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638" r:id="rId2"/>
    <p:sldId id="417" r:id="rId3"/>
    <p:sldId id="670" r:id="rId4"/>
    <p:sldId id="355" r:id="rId5"/>
    <p:sldId id="648" r:id="rId6"/>
    <p:sldId id="640" r:id="rId7"/>
    <p:sldId id="652" r:id="rId8"/>
    <p:sldId id="650" r:id="rId9"/>
    <p:sldId id="653" r:id="rId10"/>
    <p:sldId id="651" r:id="rId11"/>
    <p:sldId id="671" r:id="rId12"/>
    <p:sldId id="655" r:id="rId13"/>
    <p:sldId id="654" r:id="rId14"/>
    <p:sldId id="665" r:id="rId15"/>
    <p:sldId id="419" r:id="rId16"/>
    <p:sldId id="666" r:id="rId17"/>
    <p:sldId id="667" r:id="rId18"/>
    <p:sldId id="668" r:id="rId19"/>
    <p:sldId id="669" r:id="rId20"/>
    <p:sldId id="673" r:id="rId21"/>
    <p:sldId id="335" r:id="rId22"/>
    <p:sldId id="658" r:id="rId23"/>
    <p:sldId id="674" r:id="rId24"/>
    <p:sldId id="675" r:id="rId25"/>
    <p:sldId id="513" r:id="rId26"/>
    <p:sldId id="514" r:id="rId27"/>
    <p:sldId id="515" r:id="rId28"/>
    <p:sldId id="360" r:id="rId29"/>
    <p:sldId id="677" r:id="rId30"/>
    <p:sldId id="676" r:id="rId31"/>
    <p:sldId id="678" r:id="rId32"/>
    <p:sldId id="422" r:id="rId33"/>
    <p:sldId id="575" r:id="rId34"/>
    <p:sldId id="503" r:id="rId35"/>
    <p:sldId id="662" r:id="rId36"/>
    <p:sldId id="686" r:id="rId37"/>
    <p:sldId id="663" r:id="rId38"/>
    <p:sldId id="361" r:id="rId39"/>
    <p:sldId id="681" r:id="rId40"/>
    <p:sldId id="682" r:id="rId41"/>
    <p:sldId id="685" r:id="rId42"/>
    <p:sldId id="684" r:id="rId43"/>
    <p:sldId id="573" r:id="rId44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54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4124"/>
    <a:srgbClr val="CC0066"/>
    <a:srgbClr val="FF6699"/>
    <a:srgbClr val="FFFF99"/>
    <a:srgbClr val="008080"/>
    <a:srgbClr val="FFC000"/>
    <a:srgbClr val="FF5050"/>
    <a:srgbClr val="21AB82"/>
    <a:srgbClr val="1A92A2"/>
    <a:srgbClr val="FCB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77" autoAdjust="0"/>
    <p:restoredTop sz="93895" autoAdjust="0"/>
  </p:normalViewPr>
  <p:slideViewPr>
    <p:cSldViewPr snapToGrid="0" showGuides="1">
      <p:cViewPr varScale="1">
        <p:scale>
          <a:sx n="106" d="100"/>
          <a:sy n="106" d="100"/>
        </p:scale>
        <p:origin x="96" y="204"/>
      </p:cViewPr>
      <p:guideLst>
        <p:guide orient="horz" pos="1134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 showFormatting="0">
    <p:cViewPr>
      <p:scale>
        <a:sx n="60" d="100"/>
        <a:sy n="60" d="100"/>
      </p:scale>
      <p:origin x="0" y="3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274300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7C1BE-9F85-4ECF-8302-46B14241E72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629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17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18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19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26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27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33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7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7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91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8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24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12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42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2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16</a:t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>
            <a:off x="6115050" y="0"/>
            <a:ext cx="60769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61150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论文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/>
            <a:fld id="{9A0DB2DC-4C9A-4742-B13C-FB6460FD3503}" type="slidenum">
              <a:rPr lang="en-US" altLang="zh-CN" dirty="0"/>
              <a:pPr lvl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2022-10-18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/>
              <a:pPr lvl="0" algn="r" eaLnBrk="1" hangingPunct="1"/>
              <a:t>‹#›</a:t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>
            <a:off x="0" y="4457700"/>
            <a:ext cx="607695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76950" y="4457700"/>
            <a:ext cx="611505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1150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0" y="1268730"/>
            <a:ext cx="1691640" cy="787400"/>
            <a:chOff x="0" y="4498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4498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5004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77424744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0" y="2071370"/>
            <a:ext cx="1692275" cy="787400"/>
            <a:chOff x="0" y="5762"/>
            <a:chExt cx="2665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57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62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13105802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2855595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78976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365760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88539744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445135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43961521"/>
              </p:ext>
            </p:extLst>
          </p:nvPr>
        </p:nvGraphicFramePr>
        <p:xfrm>
          <a:off x="0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523240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33637717"/>
              </p:ext>
            </p:extLst>
          </p:nvPr>
        </p:nvGraphicFramePr>
        <p:xfrm>
          <a:off x="0" y="1268413"/>
          <a:ext cx="1691640" cy="47521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  <p:sldLayoutId id="2147483665" r:id="rId11"/>
    <p:sldLayoutId id="2147483666" r:id="rId12"/>
    <p:sldLayoutId id="2147483667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ppt&#38142;&#25509;&#25991;&#20214;/&#38472;&#23159;-&#25968;&#23383;&#23186;&#20307;&#25216;&#26415;&#19987;&#19994;&#19981;&#21516;&#23618;&#27425;&#38498;&#26657;&#22521;&#20859;&#26041;&#26696;&#24046;&#24322;&#24615;&#20998;&#26512;.docx" TargetMode="External"/><Relationship Id="rId2" Type="http://schemas.openxmlformats.org/officeDocument/2006/relationships/hyperlink" Target="ppt&#38142;&#25509;&#25991;&#20214;/&#19981;&#21516;&#23618;&#27425;&#38498;&#26657;&#22521;&#20859;&#26041;&#26696;&#24046;&#24322;&#34920;.docx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ppt&#38142;&#25509;&#25991;&#20214;/&#19981;&#21516;&#23618;&#27425;&#19981;&#21516;&#38498;&#26657;&#20154;&#25165;&#22521;&#20859;&#26041;&#26696;&#24046;&#24322;&#24615;&#20998;&#26512;&#25253;&#21578;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505451" y="2492897"/>
            <a:ext cx="1583764" cy="484779"/>
            <a:chOff x="2713211" y="2267658"/>
            <a:chExt cx="1584176" cy="484779"/>
          </a:xfrm>
        </p:grpSpPr>
        <p:sp>
          <p:nvSpPr>
            <p:cNvPr id="13" name="圆角矩形 12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15" name="文本框 26"/>
          <p:cNvSpPr txBox="1"/>
          <p:nvPr/>
        </p:nvSpPr>
        <p:spPr>
          <a:xfrm>
            <a:off x="336860" y="2536335"/>
            <a:ext cx="1908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spc="100" dirty="0">
                <a:solidFill>
                  <a:srgbClr val="0070C0"/>
                </a:solidFill>
                <a:latin typeface="Gill Sans Ultra Bold" panose="020B0A02020104020203" pitchFamily="34" charset="0"/>
                <a:ea typeface="微软雅黑" panose="020B0503020204020204" pitchFamily="34" charset="-122"/>
              </a:rPr>
              <a:t>2022</a:t>
            </a:r>
            <a:endParaRPr lang="zh-CN" altLang="en-US" sz="2000" b="1" spc="100" dirty="0">
              <a:solidFill>
                <a:srgbClr val="0070C0"/>
              </a:solidFill>
              <a:latin typeface="Gill Sans Ultra Bold" panose="020B0A020201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01884" y="2790485"/>
            <a:ext cx="6845943" cy="11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数字媒体技术专业</a:t>
            </a:r>
            <a:endParaRPr lang="zh-CN" sz="4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408849" y="3582573"/>
            <a:ext cx="3527473" cy="55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sz="18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7228" y="4086629"/>
            <a:ext cx="3257891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775119" y="4086629"/>
            <a:ext cx="1038944" cy="45719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812619" y="4086629"/>
            <a:ext cx="1038944" cy="45719"/>
          </a:xfrm>
          <a:prstGeom prst="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848938" y="4086629"/>
            <a:ext cx="1038944" cy="45719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4"/>
          <p:cNvGrpSpPr/>
          <p:nvPr/>
        </p:nvGrpSpPr>
        <p:grpSpPr>
          <a:xfrm rot="5400000">
            <a:off x="6121218" y="739280"/>
            <a:ext cx="6867526" cy="5334199"/>
            <a:chOff x="5350741" y="1588"/>
            <a:chExt cx="6867526" cy="5335588"/>
          </a:xfrm>
          <a:solidFill>
            <a:srgbClr val="0070C0">
              <a:alpha val="41961"/>
            </a:srgbClr>
          </a:solidFill>
        </p:grpSpPr>
        <p:grpSp>
          <p:nvGrpSpPr>
            <p:cNvPr id="4" name="Group 352"/>
            <p:cNvGrpSpPr/>
            <p:nvPr/>
          </p:nvGrpSpPr>
          <p:grpSpPr>
            <a:xfrm>
              <a:off x="5868266" y="1588"/>
              <a:ext cx="6350001" cy="4414837"/>
              <a:chOff x="5207000" y="1588"/>
              <a:chExt cx="6350001" cy="4414837"/>
            </a:xfrm>
            <a:grpFill/>
          </p:grpSpPr>
          <p:sp>
            <p:nvSpPr>
              <p:cNvPr id="193" name="Freeform 18"/>
              <p:cNvSpPr>
                <a:spLocks noEditPoints="1"/>
              </p:cNvSpPr>
              <p:nvPr/>
            </p:nvSpPr>
            <p:spPr bwMode="auto">
              <a:xfrm>
                <a:off x="8974138" y="2708275"/>
                <a:ext cx="369888" cy="352425"/>
              </a:xfrm>
              <a:custGeom>
                <a:avLst/>
                <a:gdLst>
                  <a:gd name="T0" fmla="*/ 145 w 164"/>
                  <a:gd name="T1" fmla="*/ 34 h 156"/>
                  <a:gd name="T2" fmla="*/ 147 w 164"/>
                  <a:gd name="T3" fmla="*/ 100 h 156"/>
                  <a:gd name="T4" fmla="*/ 144 w 164"/>
                  <a:gd name="T5" fmla="*/ 103 h 156"/>
                  <a:gd name="T6" fmla="*/ 135 w 164"/>
                  <a:gd name="T7" fmla="*/ 101 h 156"/>
                  <a:gd name="T8" fmla="*/ 117 w 164"/>
                  <a:gd name="T9" fmla="*/ 108 h 156"/>
                  <a:gd name="T10" fmla="*/ 117 w 164"/>
                  <a:gd name="T11" fmla="*/ 143 h 156"/>
                  <a:gd name="T12" fmla="*/ 135 w 164"/>
                  <a:gd name="T13" fmla="*/ 151 h 156"/>
                  <a:gd name="T14" fmla="*/ 160 w 164"/>
                  <a:gd name="T15" fmla="*/ 126 h 156"/>
                  <a:gd name="T16" fmla="*/ 160 w 164"/>
                  <a:gd name="T17" fmla="*/ 37 h 156"/>
                  <a:gd name="T18" fmla="*/ 145 w 164"/>
                  <a:gd name="T19" fmla="*/ 5 h 156"/>
                  <a:gd name="T20" fmla="*/ 82 w 164"/>
                  <a:gd name="T21" fmla="*/ 0 h 156"/>
                  <a:gd name="T22" fmla="*/ 162 w 164"/>
                  <a:gd name="T23" fmla="*/ 0 h 156"/>
                  <a:gd name="T24" fmla="*/ 164 w 164"/>
                  <a:gd name="T25" fmla="*/ 37 h 156"/>
                  <a:gd name="T26" fmla="*/ 164 w 164"/>
                  <a:gd name="T27" fmla="*/ 126 h 156"/>
                  <a:gd name="T28" fmla="*/ 156 w 164"/>
                  <a:gd name="T29" fmla="*/ 147 h 156"/>
                  <a:gd name="T30" fmla="*/ 114 w 164"/>
                  <a:gd name="T31" fmla="*/ 147 h 156"/>
                  <a:gd name="T32" fmla="*/ 105 w 164"/>
                  <a:gd name="T33" fmla="*/ 126 h 156"/>
                  <a:gd name="T34" fmla="*/ 114 w 164"/>
                  <a:gd name="T35" fmla="*/ 105 h 156"/>
                  <a:gd name="T36" fmla="*/ 114 w 164"/>
                  <a:gd name="T37" fmla="*/ 105 h 156"/>
                  <a:gd name="T38" fmla="*/ 140 w 164"/>
                  <a:gd name="T39" fmla="*/ 97 h 156"/>
                  <a:gd name="T40" fmla="*/ 142 w 164"/>
                  <a:gd name="T41" fmla="*/ 39 h 156"/>
                  <a:gd name="T42" fmla="*/ 82 w 164"/>
                  <a:gd name="T43" fmla="*/ 34 h 156"/>
                  <a:gd name="T44" fmla="*/ 47 w 164"/>
                  <a:gd name="T45" fmla="*/ 144 h 156"/>
                  <a:gd name="T46" fmla="*/ 54 w 164"/>
                  <a:gd name="T47" fmla="*/ 126 h 156"/>
                  <a:gd name="T48" fmla="*/ 54 w 164"/>
                  <a:gd name="T49" fmla="*/ 37 h 156"/>
                  <a:gd name="T50" fmla="*/ 82 w 164"/>
                  <a:gd name="T51" fmla="*/ 34 h 156"/>
                  <a:gd name="T52" fmla="*/ 59 w 164"/>
                  <a:gd name="T53" fmla="*/ 39 h 156"/>
                  <a:gd name="T54" fmla="*/ 59 w 164"/>
                  <a:gd name="T55" fmla="*/ 126 h 156"/>
                  <a:gd name="T56" fmla="*/ 50 w 164"/>
                  <a:gd name="T57" fmla="*/ 147 h 156"/>
                  <a:gd name="T58" fmla="*/ 29 w 164"/>
                  <a:gd name="T59" fmla="*/ 156 h 156"/>
                  <a:gd name="T60" fmla="*/ 0 w 164"/>
                  <a:gd name="T61" fmla="*/ 126 h 156"/>
                  <a:gd name="T62" fmla="*/ 29 w 164"/>
                  <a:gd name="T63" fmla="*/ 96 h 156"/>
                  <a:gd name="T64" fmla="*/ 37 w 164"/>
                  <a:gd name="T65" fmla="*/ 97 h 156"/>
                  <a:gd name="T66" fmla="*/ 37 w 164"/>
                  <a:gd name="T67" fmla="*/ 2 h 156"/>
                  <a:gd name="T68" fmla="*/ 57 w 164"/>
                  <a:gd name="T69" fmla="*/ 0 h 156"/>
                  <a:gd name="T70" fmla="*/ 82 w 164"/>
                  <a:gd name="T71" fmla="*/ 5 h 156"/>
                  <a:gd name="T72" fmla="*/ 42 w 164"/>
                  <a:gd name="T73" fmla="*/ 5 h 156"/>
                  <a:gd name="T74" fmla="*/ 42 w 164"/>
                  <a:gd name="T75" fmla="*/ 100 h 156"/>
                  <a:gd name="T76" fmla="*/ 39 w 164"/>
                  <a:gd name="T77" fmla="*/ 103 h 156"/>
                  <a:gd name="T78" fmla="*/ 29 w 164"/>
                  <a:gd name="T79" fmla="*/ 101 h 156"/>
                  <a:gd name="T80" fmla="*/ 4 w 164"/>
                  <a:gd name="T81" fmla="*/ 126 h 156"/>
                  <a:gd name="T82" fmla="*/ 29 w 164"/>
                  <a:gd name="T83" fmla="*/ 15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4" h="156">
                    <a:moveTo>
                      <a:pt x="82" y="34"/>
                    </a:moveTo>
                    <a:cubicBezTo>
                      <a:pt x="145" y="34"/>
                      <a:pt x="145" y="34"/>
                      <a:pt x="145" y="34"/>
                    </a:cubicBezTo>
                    <a:cubicBezTo>
                      <a:pt x="146" y="34"/>
                      <a:pt x="147" y="36"/>
                      <a:pt x="147" y="37"/>
                    </a:cubicBezTo>
                    <a:cubicBezTo>
                      <a:pt x="147" y="100"/>
                      <a:pt x="147" y="100"/>
                      <a:pt x="147" y="100"/>
                    </a:cubicBezTo>
                    <a:cubicBezTo>
                      <a:pt x="147" y="102"/>
                      <a:pt x="146" y="103"/>
                      <a:pt x="145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2" y="102"/>
                      <a:pt x="141" y="102"/>
                      <a:pt x="139" y="101"/>
                    </a:cubicBezTo>
                    <a:cubicBezTo>
                      <a:pt x="138" y="101"/>
                      <a:pt x="136" y="101"/>
                      <a:pt x="135" y="101"/>
                    </a:cubicBezTo>
                    <a:cubicBezTo>
                      <a:pt x="128" y="101"/>
                      <a:pt x="121" y="104"/>
                      <a:pt x="117" y="108"/>
                    </a:cubicBezTo>
                    <a:cubicBezTo>
                      <a:pt x="117" y="108"/>
                      <a:pt x="117" y="108"/>
                      <a:pt x="117" y="108"/>
                    </a:cubicBezTo>
                    <a:cubicBezTo>
                      <a:pt x="112" y="113"/>
                      <a:pt x="110" y="119"/>
                      <a:pt x="110" y="126"/>
                    </a:cubicBezTo>
                    <a:cubicBezTo>
                      <a:pt x="110" y="133"/>
                      <a:pt x="112" y="139"/>
                      <a:pt x="117" y="143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22" y="148"/>
                      <a:pt x="128" y="151"/>
                      <a:pt x="135" y="151"/>
                    </a:cubicBezTo>
                    <a:cubicBezTo>
                      <a:pt x="142" y="151"/>
                      <a:pt x="148" y="148"/>
                      <a:pt x="152" y="143"/>
                    </a:cubicBezTo>
                    <a:cubicBezTo>
                      <a:pt x="157" y="139"/>
                      <a:pt x="160" y="133"/>
                      <a:pt x="160" y="126"/>
                    </a:cubicBezTo>
                    <a:cubicBezTo>
                      <a:pt x="160" y="126"/>
                      <a:pt x="160" y="126"/>
                      <a:pt x="160" y="126"/>
                    </a:cubicBezTo>
                    <a:cubicBezTo>
                      <a:pt x="160" y="37"/>
                      <a:pt x="160" y="37"/>
                      <a:pt x="160" y="37"/>
                    </a:cubicBezTo>
                    <a:cubicBezTo>
                      <a:pt x="160" y="5"/>
                      <a:pt x="160" y="5"/>
                      <a:pt x="160" y="5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3" y="0"/>
                      <a:pt x="164" y="1"/>
                      <a:pt x="164" y="2"/>
                    </a:cubicBezTo>
                    <a:cubicBezTo>
                      <a:pt x="164" y="37"/>
                      <a:pt x="164" y="37"/>
                      <a:pt x="164" y="37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34"/>
                      <a:pt x="161" y="141"/>
                      <a:pt x="156" y="147"/>
                    </a:cubicBezTo>
                    <a:cubicBezTo>
                      <a:pt x="150" y="152"/>
                      <a:pt x="143" y="156"/>
                      <a:pt x="135" y="156"/>
                    </a:cubicBezTo>
                    <a:cubicBezTo>
                      <a:pt x="126" y="156"/>
                      <a:pt x="119" y="152"/>
                      <a:pt x="114" y="147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08" y="141"/>
                      <a:pt x="105" y="134"/>
                      <a:pt x="105" y="126"/>
                    </a:cubicBezTo>
                    <a:cubicBezTo>
                      <a:pt x="105" y="118"/>
                      <a:pt x="108" y="110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9" y="99"/>
                      <a:pt x="126" y="96"/>
                      <a:pt x="135" y="96"/>
                    </a:cubicBezTo>
                    <a:cubicBezTo>
                      <a:pt x="137" y="96"/>
                      <a:pt x="138" y="96"/>
                      <a:pt x="140" y="97"/>
                    </a:cubicBezTo>
                    <a:cubicBezTo>
                      <a:pt x="141" y="97"/>
                      <a:pt x="142" y="97"/>
                      <a:pt x="142" y="97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82" y="39"/>
                      <a:pt x="82" y="39"/>
                      <a:pt x="82" y="39"/>
                    </a:cubicBezTo>
                    <a:lnTo>
                      <a:pt x="82" y="34"/>
                    </a:lnTo>
                    <a:close/>
                    <a:moveTo>
                      <a:pt x="29" y="151"/>
                    </a:moveTo>
                    <a:cubicBezTo>
                      <a:pt x="36" y="151"/>
                      <a:pt x="43" y="148"/>
                      <a:pt x="47" y="144"/>
                    </a:cubicBezTo>
                    <a:cubicBezTo>
                      <a:pt x="47" y="143"/>
                      <a:pt x="47" y="143"/>
                      <a:pt x="47" y="143"/>
                    </a:cubicBezTo>
                    <a:cubicBezTo>
                      <a:pt x="52" y="139"/>
                      <a:pt x="54" y="133"/>
                      <a:pt x="54" y="126"/>
                    </a:cubicBezTo>
                    <a:cubicBezTo>
                      <a:pt x="54" y="126"/>
                      <a:pt x="54" y="126"/>
                      <a:pt x="54" y="126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6"/>
                      <a:pt x="55" y="34"/>
                      <a:pt x="57" y="34"/>
                    </a:cubicBezTo>
                    <a:cubicBezTo>
                      <a:pt x="82" y="34"/>
                      <a:pt x="82" y="34"/>
                      <a:pt x="82" y="34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34"/>
                      <a:pt x="56" y="141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45" y="152"/>
                      <a:pt x="38" y="156"/>
                      <a:pt x="29" y="156"/>
                    </a:cubicBezTo>
                    <a:cubicBezTo>
                      <a:pt x="21" y="156"/>
                      <a:pt x="14" y="152"/>
                      <a:pt x="8" y="147"/>
                    </a:cubicBezTo>
                    <a:cubicBezTo>
                      <a:pt x="3" y="141"/>
                      <a:pt x="0" y="134"/>
                      <a:pt x="0" y="126"/>
                    </a:cubicBezTo>
                    <a:cubicBezTo>
                      <a:pt x="0" y="118"/>
                      <a:pt x="3" y="110"/>
                      <a:pt x="8" y="105"/>
                    </a:cubicBezTo>
                    <a:cubicBezTo>
                      <a:pt x="14" y="99"/>
                      <a:pt x="21" y="96"/>
                      <a:pt x="29" y="96"/>
                    </a:cubicBezTo>
                    <a:cubicBezTo>
                      <a:pt x="31" y="96"/>
                      <a:pt x="33" y="96"/>
                      <a:pt x="35" y="97"/>
                    </a:cubicBezTo>
                    <a:cubicBezTo>
                      <a:pt x="36" y="97"/>
                      <a:pt x="36" y="97"/>
                      <a:pt x="37" y="9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8" y="0"/>
                      <a:pt x="4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2"/>
                      <a:pt x="41" y="103"/>
                      <a:pt x="40" y="103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7" y="102"/>
                      <a:pt x="36" y="102"/>
                      <a:pt x="34" y="101"/>
                    </a:cubicBezTo>
                    <a:cubicBezTo>
                      <a:pt x="33" y="101"/>
                      <a:pt x="31" y="101"/>
                      <a:pt x="29" y="101"/>
                    </a:cubicBezTo>
                    <a:cubicBezTo>
                      <a:pt x="23" y="101"/>
                      <a:pt x="16" y="104"/>
                      <a:pt x="12" y="108"/>
                    </a:cubicBezTo>
                    <a:cubicBezTo>
                      <a:pt x="7" y="113"/>
                      <a:pt x="4" y="119"/>
                      <a:pt x="4" y="126"/>
                    </a:cubicBezTo>
                    <a:cubicBezTo>
                      <a:pt x="4" y="133"/>
                      <a:pt x="7" y="139"/>
                      <a:pt x="12" y="143"/>
                    </a:cubicBezTo>
                    <a:cubicBezTo>
                      <a:pt x="16" y="148"/>
                      <a:pt x="23" y="151"/>
                      <a:pt x="29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4" name="Freeform 20"/>
              <p:cNvSpPr>
                <a:spLocks noEditPoints="1"/>
              </p:cNvSpPr>
              <p:nvPr/>
            </p:nvSpPr>
            <p:spPr bwMode="auto">
              <a:xfrm>
                <a:off x="7943851" y="2947988"/>
                <a:ext cx="244475" cy="257175"/>
              </a:xfrm>
              <a:custGeom>
                <a:avLst/>
                <a:gdLst>
                  <a:gd name="T0" fmla="*/ 54 w 108"/>
                  <a:gd name="T1" fmla="*/ 108 h 114"/>
                  <a:gd name="T2" fmla="*/ 54 w 108"/>
                  <a:gd name="T3" fmla="*/ 108 h 114"/>
                  <a:gd name="T4" fmla="*/ 100 w 108"/>
                  <a:gd name="T5" fmla="*/ 50 h 114"/>
                  <a:gd name="T6" fmla="*/ 87 w 108"/>
                  <a:gd name="T7" fmla="*/ 50 h 114"/>
                  <a:gd name="T8" fmla="*/ 85 w 108"/>
                  <a:gd name="T9" fmla="*/ 48 h 114"/>
                  <a:gd name="T10" fmla="*/ 85 w 108"/>
                  <a:gd name="T11" fmla="*/ 4 h 114"/>
                  <a:gd name="T12" fmla="*/ 54 w 108"/>
                  <a:gd name="T13" fmla="*/ 4 h 114"/>
                  <a:gd name="T14" fmla="*/ 54 w 108"/>
                  <a:gd name="T15" fmla="*/ 0 h 114"/>
                  <a:gd name="T16" fmla="*/ 87 w 108"/>
                  <a:gd name="T17" fmla="*/ 0 h 114"/>
                  <a:gd name="T18" fmla="*/ 90 w 108"/>
                  <a:gd name="T19" fmla="*/ 2 h 114"/>
                  <a:gd name="T20" fmla="*/ 90 w 108"/>
                  <a:gd name="T21" fmla="*/ 45 h 114"/>
                  <a:gd name="T22" fmla="*/ 105 w 108"/>
                  <a:gd name="T23" fmla="*/ 45 h 114"/>
                  <a:gd name="T24" fmla="*/ 105 w 108"/>
                  <a:gd name="T25" fmla="*/ 45 h 114"/>
                  <a:gd name="T26" fmla="*/ 107 w 108"/>
                  <a:gd name="T27" fmla="*/ 46 h 114"/>
                  <a:gd name="T28" fmla="*/ 107 w 108"/>
                  <a:gd name="T29" fmla="*/ 49 h 114"/>
                  <a:gd name="T30" fmla="*/ 56 w 108"/>
                  <a:gd name="T31" fmla="*/ 113 h 114"/>
                  <a:gd name="T32" fmla="*/ 55 w 108"/>
                  <a:gd name="T33" fmla="*/ 113 h 114"/>
                  <a:gd name="T34" fmla="*/ 54 w 108"/>
                  <a:gd name="T35" fmla="*/ 114 h 114"/>
                  <a:gd name="T36" fmla="*/ 54 w 108"/>
                  <a:gd name="T37" fmla="*/ 108 h 114"/>
                  <a:gd name="T38" fmla="*/ 20 w 108"/>
                  <a:gd name="T39" fmla="*/ 50 h 114"/>
                  <a:gd name="T40" fmla="*/ 8 w 108"/>
                  <a:gd name="T41" fmla="*/ 50 h 114"/>
                  <a:gd name="T42" fmla="*/ 54 w 108"/>
                  <a:gd name="T43" fmla="*/ 108 h 114"/>
                  <a:gd name="T44" fmla="*/ 54 w 108"/>
                  <a:gd name="T45" fmla="*/ 114 h 114"/>
                  <a:gd name="T46" fmla="*/ 52 w 108"/>
                  <a:gd name="T47" fmla="*/ 113 h 114"/>
                  <a:gd name="T48" fmla="*/ 1 w 108"/>
                  <a:gd name="T49" fmla="*/ 50 h 114"/>
                  <a:gd name="T50" fmla="*/ 0 w 108"/>
                  <a:gd name="T51" fmla="*/ 48 h 114"/>
                  <a:gd name="T52" fmla="*/ 3 w 108"/>
                  <a:gd name="T53" fmla="*/ 45 h 114"/>
                  <a:gd name="T54" fmla="*/ 18 w 108"/>
                  <a:gd name="T55" fmla="*/ 45 h 114"/>
                  <a:gd name="T56" fmla="*/ 18 w 108"/>
                  <a:gd name="T57" fmla="*/ 2 h 114"/>
                  <a:gd name="T58" fmla="*/ 20 w 108"/>
                  <a:gd name="T59" fmla="*/ 0 h 114"/>
                  <a:gd name="T60" fmla="*/ 54 w 108"/>
                  <a:gd name="T61" fmla="*/ 0 h 114"/>
                  <a:gd name="T62" fmla="*/ 54 w 108"/>
                  <a:gd name="T63" fmla="*/ 4 h 114"/>
                  <a:gd name="T64" fmla="*/ 23 w 108"/>
                  <a:gd name="T65" fmla="*/ 4 h 114"/>
                  <a:gd name="T66" fmla="*/ 23 w 108"/>
                  <a:gd name="T67" fmla="*/ 48 h 114"/>
                  <a:gd name="T68" fmla="*/ 20 w 108"/>
                  <a:gd name="T69" fmla="*/ 5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14">
                    <a:moveTo>
                      <a:pt x="54" y="108"/>
                    </a:moveTo>
                    <a:cubicBezTo>
                      <a:pt x="54" y="108"/>
                      <a:pt x="54" y="108"/>
                      <a:pt x="54" y="108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6" y="50"/>
                      <a:pt x="85" y="49"/>
                      <a:pt x="85" y="48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0" y="1"/>
                      <a:pt x="90" y="2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6" y="45"/>
                      <a:pt x="106" y="46"/>
                      <a:pt x="107" y="46"/>
                    </a:cubicBezTo>
                    <a:cubicBezTo>
                      <a:pt x="108" y="47"/>
                      <a:pt x="108" y="48"/>
                      <a:pt x="107" y="49"/>
                    </a:cubicBezTo>
                    <a:cubicBezTo>
                      <a:pt x="56" y="113"/>
                      <a:pt x="56" y="113"/>
                      <a:pt x="56" y="113"/>
                    </a:cubicBezTo>
                    <a:cubicBezTo>
                      <a:pt x="56" y="113"/>
                      <a:pt x="55" y="113"/>
                      <a:pt x="55" y="113"/>
                    </a:cubicBezTo>
                    <a:cubicBezTo>
                      <a:pt x="55" y="114"/>
                      <a:pt x="54" y="114"/>
                      <a:pt x="54" y="114"/>
                    </a:cubicBezTo>
                    <a:lnTo>
                      <a:pt x="54" y="108"/>
                    </a:lnTo>
                    <a:close/>
                    <a:moveTo>
                      <a:pt x="20" y="50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54" y="108"/>
                      <a:pt x="54" y="108"/>
                      <a:pt x="54" y="108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3" y="114"/>
                      <a:pt x="52" y="114"/>
                      <a:pt x="52" y="113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0" y="49"/>
                      <a:pt x="0" y="49"/>
                      <a:pt x="0" y="48"/>
                    </a:cubicBezTo>
                    <a:cubicBezTo>
                      <a:pt x="0" y="47"/>
                      <a:pt x="1" y="45"/>
                      <a:pt x="3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9"/>
                      <a:pt x="22" y="50"/>
                      <a:pt x="20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5" name="Freeform 21"/>
              <p:cNvSpPr>
                <a:spLocks noEditPoints="1"/>
              </p:cNvSpPr>
              <p:nvPr/>
            </p:nvSpPr>
            <p:spPr bwMode="auto">
              <a:xfrm>
                <a:off x="9148763" y="3155950"/>
                <a:ext cx="365125" cy="366713"/>
              </a:xfrm>
              <a:custGeom>
                <a:avLst/>
                <a:gdLst>
                  <a:gd name="T0" fmla="*/ 135 w 162"/>
                  <a:gd name="T1" fmla="*/ 135 h 162"/>
                  <a:gd name="T2" fmla="*/ 135 w 162"/>
                  <a:gd name="T3" fmla="*/ 27 h 162"/>
                  <a:gd name="T4" fmla="*/ 81 w 162"/>
                  <a:gd name="T5" fmla="*/ 0 h 162"/>
                  <a:gd name="T6" fmla="*/ 162 w 162"/>
                  <a:gd name="T7" fmla="*/ 81 h 162"/>
                  <a:gd name="T8" fmla="*/ 81 w 162"/>
                  <a:gd name="T9" fmla="*/ 162 h 162"/>
                  <a:gd name="T10" fmla="*/ 81 w 162"/>
                  <a:gd name="T11" fmla="*/ 147 h 162"/>
                  <a:gd name="T12" fmla="*/ 146 w 162"/>
                  <a:gd name="T13" fmla="*/ 81 h 162"/>
                  <a:gd name="T14" fmla="*/ 111 w 162"/>
                  <a:gd name="T15" fmla="*/ 23 h 162"/>
                  <a:gd name="T16" fmla="*/ 101 w 162"/>
                  <a:gd name="T17" fmla="*/ 36 h 162"/>
                  <a:gd name="T18" fmla="*/ 122 w 162"/>
                  <a:gd name="T19" fmla="*/ 56 h 162"/>
                  <a:gd name="T20" fmla="*/ 115 w 162"/>
                  <a:gd name="T21" fmla="*/ 115 h 162"/>
                  <a:gd name="T22" fmla="*/ 81 w 162"/>
                  <a:gd name="T23" fmla="*/ 134 h 162"/>
                  <a:gd name="T24" fmla="*/ 133 w 162"/>
                  <a:gd name="T25" fmla="*/ 81 h 162"/>
                  <a:gd name="T26" fmla="*/ 107 w 162"/>
                  <a:gd name="T27" fmla="*/ 36 h 162"/>
                  <a:gd name="T28" fmla="*/ 133 w 162"/>
                  <a:gd name="T29" fmla="*/ 49 h 162"/>
                  <a:gd name="T30" fmla="*/ 124 w 162"/>
                  <a:gd name="T31" fmla="*/ 124 h 162"/>
                  <a:gd name="T32" fmla="*/ 81 w 162"/>
                  <a:gd name="T33" fmla="*/ 147 h 162"/>
                  <a:gd name="T34" fmla="*/ 88 w 162"/>
                  <a:gd name="T35" fmla="*/ 83 h 162"/>
                  <a:gd name="T36" fmla="*/ 90 w 162"/>
                  <a:gd name="T37" fmla="*/ 12 h 162"/>
                  <a:gd name="T38" fmla="*/ 81 w 162"/>
                  <a:gd name="T39" fmla="*/ 9 h 162"/>
                  <a:gd name="T40" fmla="*/ 85 w 162"/>
                  <a:gd name="T41" fmla="*/ 14 h 162"/>
                  <a:gd name="T42" fmla="*/ 81 w 162"/>
                  <a:gd name="T43" fmla="*/ 79 h 162"/>
                  <a:gd name="T44" fmla="*/ 81 w 162"/>
                  <a:gd name="T45" fmla="*/ 5 h 162"/>
                  <a:gd name="T46" fmla="*/ 5 w 162"/>
                  <a:gd name="T47" fmla="*/ 81 h 162"/>
                  <a:gd name="T48" fmla="*/ 81 w 162"/>
                  <a:gd name="T49" fmla="*/ 157 h 162"/>
                  <a:gd name="T50" fmla="*/ 24 w 162"/>
                  <a:gd name="T51" fmla="*/ 139 h 162"/>
                  <a:gd name="T52" fmla="*/ 24 w 162"/>
                  <a:gd name="T53" fmla="*/ 24 h 162"/>
                  <a:gd name="T54" fmla="*/ 81 w 162"/>
                  <a:gd name="T55" fmla="*/ 5 h 162"/>
                  <a:gd name="T56" fmla="*/ 74 w 162"/>
                  <a:gd name="T57" fmla="*/ 9 h 162"/>
                  <a:gd name="T58" fmla="*/ 72 w 162"/>
                  <a:gd name="T59" fmla="*/ 81 h 162"/>
                  <a:gd name="T60" fmla="*/ 81 w 162"/>
                  <a:gd name="T61" fmla="*/ 83 h 162"/>
                  <a:gd name="T62" fmla="*/ 77 w 162"/>
                  <a:gd name="T63" fmla="*/ 79 h 162"/>
                  <a:gd name="T64" fmla="*/ 81 w 162"/>
                  <a:gd name="T65" fmla="*/ 14 h 162"/>
                  <a:gd name="T66" fmla="*/ 81 w 162"/>
                  <a:gd name="T67" fmla="*/ 129 h 162"/>
                  <a:gd name="T68" fmla="*/ 33 w 162"/>
                  <a:gd name="T69" fmla="*/ 81 h 162"/>
                  <a:gd name="T70" fmla="*/ 40 w 162"/>
                  <a:gd name="T71" fmla="*/ 56 h 162"/>
                  <a:gd name="T72" fmla="*/ 61 w 162"/>
                  <a:gd name="T73" fmla="*/ 36 h 162"/>
                  <a:gd name="T74" fmla="*/ 51 w 162"/>
                  <a:gd name="T75" fmla="*/ 23 h 162"/>
                  <a:gd name="T76" fmla="*/ 16 w 162"/>
                  <a:gd name="T77" fmla="*/ 81 h 162"/>
                  <a:gd name="T78" fmla="*/ 81 w 162"/>
                  <a:gd name="T79" fmla="*/ 147 h 162"/>
                  <a:gd name="T80" fmla="*/ 38 w 162"/>
                  <a:gd name="T81" fmla="*/ 124 h 162"/>
                  <a:gd name="T82" fmla="*/ 29 w 162"/>
                  <a:gd name="T83" fmla="*/ 49 h 162"/>
                  <a:gd name="T84" fmla="*/ 55 w 162"/>
                  <a:gd name="T85" fmla="*/ 36 h 162"/>
                  <a:gd name="T86" fmla="*/ 36 w 162"/>
                  <a:gd name="T87" fmla="*/ 54 h 162"/>
                  <a:gd name="T88" fmla="*/ 44 w 162"/>
                  <a:gd name="T89" fmla="*/ 118 h 162"/>
                  <a:gd name="T90" fmla="*/ 81 w 162"/>
                  <a:gd name="T91" fmla="*/ 12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2" h="162">
                    <a:moveTo>
                      <a:pt x="81" y="157"/>
                    </a:moveTo>
                    <a:cubicBezTo>
                      <a:pt x="102" y="157"/>
                      <a:pt x="121" y="149"/>
                      <a:pt x="135" y="135"/>
                    </a:cubicBezTo>
                    <a:cubicBezTo>
                      <a:pt x="149" y="121"/>
                      <a:pt x="157" y="102"/>
                      <a:pt x="157" y="81"/>
                    </a:cubicBezTo>
                    <a:cubicBezTo>
                      <a:pt x="157" y="60"/>
                      <a:pt x="149" y="41"/>
                      <a:pt x="135" y="27"/>
                    </a:cubicBezTo>
                    <a:cubicBezTo>
                      <a:pt x="121" y="13"/>
                      <a:pt x="102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03" y="0"/>
                      <a:pt x="124" y="9"/>
                      <a:pt x="138" y="24"/>
                    </a:cubicBezTo>
                    <a:cubicBezTo>
                      <a:pt x="153" y="39"/>
                      <a:pt x="162" y="59"/>
                      <a:pt x="162" y="81"/>
                    </a:cubicBezTo>
                    <a:cubicBezTo>
                      <a:pt x="162" y="104"/>
                      <a:pt x="153" y="124"/>
                      <a:pt x="138" y="139"/>
                    </a:cubicBezTo>
                    <a:cubicBezTo>
                      <a:pt x="124" y="153"/>
                      <a:pt x="103" y="162"/>
                      <a:pt x="81" y="162"/>
                    </a:cubicBezTo>
                    <a:cubicBezTo>
                      <a:pt x="81" y="157"/>
                      <a:pt x="81" y="157"/>
                      <a:pt x="81" y="157"/>
                    </a:cubicBezTo>
                    <a:close/>
                    <a:moveTo>
                      <a:pt x="81" y="147"/>
                    </a:moveTo>
                    <a:cubicBezTo>
                      <a:pt x="99" y="147"/>
                      <a:pt x="115" y="139"/>
                      <a:pt x="127" y="127"/>
                    </a:cubicBezTo>
                    <a:cubicBezTo>
                      <a:pt x="139" y="116"/>
                      <a:pt x="146" y="99"/>
                      <a:pt x="146" y="81"/>
                    </a:cubicBezTo>
                    <a:cubicBezTo>
                      <a:pt x="146" y="69"/>
                      <a:pt x="143" y="57"/>
                      <a:pt x="137" y="47"/>
                    </a:cubicBezTo>
                    <a:cubicBezTo>
                      <a:pt x="131" y="37"/>
                      <a:pt x="122" y="29"/>
                      <a:pt x="111" y="23"/>
                    </a:cubicBezTo>
                    <a:cubicBezTo>
                      <a:pt x="109" y="22"/>
                      <a:pt x="108" y="23"/>
                      <a:pt x="107" y="24"/>
                    </a:cubicBezTo>
                    <a:cubicBezTo>
                      <a:pt x="101" y="36"/>
                      <a:pt x="101" y="36"/>
                      <a:pt x="101" y="36"/>
                    </a:cubicBezTo>
                    <a:cubicBezTo>
                      <a:pt x="101" y="37"/>
                      <a:pt x="101" y="38"/>
                      <a:pt x="102" y="39"/>
                    </a:cubicBezTo>
                    <a:cubicBezTo>
                      <a:pt x="110" y="43"/>
                      <a:pt x="117" y="49"/>
                      <a:pt x="122" y="56"/>
                    </a:cubicBezTo>
                    <a:cubicBezTo>
                      <a:pt x="126" y="64"/>
                      <a:pt x="128" y="72"/>
                      <a:pt x="128" y="81"/>
                    </a:cubicBezTo>
                    <a:cubicBezTo>
                      <a:pt x="128" y="94"/>
                      <a:pt x="123" y="106"/>
                      <a:pt x="115" y="115"/>
                    </a:cubicBezTo>
                    <a:cubicBezTo>
                      <a:pt x="106" y="123"/>
                      <a:pt x="94" y="129"/>
                      <a:pt x="81" y="129"/>
                    </a:cubicBezTo>
                    <a:cubicBezTo>
                      <a:pt x="81" y="134"/>
                      <a:pt x="81" y="134"/>
                      <a:pt x="81" y="134"/>
                    </a:cubicBezTo>
                    <a:cubicBezTo>
                      <a:pt x="95" y="134"/>
                      <a:pt x="108" y="128"/>
                      <a:pt x="118" y="118"/>
                    </a:cubicBezTo>
                    <a:cubicBezTo>
                      <a:pt x="127" y="109"/>
                      <a:pt x="133" y="96"/>
                      <a:pt x="133" y="81"/>
                    </a:cubicBezTo>
                    <a:cubicBezTo>
                      <a:pt x="133" y="71"/>
                      <a:pt x="131" y="62"/>
                      <a:pt x="126" y="54"/>
                    </a:cubicBezTo>
                    <a:cubicBezTo>
                      <a:pt x="121" y="46"/>
                      <a:pt x="115" y="40"/>
                      <a:pt x="107" y="36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20" y="33"/>
                      <a:pt x="127" y="41"/>
                      <a:pt x="133" y="49"/>
                    </a:cubicBezTo>
                    <a:cubicBezTo>
                      <a:pt x="138" y="59"/>
                      <a:pt x="142" y="70"/>
                      <a:pt x="142" y="81"/>
                    </a:cubicBezTo>
                    <a:cubicBezTo>
                      <a:pt x="142" y="98"/>
                      <a:pt x="135" y="113"/>
                      <a:pt x="124" y="124"/>
                    </a:cubicBezTo>
                    <a:cubicBezTo>
                      <a:pt x="113" y="135"/>
                      <a:pt x="98" y="142"/>
                      <a:pt x="81" y="142"/>
                    </a:cubicBezTo>
                    <a:cubicBezTo>
                      <a:pt x="81" y="147"/>
                      <a:pt x="81" y="147"/>
                      <a:pt x="81" y="147"/>
                    </a:cubicBezTo>
                    <a:close/>
                    <a:moveTo>
                      <a:pt x="81" y="83"/>
                    </a:moveTo>
                    <a:cubicBezTo>
                      <a:pt x="88" y="83"/>
                      <a:pt x="88" y="83"/>
                      <a:pt x="88" y="83"/>
                    </a:cubicBezTo>
                    <a:cubicBezTo>
                      <a:pt x="89" y="83"/>
                      <a:pt x="90" y="82"/>
                      <a:pt x="90" y="81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10"/>
                      <a:pt x="89" y="9"/>
                      <a:pt x="88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5" y="79"/>
                      <a:pt x="85" y="79"/>
                      <a:pt x="85" y="79"/>
                    </a:cubicBezTo>
                    <a:cubicBezTo>
                      <a:pt x="81" y="79"/>
                      <a:pt x="81" y="79"/>
                      <a:pt x="81" y="79"/>
                    </a:cubicBezTo>
                    <a:lnTo>
                      <a:pt x="81" y="83"/>
                    </a:lnTo>
                    <a:close/>
                    <a:moveTo>
                      <a:pt x="81" y="5"/>
                    </a:moveTo>
                    <a:cubicBezTo>
                      <a:pt x="60" y="5"/>
                      <a:pt x="41" y="13"/>
                      <a:pt x="27" y="27"/>
                    </a:cubicBezTo>
                    <a:cubicBezTo>
                      <a:pt x="13" y="41"/>
                      <a:pt x="5" y="60"/>
                      <a:pt x="5" y="81"/>
                    </a:cubicBezTo>
                    <a:cubicBezTo>
                      <a:pt x="5" y="102"/>
                      <a:pt x="13" y="121"/>
                      <a:pt x="27" y="135"/>
                    </a:cubicBezTo>
                    <a:cubicBezTo>
                      <a:pt x="41" y="149"/>
                      <a:pt x="60" y="157"/>
                      <a:pt x="81" y="157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59" y="162"/>
                      <a:pt x="38" y="153"/>
                      <a:pt x="24" y="139"/>
                    </a:cubicBezTo>
                    <a:cubicBezTo>
                      <a:pt x="9" y="124"/>
                      <a:pt x="0" y="104"/>
                      <a:pt x="0" y="81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8" y="9"/>
                      <a:pt x="59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81" y="9"/>
                    </a:moveTo>
                    <a:cubicBezTo>
                      <a:pt x="74" y="9"/>
                      <a:pt x="74" y="9"/>
                      <a:pt x="74" y="9"/>
                    </a:cubicBezTo>
                    <a:cubicBezTo>
                      <a:pt x="73" y="9"/>
                      <a:pt x="72" y="10"/>
                      <a:pt x="72" y="12"/>
                    </a:cubicBezTo>
                    <a:cubicBezTo>
                      <a:pt x="72" y="81"/>
                      <a:pt x="72" y="81"/>
                      <a:pt x="72" y="81"/>
                    </a:cubicBezTo>
                    <a:cubicBezTo>
                      <a:pt x="72" y="82"/>
                      <a:pt x="73" y="83"/>
                      <a:pt x="74" y="83"/>
                    </a:cubicBezTo>
                    <a:cubicBezTo>
                      <a:pt x="81" y="83"/>
                      <a:pt x="81" y="83"/>
                      <a:pt x="81" y="83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7" y="14"/>
                      <a:pt x="77" y="14"/>
                      <a:pt x="77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9"/>
                      <a:pt x="81" y="9"/>
                      <a:pt x="81" y="9"/>
                    </a:cubicBezTo>
                    <a:close/>
                    <a:moveTo>
                      <a:pt x="81" y="129"/>
                    </a:moveTo>
                    <a:cubicBezTo>
                      <a:pt x="68" y="129"/>
                      <a:pt x="56" y="123"/>
                      <a:pt x="47" y="115"/>
                    </a:cubicBezTo>
                    <a:cubicBezTo>
                      <a:pt x="39" y="106"/>
                      <a:pt x="33" y="94"/>
                      <a:pt x="33" y="81"/>
                    </a:cubicBezTo>
                    <a:cubicBezTo>
                      <a:pt x="33" y="72"/>
                      <a:pt x="36" y="64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5" y="49"/>
                      <a:pt x="51" y="43"/>
                      <a:pt x="60" y="39"/>
                    </a:cubicBezTo>
                    <a:cubicBezTo>
                      <a:pt x="61" y="38"/>
                      <a:pt x="61" y="37"/>
                      <a:pt x="61" y="36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4" y="23"/>
                      <a:pt x="53" y="22"/>
                      <a:pt x="51" y="23"/>
                    </a:cubicBezTo>
                    <a:cubicBezTo>
                      <a:pt x="40" y="29"/>
                      <a:pt x="31" y="37"/>
                      <a:pt x="25" y="47"/>
                    </a:cubicBezTo>
                    <a:cubicBezTo>
                      <a:pt x="19" y="57"/>
                      <a:pt x="16" y="69"/>
                      <a:pt x="16" y="81"/>
                    </a:cubicBezTo>
                    <a:cubicBezTo>
                      <a:pt x="16" y="99"/>
                      <a:pt x="23" y="116"/>
                      <a:pt x="35" y="127"/>
                    </a:cubicBezTo>
                    <a:cubicBezTo>
                      <a:pt x="47" y="139"/>
                      <a:pt x="63" y="147"/>
                      <a:pt x="81" y="147"/>
                    </a:cubicBezTo>
                    <a:cubicBezTo>
                      <a:pt x="81" y="142"/>
                      <a:pt x="81" y="142"/>
                      <a:pt x="81" y="142"/>
                    </a:cubicBezTo>
                    <a:cubicBezTo>
                      <a:pt x="64" y="142"/>
                      <a:pt x="49" y="135"/>
                      <a:pt x="38" y="124"/>
                    </a:cubicBezTo>
                    <a:cubicBezTo>
                      <a:pt x="27" y="113"/>
                      <a:pt x="20" y="98"/>
                      <a:pt x="20" y="81"/>
                    </a:cubicBezTo>
                    <a:cubicBezTo>
                      <a:pt x="20" y="70"/>
                      <a:pt x="24" y="59"/>
                      <a:pt x="29" y="49"/>
                    </a:cubicBezTo>
                    <a:cubicBezTo>
                      <a:pt x="35" y="41"/>
                      <a:pt x="42" y="33"/>
                      <a:pt x="52" y="28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47" y="40"/>
                      <a:pt x="41" y="46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1" y="62"/>
                      <a:pt x="29" y="71"/>
                      <a:pt x="29" y="81"/>
                    </a:cubicBezTo>
                    <a:cubicBezTo>
                      <a:pt x="29" y="96"/>
                      <a:pt x="35" y="109"/>
                      <a:pt x="44" y="118"/>
                    </a:cubicBezTo>
                    <a:cubicBezTo>
                      <a:pt x="53" y="128"/>
                      <a:pt x="67" y="134"/>
                      <a:pt x="81" y="134"/>
                    </a:cubicBezTo>
                    <a:lnTo>
                      <a:pt x="81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6" name="Freeform 28"/>
              <p:cNvSpPr>
                <a:spLocks noEditPoints="1"/>
              </p:cNvSpPr>
              <p:nvPr/>
            </p:nvSpPr>
            <p:spPr bwMode="auto">
              <a:xfrm>
                <a:off x="7575551" y="3094038"/>
                <a:ext cx="411163" cy="504825"/>
              </a:xfrm>
              <a:custGeom>
                <a:avLst/>
                <a:gdLst>
                  <a:gd name="T0" fmla="*/ 171 w 182"/>
                  <a:gd name="T1" fmla="*/ 218 h 223"/>
                  <a:gd name="T2" fmla="*/ 120 w 182"/>
                  <a:gd name="T3" fmla="*/ 125 h 223"/>
                  <a:gd name="T4" fmla="*/ 104 w 182"/>
                  <a:gd name="T5" fmla="*/ 74 h 223"/>
                  <a:gd name="T6" fmla="*/ 129 w 182"/>
                  <a:gd name="T7" fmla="*/ 127 h 223"/>
                  <a:gd name="T8" fmla="*/ 182 w 182"/>
                  <a:gd name="T9" fmla="*/ 221 h 223"/>
                  <a:gd name="T10" fmla="*/ 125 w 182"/>
                  <a:gd name="T11" fmla="*/ 206 h 223"/>
                  <a:gd name="T12" fmla="*/ 112 w 182"/>
                  <a:gd name="T13" fmla="*/ 190 h 223"/>
                  <a:gd name="T14" fmla="*/ 106 w 182"/>
                  <a:gd name="T15" fmla="*/ 185 h 223"/>
                  <a:gd name="T16" fmla="*/ 107 w 182"/>
                  <a:gd name="T17" fmla="*/ 170 h 223"/>
                  <a:gd name="T18" fmla="*/ 106 w 182"/>
                  <a:gd name="T19" fmla="*/ 151 h 223"/>
                  <a:gd name="T20" fmla="*/ 104 w 182"/>
                  <a:gd name="T21" fmla="*/ 167 h 223"/>
                  <a:gd name="T22" fmla="*/ 91 w 182"/>
                  <a:gd name="T23" fmla="*/ 201 h 223"/>
                  <a:gd name="T24" fmla="*/ 104 w 182"/>
                  <a:gd name="T25" fmla="*/ 74 h 223"/>
                  <a:gd name="T26" fmla="*/ 91 w 182"/>
                  <a:gd name="T27" fmla="*/ 0 h 223"/>
                  <a:gd name="T28" fmla="*/ 102 w 182"/>
                  <a:gd name="T29" fmla="*/ 35 h 223"/>
                  <a:gd name="T30" fmla="*/ 103 w 182"/>
                  <a:gd name="T31" fmla="*/ 141 h 223"/>
                  <a:gd name="T32" fmla="*/ 99 w 182"/>
                  <a:gd name="T33" fmla="*/ 139 h 223"/>
                  <a:gd name="T34" fmla="*/ 102 w 182"/>
                  <a:gd name="T35" fmla="*/ 127 h 223"/>
                  <a:gd name="T36" fmla="*/ 97 w 182"/>
                  <a:gd name="T37" fmla="*/ 157 h 223"/>
                  <a:gd name="T38" fmla="*/ 103 w 182"/>
                  <a:gd name="T39" fmla="*/ 157 h 223"/>
                  <a:gd name="T40" fmla="*/ 91 w 182"/>
                  <a:gd name="T41" fmla="*/ 170 h 223"/>
                  <a:gd name="T42" fmla="*/ 104 w 182"/>
                  <a:gd name="T43" fmla="*/ 176 h 223"/>
                  <a:gd name="T44" fmla="*/ 104 w 182"/>
                  <a:gd name="T45" fmla="*/ 185 h 223"/>
                  <a:gd name="T46" fmla="*/ 97 w 182"/>
                  <a:gd name="T47" fmla="*/ 108 h 223"/>
                  <a:gd name="T48" fmla="*/ 91 w 182"/>
                  <a:gd name="T49" fmla="*/ 100 h 223"/>
                  <a:gd name="T50" fmla="*/ 91 w 182"/>
                  <a:gd name="T51" fmla="*/ 201 h 223"/>
                  <a:gd name="T52" fmla="*/ 78 w 182"/>
                  <a:gd name="T53" fmla="*/ 201 h 223"/>
                  <a:gd name="T54" fmla="*/ 85 w 182"/>
                  <a:gd name="T55" fmla="*/ 38 h 223"/>
                  <a:gd name="T56" fmla="*/ 82 w 182"/>
                  <a:gd name="T57" fmla="*/ 33 h 223"/>
                  <a:gd name="T58" fmla="*/ 91 w 182"/>
                  <a:gd name="T59" fmla="*/ 17 h 223"/>
                  <a:gd name="T60" fmla="*/ 87 w 182"/>
                  <a:gd name="T61" fmla="*/ 111 h 223"/>
                  <a:gd name="T62" fmla="*/ 90 w 182"/>
                  <a:gd name="T63" fmla="*/ 106 h 223"/>
                  <a:gd name="T64" fmla="*/ 91 w 182"/>
                  <a:gd name="T65" fmla="*/ 130 h 223"/>
                  <a:gd name="T66" fmla="*/ 91 w 182"/>
                  <a:gd name="T67" fmla="*/ 153 h 223"/>
                  <a:gd name="T68" fmla="*/ 78 w 182"/>
                  <a:gd name="T69" fmla="*/ 139 h 223"/>
                  <a:gd name="T70" fmla="*/ 91 w 182"/>
                  <a:gd name="T71" fmla="*/ 125 h 223"/>
                  <a:gd name="T72" fmla="*/ 89 w 182"/>
                  <a:gd name="T73" fmla="*/ 165 h 223"/>
                  <a:gd name="T74" fmla="*/ 78 w 182"/>
                  <a:gd name="T75" fmla="*/ 190 h 223"/>
                  <a:gd name="T76" fmla="*/ 85 w 182"/>
                  <a:gd name="T77" fmla="*/ 160 h 223"/>
                  <a:gd name="T78" fmla="*/ 79 w 182"/>
                  <a:gd name="T79" fmla="*/ 151 h 223"/>
                  <a:gd name="T80" fmla="*/ 78 w 182"/>
                  <a:gd name="T81" fmla="*/ 160 h 223"/>
                  <a:gd name="T82" fmla="*/ 56 w 182"/>
                  <a:gd name="T83" fmla="*/ 201 h 223"/>
                  <a:gd name="T84" fmla="*/ 40 w 182"/>
                  <a:gd name="T85" fmla="*/ 222 h 223"/>
                  <a:gd name="T86" fmla="*/ 1 w 182"/>
                  <a:gd name="T87" fmla="*/ 218 h 223"/>
                  <a:gd name="T88" fmla="*/ 53 w 182"/>
                  <a:gd name="T89" fmla="*/ 109 h 223"/>
                  <a:gd name="T90" fmla="*/ 70 w 182"/>
                  <a:gd name="T91" fmla="*/ 109 h 223"/>
                  <a:gd name="T92" fmla="*/ 62 w 182"/>
                  <a:gd name="T93" fmla="*/ 125 h 223"/>
                  <a:gd name="T94" fmla="*/ 78 w 182"/>
                  <a:gd name="T95" fmla="*/ 139 h 223"/>
                  <a:gd name="T96" fmla="*/ 78 w 182"/>
                  <a:gd name="T97" fmla="*/ 151 h 223"/>
                  <a:gd name="T98" fmla="*/ 72 w 182"/>
                  <a:gd name="T99" fmla="*/ 170 h 223"/>
                  <a:gd name="T100" fmla="*/ 78 w 182"/>
                  <a:gd name="T101" fmla="*/ 160 h 223"/>
                  <a:gd name="T102" fmla="*/ 70 w 182"/>
                  <a:gd name="T103" fmla="*/ 190 h 223"/>
                  <a:gd name="T104" fmla="*/ 78 w 182"/>
                  <a:gd name="T105" fmla="*/ 176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2" h="223">
                    <a:moveTo>
                      <a:pt x="104" y="201"/>
                    </a:moveTo>
                    <a:cubicBezTo>
                      <a:pt x="126" y="201"/>
                      <a:pt x="126" y="201"/>
                      <a:pt x="126" y="201"/>
                    </a:cubicBezTo>
                    <a:cubicBezTo>
                      <a:pt x="127" y="201"/>
                      <a:pt x="128" y="201"/>
                      <a:pt x="128" y="202"/>
                    </a:cubicBezTo>
                    <a:cubicBezTo>
                      <a:pt x="145" y="218"/>
                      <a:pt x="145" y="218"/>
                      <a:pt x="145" y="218"/>
                    </a:cubicBezTo>
                    <a:cubicBezTo>
                      <a:pt x="171" y="218"/>
                      <a:pt x="171" y="218"/>
                      <a:pt x="171" y="218"/>
                    </a:cubicBezTo>
                    <a:cubicBezTo>
                      <a:pt x="161" y="211"/>
                      <a:pt x="152" y="201"/>
                      <a:pt x="145" y="189"/>
                    </a:cubicBezTo>
                    <a:cubicBezTo>
                      <a:pt x="133" y="171"/>
                      <a:pt x="125" y="149"/>
                      <a:pt x="118" y="128"/>
                    </a:cubicBezTo>
                    <a:cubicBezTo>
                      <a:pt x="117" y="127"/>
                      <a:pt x="118" y="125"/>
                      <a:pt x="119" y="125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124" y="125"/>
                      <a:pt x="124" y="125"/>
                      <a:pt x="124" y="125"/>
                    </a:cubicBezTo>
                    <a:cubicBezTo>
                      <a:pt x="124" y="111"/>
                      <a:pt x="124" y="111"/>
                      <a:pt x="124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3" y="111"/>
                      <a:pt x="113" y="110"/>
                      <a:pt x="112" y="109"/>
                    </a:cubicBezTo>
                    <a:cubicBezTo>
                      <a:pt x="109" y="96"/>
                      <a:pt x="106" y="84"/>
                      <a:pt x="104" y="74"/>
                    </a:cubicBezTo>
                    <a:cubicBezTo>
                      <a:pt x="104" y="46"/>
                      <a:pt x="104" y="46"/>
                      <a:pt x="104" y="46"/>
                    </a:cubicBezTo>
                    <a:cubicBezTo>
                      <a:pt x="106" y="58"/>
                      <a:pt x="110" y="81"/>
                      <a:pt x="116" y="106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28" y="106"/>
                      <a:pt x="129" y="107"/>
                      <a:pt x="129" y="109"/>
                    </a:cubicBezTo>
                    <a:cubicBezTo>
                      <a:pt x="129" y="127"/>
                      <a:pt x="129" y="127"/>
                      <a:pt x="129" y="127"/>
                    </a:cubicBezTo>
                    <a:cubicBezTo>
                      <a:pt x="129" y="128"/>
                      <a:pt x="128" y="130"/>
                      <a:pt x="126" y="130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30" y="150"/>
                      <a:pt x="138" y="170"/>
                      <a:pt x="149" y="186"/>
                    </a:cubicBezTo>
                    <a:cubicBezTo>
                      <a:pt x="158" y="200"/>
                      <a:pt x="168" y="212"/>
                      <a:pt x="181" y="218"/>
                    </a:cubicBezTo>
                    <a:cubicBezTo>
                      <a:pt x="181" y="219"/>
                      <a:pt x="182" y="220"/>
                      <a:pt x="182" y="221"/>
                    </a:cubicBezTo>
                    <a:cubicBezTo>
                      <a:pt x="182" y="222"/>
                      <a:pt x="181" y="223"/>
                      <a:pt x="179" y="223"/>
                    </a:cubicBezTo>
                    <a:cubicBezTo>
                      <a:pt x="144" y="223"/>
                      <a:pt x="144" y="223"/>
                      <a:pt x="144" y="223"/>
                    </a:cubicBezTo>
                    <a:cubicBezTo>
                      <a:pt x="144" y="223"/>
                      <a:pt x="144" y="223"/>
                      <a:pt x="144" y="223"/>
                    </a:cubicBezTo>
                    <a:cubicBezTo>
                      <a:pt x="144" y="223"/>
                      <a:pt x="143" y="223"/>
                      <a:pt x="143" y="222"/>
                    </a:cubicBezTo>
                    <a:cubicBezTo>
                      <a:pt x="125" y="206"/>
                      <a:pt x="125" y="206"/>
                      <a:pt x="12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4" y="201"/>
                      <a:pt x="104" y="201"/>
                      <a:pt x="104" y="201"/>
                    </a:cubicBezTo>
                    <a:close/>
                    <a:moveTo>
                      <a:pt x="104" y="190"/>
                    </a:move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3" y="190"/>
                      <a:pt x="113" y="189"/>
                      <a:pt x="114" y="189"/>
                    </a:cubicBezTo>
                    <a:cubicBezTo>
                      <a:pt x="115" y="188"/>
                      <a:pt x="115" y="187"/>
                      <a:pt x="114" y="18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4" y="183"/>
                      <a:pt x="104" y="183"/>
                      <a:pt x="104" y="183"/>
                    </a:cubicBezTo>
                    <a:cubicBezTo>
                      <a:pt x="106" y="185"/>
                      <a:pt x="106" y="185"/>
                      <a:pt x="106" y="185"/>
                    </a:cubicBezTo>
                    <a:cubicBezTo>
                      <a:pt x="104" y="185"/>
                      <a:pt x="104" y="185"/>
                      <a:pt x="104" y="185"/>
                    </a:cubicBezTo>
                    <a:cubicBezTo>
                      <a:pt x="104" y="190"/>
                      <a:pt x="104" y="190"/>
                      <a:pt x="104" y="190"/>
                    </a:cubicBezTo>
                    <a:close/>
                    <a:moveTo>
                      <a:pt x="104" y="167"/>
                    </a:moveTo>
                    <a:cubicBezTo>
                      <a:pt x="107" y="170"/>
                      <a:pt x="107" y="170"/>
                      <a:pt x="107" y="170"/>
                    </a:cubicBezTo>
                    <a:cubicBezTo>
                      <a:pt x="107" y="170"/>
                      <a:pt x="107" y="170"/>
                      <a:pt x="107" y="170"/>
                    </a:cubicBezTo>
                    <a:cubicBezTo>
                      <a:pt x="108" y="170"/>
                      <a:pt x="109" y="170"/>
                      <a:pt x="109" y="170"/>
                    </a:cubicBezTo>
                    <a:cubicBezTo>
                      <a:pt x="111" y="170"/>
                      <a:pt x="111" y="168"/>
                      <a:pt x="111" y="167"/>
                    </a:cubicBezTo>
                    <a:cubicBezTo>
                      <a:pt x="110" y="165"/>
                      <a:pt x="110" y="162"/>
                      <a:pt x="109" y="160"/>
                    </a:cubicBezTo>
                    <a:cubicBezTo>
                      <a:pt x="108" y="157"/>
                      <a:pt x="108" y="155"/>
                      <a:pt x="107" y="152"/>
                    </a:cubicBezTo>
                    <a:cubicBezTo>
                      <a:pt x="107" y="152"/>
                      <a:pt x="107" y="151"/>
                      <a:pt x="106" y="151"/>
                    </a:cubicBezTo>
                    <a:cubicBezTo>
                      <a:pt x="106" y="150"/>
                      <a:pt x="105" y="150"/>
                      <a:pt x="104" y="151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close/>
                    <a:moveTo>
                      <a:pt x="104" y="141"/>
                    </a:moveTo>
                    <a:cubicBezTo>
                      <a:pt x="104" y="140"/>
                      <a:pt x="104" y="140"/>
                      <a:pt x="104" y="139"/>
                    </a:cubicBezTo>
                    <a:cubicBezTo>
                      <a:pt x="104" y="138"/>
                      <a:pt x="104" y="138"/>
                      <a:pt x="104" y="138"/>
                    </a:cubicBezTo>
                    <a:lnTo>
                      <a:pt x="104" y="141"/>
                    </a:lnTo>
                    <a:close/>
                    <a:moveTo>
                      <a:pt x="91" y="201"/>
                    </a:moveTo>
                    <a:cubicBezTo>
                      <a:pt x="104" y="201"/>
                      <a:pt x="104" y="201"/>
                      <a:pt x="104" y="201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91" y="201"/>
                      <a:pt x="91" y="201"/>
                      <a:pt x="91" y="201"/>
                    </a:cubicBezTo>
                    <a:close/>
                    <a:moveTo>
                      <a:pt x="104" y="74"/>
                    </a:moveTo>
                    <a:cubicBezTo>
                      <a:pt x="100" y="56"/>
                      <a:pt x="99" y="43"/>
                      <a:pt x="98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4" y="37"/>
                      <a:pt x="94" y="36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2" y="0"/>
                      <a:pt x="93" y="1"/>
                      <a:pt x="93" y="2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101" y="33"/>
                      <a:pt x="102" y="34"/>
                      <a:pt x="102" y="35"/>
                    </a:cubicBezTo>
                    <a:cubicBezTo>
                      <a:pt x="102" y="35"/>
                      <a:pt x="103" y="39"/>
                      <a:pt x="104" y="46"/>
                    </a:cubicBezTo>
                    <a:cubicBezTo>
                      <a:pt x="104" y="74"/>
                      <a:pt x="104" y="74"/>
                      <a:pt x="104" y="74"/>
                    </a:cubicBezTo>
                    <a:close/>
                    <a:moveTo>
                      <a:pt x="104" y="138"/>
                    </a:moveTo>
                    <a:cubicBezTo>
                      <a:pt x="104" y="141"/>
                      <a:pt x="104" y="141"/>
                      <a:pt x="104" y="141"/>
                    </a:cubicBezTo>
                    <a:cubicBezTo>
                      <a:pt x="104" y="141"/>
                      <a:pt x="104" y="141"/>
                      <a:pt x="103" y="141"/>
                    </a:cubicBezTo>
                    <a:cubicBezTo>
                      <a:pt x="103" y="141"/>
                      <a:pt x="103" y="141"/>
                      <a:pt x="103" y="141"/>
                    </a:cubicBezTo>
                    <a:cubicBezTo>
                      <a:pt x="93" y="152"/>
                      <a:pt x="93" y="152"/>
                      <a:pt x="93" y="152"/>
                    </a:cubicBezTo>
                    <a:cubicBezTo>
                      <a:pt x="92" y="152"/>
                      <a:pt x="92" y="153"/>
                      <a:pt x="91" y="153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9" y="139"/>
                      <a:pt x="99" y="139"/>
                      <a:pt x="99" y="139"/>
                    </a:cubicBezTo>
                    <a:cubicBezTo>
                      <a:pt x="98" y="135"/>
                      <a:pt x="98" y="132"/>
                      <a:pt x="97" y="13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9" y="125"/>
                      <a:pt x="99" y="125"/>
                      <a:pt x="99" y="125"/>
                    </a:cubicBezTo>
                    <a:cubicBezTo>
                      <a:pt x="100" y="125"/>
                      <a:pt x="101" y="126"/>
                      <a:pt x="102" y="127"/>
                    </a:cubicBezTo>
                    <a:cubicBezTo>
                      <a:pt x="102" y="127"/>
                      <a:pt x="103" y="132"/>
                      <a:pt x="104" y="138"/>
                    </a:cubicBezTo>
                    <a:close/>
                    <a:moveTo>
                      <a:pt x="104" y="151"/>
                    </a:moveTo>
                    <a:cubicBezTo>
                      <a:pt x="104" y="151"/>
                      <a:pt x="103" y="151"/>
                      <a:pt x="103" y="151"/>
                    </a:cubicBezTo>
                    <a:cubicBezTo>
                      <a:pt x="98" y="156"/>
                      <a:pt x="98" y="156"/>
                      <a:pt x="98" y="156"/>
                    </a:cubicBezTo>
                    <a:cubicBezTo>
                      <a:pt x="97" y="157"/>
                      <a:pt x="97" y="157"/>
                      <a:pt x="97" y="157"/>
                    </a:cubicBezTo>
                    <a:cubicBezTo>
                      <a:pt x="96" y="158"/>
                      <a:pt x="96" y="159"/>
                      <a:pt x="97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03" y="157"/>
                      <a:pt x="103" y="157"/>
                      <a:pt x="103" y="157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51"/>
                      <a:pt x="104" y="151"/>
                      <a:pt x="104" y="151"/>
                    </a:cubicBezTo>
                    <a:close/>
                    <a:moveTo>
                      <a:pt x="104" y="176"/>
                    </a:moveTo>
                    <a:cubicBezTo>
                      <a:pt x="104" y="183"/>
                      <a:pt x="104" y="183"/>
                      <a:pt x="104" y="183"/>
                    </a:cubicBezTo>
                    <a:cubicBezTo>
                      <a:pt x="91" y="170"/>
                      <a:pt x="91" y="170"/>
                      <a:pt x="91" y="170"/>
                    </a:cubicBezTo>
                    <a:cubicBezTo>
                      <a:pt x="91" y="170"/>
                      <a:pt x="91" y="170"/>
                      <a:pt x="91" y="170"/>
                    </a:cubicBezTo>
                    <a:cubicBezTo>
                      <a:pt x="91" y="164"/>
                      <a:pt x="91" y="164"/>
                      <a:pt x="91" y="164"/>
                    </a:cubicBezTo>
                    <a:cubicBezTo>
                      <a:pt x="92" y="164"/>
                      <a:pt x="92" y="164"/>
                      <a:pt x="93" y="165"/>
                    </a:cubicBezTo>
                    <a:cubicBezTo>
                      <a:pt x="93" y="165"/>
                      <a:pt x="93" y="165"/>
                      <a:pt x="93" y="165"/>
                    </a:cubicBezTo>
                    <a:cubicBezTo>
                      <a:pt x="104" y="176"/>
                      <a:pt x="104" y="176"/>
                      <a:pt x="104" y="176"/>
                    </a:cubicBezTo>
                    <a:close/>
                    <a:moveTo>
                      <a:pt x="104" y="185"/>
                    </a:moveTo>
                    <a:cubicBezTo>
                      <a:pt x="104" y="190"/>
                      <a:pt x="104" y="190"/>
                      <a:pt x="104" y="190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91" y="185"/>
                      <a:pt x="91" y="185"/>
                      <a:pt x="91" y="185"/>
                    </a:cubicBezTo>
                    <a:cubicBezTo>
                      <a:pt x="104" y="185"/>
                      <a:pt x="104" y="185"/>
                      <a:pt x="104" y="185"/>
                    </a:cubicBezTo>
                    <a:close/>
                    <a:moveTo>
                      <a:pt x="91" y="111"/>
                    </a:move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6" y="111"/>
                      <a:pt x="97" y="110"/>
                      <a:pt x="97" y="108"/>
                    </a:cubicBezTo>
                    <a:cubicBezTo>
                      <a:pt x="95" y="99"/>
                      <a:pt x="93" y="67"/>
                      <a:pt x="93" y="67"/>
                    </a:cubicBezTo>
                    <a:cubicBezTo>
                      <a:pt x="93" y="66"/>
                      <a:pt x="92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100"/>
                      <a:pt x="91" y="100"/>
                      <a:pt x="91" y="100"/>
                    </a:cubicBezTo>
                    <a:cubicBezTo>
                      <a:pt x="91" y="100"/>
                      <a:pt x="91" y="100"/>
                      <a:pt x="91" y="100"/>
                    </a:cubicBezTo>
                    <a:cubicBezTo>
                      <a:pt x="91" y="102"/>
                      <a:pt x="92" y="104"/>
                      <a:pt x="92" y="106"/>
                    </a:cubicBezTo>
                    <a:cubicBezTo>
                      <a:pt x="91" y="106"/>
                      <a:pt x="91" y="106"/>
                      <a:pt x="91" y="106"/>
                    </a:cubicBezTo>
                    <a:lnTo>
                      <a:pt x="91" y="111"/>
                    </a:lnTo>
                    <a:close/>
                    <a:moveTo>
                      <a:pt x="78" y="201"/>
                    </a:moveTo>
                    <a:cubicBezTo>
                      <a:pt x="91" y="201"/>
                      <a:pt x="91" y="201"/>
                      <a:pt x="91" y="201"/>
                    </a:cubicBezTo>
                    <a:cubicBezTo>
                      <a:pt x="91" y="201"/>
                      <a:pt x="91" y="201"/>
                      <a:pt x="91" y="201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78" y="201"/>
                      <a:pt x="78" y="201"/>
                      <a:pt x="78" y="201"/>
                    </a:cubicBezTo>
                    <a:close/>
                    <a:moveTo>
                      <a:pt x="91" y="17"/>
                    </a:moveTo>
                    <a:cubicBezTo>
                      <a:pt x="91" y="17"/>
                      <a:pt x="91" y="17"/>
                      <a:pt x="91" y="1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37"/>
                      <a:pt x="87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43"/>
                      <a:pt x="82" y="56"/>
                      <a:pt x="78" y="74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9" y="40"/>
                      <a:pt x="80" y="36"/>
                      <a:pt x="80" y="35"/>
                    </a:cubicBezTo>
                    <a:cubicBezTo>
                      <a:pt x="80" y="34"/>
                      <a:pt x="81" y="33"/>
                      <a:pt x="82" y="33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1"/>
                      <a:pt x="90" y="1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17"/>
                      <a:pt x="91" y="17"/>
                      <a:pt x="91" y="17"/>
                    </a:cubicBezTo>
                    <a:close/>
                    <a:moveTo>
                      <a:pt x="91" y="65"/>
                    </a:moveTo>
                    <a:cubicBezTo>
                      <a:pt x="90" y="65"/>
                      <a:pt x="89" y="66"/>
                      <a:pt x="89" y="67"/>
                    </a:cubicBezTo>
                    <a:cubicBezTo>
                      <a:pt x="89" y="67"/>
                      <a:pt x="87" y="98"/>
                      <a:pt x="85" y="108"/>
                    </a:cubicBezTo>
                    <a:cubicBezTo>
                      <a:pt x="85" y="108"/>
                      <a:pt x="85" y="109"/>
                      <a:pt x="85" y="109"/>
                    </a:cubicBezTo>
                    <a:cubicBezTo>
                      <a:pt x="85" y="110"/>
                      <a:pt x="86" y="111"/>
                      <a:pt x="87" y="111"/>
                    </a:cubicBezTo>
                    <a:cubicBezTo>
                      <a:pt x="91" y="111"/>
                      <a:pt x="91" y="111"/>
                      <a:pt x="91" y="111"/>
                    </a:cubicBezTo>
                    <a:cubicBezTo>
                      <a:pt x="91" y="111"/>
                      <a:pt x="91" y="111"/>
                      <a:pt x="91" y="111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0" y="106"/>
                      <a:pt x="90" y="106"/>
                      <a:pt x="90" y="106"/>
                    </a:cubicBezTo>
                    <a:cubicBezTo>
                      <a:pt x="91" y="104"/>
                      <a:pt x="91" y="102"/>
                      <a:pt x="91" y="100"/>
                    </a:cubicBezTo>
                    <a:cubicBezTo>
                      <a:pt x="91" y="65"/>
                      <a:pt x="91" y="65"/>
                      <a:pt x="91" y="65"/>
                    </a:cubicBezTo>
                    <a:close/>
                    <a:moveTo>
                      <a:pt x="91" y="125"/>
                    </a:move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84" y="132"/>
                      <a:pt x="84" y="135"/>
                      <a:pt x="83" y="139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79" y="141"/>
                      <a:pt x="79" y="141"/>
                      <a:pt x="79" y="14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0" y="132"/>
                      <a:pt x="80" y="127"/>
                      <a:pt x="80" y="127"/>
                    </a:cubicBezTo>
                    <a:cubicBezTo>
                      <a:pt x="81" y="126"/>
                      <a:pt x="82" y="125"/>
                      <a:pt x="83" y="125"/>
                    </a:cubicBezTo>
                    <a:cubicBezTo>
                      <a:pt x="83" y="125"/>
                      <a:pt x="83" y="125"/>
                      <a:pt x="83" y="125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1" y="125"/>
                      <a:pt x="91" y="125"/>
                      <a:pt x="91" y="125"/>
                    </a:cubicBezTo>
                    <a:close/>
                    <a:moveTo>
                      <a:pt x="91" y="164"/>
                    </a:moveTo>
                    <a:cubicBezTo>
                      <a:pt x="91" y="170"/>
                      <a:pt x="91" y="170"/>
                      <a:pt x="91" y="170"/>
                    </a:cubicBezTo>
                    <a:cubicBezTo>
                      <a:pt x="78" y="183"/>
                      <a:pt x="78" y="183"/>
                      <a:pt x="78" y="183"/>
                    </a:cubicBezTo>
                    <a:cubicBezTo>
                      <a:pt x="78" y="176"/>
                      <a:pt x="78" y="176"/>
                      <a:pt x="78" y="176"/>
                    </a:cubicBezTo>
                    <a:cubicBezTo>
                      <a:pt x="89" y="165"/>
                      <a:pt x="89" y="165"/>
                      <a:pt x="89" y="165"/>
                    </a:cubicBezTo>
                    <a:cubicBezTo>
                      <a:pt x="90" y="164"/>
                      <a:pt x="90" y="164"/>
                      <a:pt x="91" y="164"/>
                    </a:cubicBezTo>
                    <a:close/>
                    <a:moveTo>
                      <a:pt x="91" y="185"/>
                    </a:moveTo>
                    <a:cubicBezTo>
                      <a:pt x="91" y="190"/>
                      <a:pt x="91" y="190"/>
                      <a:pt x="91" y="190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78" y="190"/>
                      <a:pt x="78" y="190"/>
                      <a:pt x="78" y="190"/>
                    </a:cubicBezTo>
                    <a:cubicBezTo>
                      <a:pt x="78" y="185"/>
                      <a:pt x="78" y="185"/>
                      <a:pt x="78" y="185"/>
                    </a:cubicBezTo>
                    <a:cubicBezTo>
                      <a:pt x="91" y="185"/>
                      <a:pt x="91" y="185"/>
                      <a:pt x="91" y="185"/>
                    </a:cubicBezTo>
                    <a:cubicBezTo>
                      <a:pt x="91" y="185"/>
                      <a:pt x="91" y="185"/>
                      <a:pt x="91" y="185"/>
                    </a:cubicBezTo>
                    <a:close/>
                    <a:moveTo>
                      <a:pt x="78" y="167"/>
                    </a:moveTo>
                    <a:cubicBezTo>
                      <a:pt x="85" y="160"/>
                      <a:pt x="85" y="160"/>
                      <a:pt x="85" y="160"/>
                    </a:cubicBezTo>
                    <a:cubicBezTo>
                      <a:pt x="85" y="160"/>
                      <a:pt x="85" y="160"/>
                      <a:pt x="85" y="160"/>
                    </a:cubicBezTo>
                    <a:cubicBezTo>
                      <a:pt x="85" y="160"/>
                      <a:pt x="85" y="160"/>
                      <a:pt x="85" y="160"/>
                    </a:cubicBezTo>
                    <a:cubicBezTo>
                      <a:pt x="86" y="159"/>
                      <a:pt x="86" y="158"/>
                      <a:pt x="85" y="157"/>
                    </a:cubicBezTo>
                    <a:cubicBezTo>
                      <a:pt x="79" y="151"/>
                      <a:pt x="79" y="151"/>
                      <a:pt x="79" y="151"/>
                    </a:cubicBezTo>
                    <a:cubicBezTo>
                      <a:pt x="79" y="151"/>
                      <a:pt x="79" y="151"/>
                      <a:pt x="79" y="151"/>
                    </a:cubicBezTo>
                    <a:cubicBezTo>
                      <a:pt x="79" y="151"/>
                      <a:pt x="79" y="151"/>
                      <a:pt x="78" y="151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80" y="158"/>
                      <a:pt x="80" y="158"/>
                      <a:pt x="80" y="158"/>
                    </a:cubicBezTo>
                    <a:cubicBezTo>
                      <a:pt x="78" y="160"/>
                      <a:pt x="78" y="160"/>
                      <a:pt x="78" y="160"/>
                    </a:cubicBezTo>
                    <a:lnTo>
                      <a:pt x="78" y="167"/>
                    </a:lnTo>
                    <a:close/>
                    <a:moveTo>
                      <a:pt x="11" y="218"/>
                    </a:moveTo>
                    <a:cubicBezTo>
                      <a:pt x="37" y="218"/>
                      <a:pt x="37" y="218"/>
                      <a:pt x="37" y="218"/>
                    </a:cubicBezTo>
                    <a:cubicBezTo>
                      <a:pt x="54" y="202"/>
                      <a:pt x="54" y="202"/>
                      <a:pt x="54" y="202"/>
                    </a:cubicBezTo>
                    <a:cubicBezTo>
                      <a:pt x="55" y="201"/>
                      <a:pt x="55" y="201"/>
                      <a:pt x="56" y="201"/>
                    </a:cubicBezTo>
                    <a:cubicBezTo>
                      <a:pt x="56" y="201"/>
                      <a:pt x="56" y="201"/>
                      <a:pt x="56" y="201"/>
                    </a:cubicBezTo>
                    <a:cubicBezTo>
                      <a:pt x="78" y="201"/>
                      <a:pt x="78" y="201"/>
                      <a:pt x="78" y="201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57" y="206"/>
                      <a:pt x="57" y="206"/>
                      <a:pt x="57" y="206"/>
                    </a:cubicBezTo>
                    <a:cubicBezTo>
                      <a:pt x="40" y="222"/>
                      <a:pt x="40" y="222"/>
                      <a:pt x="40" y="222"/>
                    </a:cubicBezTo>
                    <a:cubicBezTo>
                      <a:pt x="39" y="223"/>
                      <a:pt x="39" y="223"/>
                      <a:pt x="38" y="223"/>
                    </a:cubicBezTo>
                    <a:cubicBezTo>
                      <a:pt x="3" y="223"/>
                      <a:pt x="3" y="223"/>
                      <a:pt x="3" y="223"/>
                    </a:cubicBezTo>
                    <a:cubicBezTo>
                      <a:pt x="3" y="223"/>
                      <a:pt x="3" y="223"/>
                      <a:pt x="3" y="223"/>
                    </a:cubicBezTo>
                    <a:cubicBezTo>
                      <a:pt x="2" y="223"/>
                      <a:pt x="1" y="223"/>
                      <a:pt x="0" y="222"/>
                    </a:cubicBezTo>
                    <a:cubicBezTo>
                      <a:pt x="0" y="221"/>
                      <a:pt x="0" y="219"/>
                      <a:pt x="1" y="218"/>
                    </a:cubicBezTo>
                    <a:cubicBezTo>
                      <a:pt x="15" y="211"/>
                      <a:pt x="27" y="198"/>
                      <a:pt x="36" y="181"/>
                    </a:cubicBezTo>
                    <a:cubicBezTo>
                      <a:pt x="45" y="166"/>
                      <a:pt x="53" y="148"/>
                      <a:pt x="59" y="130"/>
                    </a:cubicBezTo>
                    <a:cubicBezTo>
                      <a:pt x="56" y="130"/>
                      <a:pt x="56" y="130"/>
                      <a:pt x="56" y="130"/>
                    </a:cubicBezTo>
                    <a:cubicBezTo>
                      <a:pt x="54" y="130"/>
                      <a:pt x="53" y="128"/>
                      <a:pt x="53" y="127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3" y="107"/>
                      <a:pt x="54" y="106"/>
                      <a:pt x="56" y="106"/>
                    </a:cubicBezTo>
                    <a:cubicBezTo>
                      <a:pt x="66" y="106"/>
                      <a:pt x="66" y="106"/>
                      <a:pt x="66" y="106"/>
                    </a:cubicBezTo>
                    <a:cubicBezTo>
                      <a:pt x="72" y="81"/>
                      <a:pt x="76" y="59"/>
                      <a:pt x="78" y="46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76" y="84"/>
                      <a:pt x="73" y="97"/>
                      <a:pt x="70" y="109"/>
                    </a:cubicBezTo>
                    <a:cubicBezTo>
                      <a:pt x="69" y="110"/>
                      <a:pt x="69" y="111"/>
                      <a:pt x="67" y="111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8" y="125"/>
                      <a:pt x="58" y="125"/>
                      <a:pt x="58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3" y="125"/>
                      <a:pt x="64" y="126"/>
                      <a:pt x="64" y="127"/>
                    </a:cubicBezTo>
                    <a:cubicBezTo>
                      <a:pt x="64" y="127"/>
                      <a:pt x="64" y="128"/>
                      <a:pt x="64" y="128"/>
                    </a:cubicBezTo>
                    <a:cubicBezTo>
                      <a:pt x="58" y="148"/>
                      <a:pt x="50" y="167"/>
                      <a:pt x="40" y="184"/>
                    </a:cubicBezTo>
                    <a:cubicBezTo>
                      <a:pt x="32" y="198"/>
                      <a:pt x="22" y="210"/>
                      <a:pt x="11" y="218"/>
                    </a:cubicBezTo>
                    <a:close/>
                    <a:moveTo>
                      <a:pt x="78" y="139"/>
                    </a:moveTo>
                    <a:cubicBezTo>
                      <a:pt x="78" y="139"/>
                      <a:pt x="78" y="139"/>
                      <a:pt x="78" y="139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78" y="140"/>
                      <a:pt x="78" y="140"/>
                      <a:pt x="78" y="141"/>
                    </a:cubicBezTo>
                    <a:cubicBezTo>
                      <a:pt x="78" y="139"/>
                      <a:pt x="78" y="139"/>
                      <a:pt x="78" y="139"/>
                    </a:cubicBezTo>
                    <a:close/>
                    <a:moveTo>
                      <a:pt x="78" y="151"/>
                    </a:moveTo>
                    <a:cubicBezTo>
                      <a:pt x="78" y="150"/>
                      <a:pt x="78" y="150"/>
                      <a:pt x="78" y="150"/>
                    </a:cubicBezTo>
                    <a:cubicBezTo>
                      <a:pt x="77" y="150"/>
                      <a:pt x="75" y="151"/>
                      <a:pt x="75" y="152"/>
                    </a:cubicBezTo>
                    <a:cubicBezTo>
                      <a:pt x="74" y="155"/>
                      <a:pt x="74" y="157"/>
                      <a:pt x="73" y="160"/>
                    </a:cubicBezTo>
                    <a:cubicBezTo>
                      <a:pt x="72" y="162"/>
                      <a:pt x="72" y="165"/>
                      <a:pt x="71" y="167"/>
                    </a:cubicBezTo>
                    <a:cubicBezTo>
                      <a:pt x="71" y="168"/>
                      <a:pt x="71" y="169"/>
                      <a:pt x="72" y="170"/>
                    </a:cubicBezTo>
                    <a:cubicBezTo>
                      <a:pt x="73" y="171"/>
                      <a:pt x="74" y="171"/>
                      <a:pt x="75" y="170"/>
                    </a:cubicBezTo>
                    <a:cubicBezTo>
                      <a:pt x="78" y="167"/>
                      <a:pt x="78" y="167"/>
                      <a:pt x="78" y="167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51"/>
                      <a:pt x="78" y="151"/>
                      <a:pt x="78" y="151"/>
                    </a:cubicBezTo>
                    <a:close/>
                    <a:moveTo>
                      <a:pt x="78" y="176"/>
                    </a:moveTo>
                    <a:cubicBezTo>
                      <a:pt x="68" y="186"/>
                      <a:pt x="68" y="186"/>
                      <a:pt x="68" y="186"/>
                    </a:cubicBezTo>
                    <a:cubicBezTo>
                      <a:pt x="68" y="186"/>
                      <a:pt x="68" y="187"/>
                      <a:pt x="68" y="187"/>
                    </a:cubicBezTo>
                    <a:cubicBezTo>
                      <a:pt x="68" y="189"/>
                      <a:pt x="69" y="190"/>
                      <a:pt x="70" y="190"/>
                    </a:cubicBezTo>
                    <a:cubicBezTo>
                      <a:pt x="78" y="190"/>
                      <a:pt x="78" y="190"/>
                      <a:pt x="78" y="190"/>
                    </a:cubicBezTo>
                    <a:cubicBezTo>
                      <a:pt x="78" y="185"/>
                      <a:pt x="78" y="185"/>
                      <a:pt x="78" y="185"/>
                    </a:cubicBezTo>
                    <a:cubicBezTo>
                      <a:pt x="76" y="185"/>
                      <a:pt x="76" y="185"/>
                      <a:pt x="76" y="185"/>
                    </a:cubicBezTo>
                    <a:cubicBezTo>
                      <a:pt x="78" y="183"/>
                      <a:pt x="78" y="183"/>
                      <a:pt x="78" y="183"/>
                    </a:cubicBezTo>
                    <a:lnTo>
                      <a:pt x="78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7" name="Freeform 37"/>
              <p:cNvSpPr>
                <a:spLocks noEditPoints="1"/>
              </p:cNvSpPr>
              <p:nvPr/>
            </p:nvSpPr>
            <p:spPr bwMode="auto">
              <a:xfrm>
                <a:off x="7912101" y="2644775"/>
                <a:ext cx="468313" cy="223838"/>
              </a:xfrm>
              <a:custGeom>
                <a:avLst/>
                <a:gdLst>
                  <a:gd name="T0" fmla="*/ 205 w 207"/>
                  <a:gd name="T1" fmla="*/ 99 h 99"/>
                  <a:gd name="T2" fmla="*/ 183 w 207"/>
                  <a:gd name="T3" fmla="*/ 18 h 99"/>
                  <a:gd name="T4" fmla="*/ 169 w 207"/>
                  <a:gd name="T5" fmla="*/ 94 h 99"/>
                  <a:gd name="T6" fmla="*/ 176 w 207"/>
                  <a:gd name="T7" fmla="*/ 31 h 99"/>
                  <a:gd name="T8" fmla="*/ 169 w 207"/>
                  <a:gd name="T9" fmla="*/ 68 h 99"/>
                  <a:gd name="T10" fmla="*/ 169 w 207"/>
                  <a:gd name="T11" fmla="*/ 40 h 99"/>
                  <a:gd name="T12" fmla="*/ 156 w 207"/>
                  <a:gd name="T13" fmla="*/ 99 h 99"/>
                  <a:gd name="T14" fmla="*/ 163 w 207"/>
                  <a:gd name="T15" fmla="*/ 45 h 99"/>
                  <a:gd name="T16" fmla="*/ 169 w 207"/>
                  <a:gd name="T17" fmla="*/ 68 h 99"/>
                  <a:gd name="T18" fmla="*/ 156 w 207"/>
                  <a:gd name="T19" fmla="*/ 36 h 99"/>
                  <a:gd name="T20" fmla="*/ 165 w 207"/>
                  <a:gd name="T21" fmla="*/ 36 h 99"/>
                  <a:gd name="T22" fmla="*/ 143 w 207"/>
                  <a:gd name="T23" fmla="*/ 0 h 99"/>
                  <a:gd name="T24" fmla="*/ 147 w 207"/>
                  <a:gd name="T25" fmla="*/ 36 h 99"/>
                  <a:gd name="T26" fmla="*/ 156 w 207"/>
                  <a:gd name="T27" fmla="*/ 68 h 99"/>
                  <a:gd name="T28" fmla="*/ 149 w 207"/>
                  <a:gd name="T29" fmla="*/ 45 h 99"/>
                  <a:gd name="T30" fmla="*/ 143 w 207"/>
                  <a:gd name="T31" fmla="*/ 94 h 99"/>
                  <a:gd name="T32" fmla="*/ 143 w 207"/>
                  <a:gd name="T33" fmla="*/ 40 h 99"/>
                  <a:gd name="T34" fmla="*/ 134 w 207"/>
                  <a:gd name="T35" fmla="*/ 40 h 99"/>
                  <a:gd name="T36" fmla="*/ 129 w 207"/>
                  <a:gd name="T37" fmla="*/ 90 h 99"/>
                  <a:gd name="T38" fmla="*/ 138 w 207"/>
                  <a:gd name="T39" fmla="*/ 14 h 99"/>
                  <a:gd name="T40" fmla="*/ 116 w 207"/>
                  <a:gd name="T41" fmla="*/ 94 h 99"/>
                  <a:gd name="T42" fmla="*/ 123 w 207"/>
                  <a:gd name="T43" fmla="*/ 31 h 99"/>
                  <a:gd name="T44" fmla="*/ 129 w 207"/>
                  <a:gd name="T45" fmla="*/ 72 h 99"/>
                  <a:gd name="T46" fmla="*/ 116 w 207"/>
                  <a:gd name="T47" fmla="*/ 63 h 99"/>
                  <a:gd name="T48" fmla="*/ 125 w 207"/>
                  <a:gd name="T49" fmla="*/ 63 h 99"/>
                  <a:gd name="T50" fmla="*/ 104 w 207"/>
                  <a:gd name="T51" fmla="*/ 0 h 99"/>
                  <a:gd name="T52" fmla="*/ 107 w 207"/>
                  <a:gd name="T53" fmla="*/ 63 h 99"/>
                  <a:gd name="T54" fmla="*/ 116 w 207"/>
                  <a:gd name="T55" fmla="*/ 68 h 99"/>
                  <a:gd name="T56" fmla="*/ 109 w 207"/>
                  <a:gd name="T57" fmla="*/ 18 h 99"/>
                  <a:gd name="T58" fmla="*/ 104 w 207"/>
                  <a:gd name="T59" fmla="*/ 94 h 99"/>
                  <a:gd name="T60" fmla="*/ 104 w 207"/>
                  <a:gd name="T61" fmla="*/ 14 h 99"/>
                  <a:gd name="T62" fmla="*/ 94 w 207"/>
                  <a:gd name="T63" fmla="*/ 14 h 99"/>
                  <a:gd name="T64" fmla="*/ 90 w 207"/>
                  <a:gd name="T65" fmla="*/ 90 h 99"/>
                  <a:gd name="T66" fmla="*/ 99 w 207"/>
                  <a:gd name="T67" fmla="*/ 40 h 99"/>
                  <a:gd name="T68" fmla="*/ 76 w 207"/>
                  <a:gd name="T69" fmla="*/ 94 h 99"/>
                  <a:gd name="T70" fmla="*/ 83 w 207"/>
                  <a:gd name="T71" fmla="*/ 58 h 99"/>
                  <a:gd name="T72" fmla="*/ 90 w 207"/>
                  <a:gd name="T73" fmla="*/ 72 h 99"/>
                  <a:gd name="T74" fmla="*/ 76 w 207"/>
                  <a:gd name="T75" fmla="*/ 36 h 99"/>
                  <a:gd name="T76" fmla="*/ 85 w 207"/>
                  <a:gd name="T77" fmla="*/ 36 h 99"/>
                  <a:gd name="T78" fmla="*/ 63 w 207"/>
                  <a:gd name="T79" fmla="*/ 0 h 99"/>
                  <a:gd name="T80" fmla="*/ 68 w 207"/>
                  <a:gd name="T81" fmla="*/ 36 h 99"/>
                  <a:gd name="T82" fmla="*/ 76 w 207"/>
                  <a:gd name="T83" fmla="*/ 68 h 99"/>
                  <a:gd name="T84" fmla="*/ 70 w 207"/>
                  <a:gd name="T85" fmla="*/ 45 h 99"/>
                  <a:gd name="T86" fmla="*/ 63 w 207"/>
                  <a:gd name="T87" fmla="*/ 94 h 99"/>
                  <a:gd name="T88" fmla="*/ 63 w 207"/>
                  <a:gd name="T89" fmla="*/ 40 h 99"/>
                  <a:gd name="T90" fmla="*/ 54 w 207"/>
                  <a:gd name="T91" fmla="*/ 40 h 99"/>
                  <a:gd name="T92" fmla="*/ 50 w 207"/>
                  <a:gd name="T93" fmla="*/ 90 h 99"/>
                  <a:gd name="T94" fmla="*/ 59 w 207"/>
                  <a:gd name="T95" fmla="*/ 14 h 99"/>
                  <a:gd name="T96" fmla="*/ 37 w 207"/>
                  <a:gd name="T97" fmla="*/ 94 h 99"/>
                  <a:gd name="T98" fmla="*/ 44 w 207"/>
                  <a:gd name="T99" fmla="*/ 31 h 99"/>
                  <a:gd name="T100" fmla="*/ 50 w 207"/>
                  <a:gd name="T101" fmla="*/ 72 h 99"/>
                  <a:gd name="T102" fmla="*/ 37 w 207"/>
                  <a:gd name="T103" fmla="*/ 58 h 99"/>
                  <a:gd name="T104" fmla="*/ 37 w 207"/>
                  <a:gd name="T105" fmla="*/ 63 h 99"/>
                  <a:gd name="T106" fmla="*/ 37 w 207"/>
                  <a:gd name="T107" fmla="*/ 0 h 99"/>
                  <a:gd name="T108" fmla="*/ 25 w 207"/>
                  <a:gd name="T109" fmla="*/ 60 h 99"/>
                  <a:gd name="T110" fmla="*/ 37 w 207"/>
                  <a:gd name="T111" fmla="*/ 68 h 99"/>
                  <a:gd name="T112" fmla="*/ 35 w 207"/>
                  <a:gd name="T113" fmla="*/ 16 h 99"/>
                  <a:gd name="T114" fmla="*/ 0 w 207"/>
                  <a:gd name="T115" fmla="*/ 3 h 99"/>
                  <a:gd name="T116" fmla="*/ 12 w 207"/>
                  <a:gd name="T117" fmla="*/ 3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7" h="99">
                    <a:moveTo>
                      <a:pt x="183" y="94"/>
                    </a:moveTo>
                    <a:cubicBezTo>
                      <a:pt x="202" y="94"/>
                      <a:pt x="202" y="94"/>
                      <a:pt x="202" y="94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183" y="5"/>
                      <a:pt x="183" y="5"/>
                      <a:pt x="183" y="5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6" y="0"/>
                      <a:pt x="207" y="1"/>
                      <a:pt x="207" y="3"/>
                    </a:cubicBezTo>
                    <a:cubicBezTo>
                      <a:pt x="207" y="97"/>
                      <a:pt x="207" y="97"/>
                      <a:pt x="207" y="97"/>
                    </a:cubicBezTo>
                    <a:cubicBezTo>
                      <a:pt x="207" y="98"/>
                      <a:pt x="206" y="99"/>
                      <a:pt x="205" y="99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3" y="94"/>
                      <a:pt x="183" y="94"/>
                      <a:pt x="183" y="94"/>
                    </a:cubicBezTo>
                    <a:close/>
                    <a:moveTo>
                      <a:pt x="183" y="36"/>
                    </a:moveTo>
                    <a:cubicBezTo>
                      <a:pt x="191" y="36"/>
                      <a:pt x="191" y="36"/>
                      <a:pt x="191" y="36"/>
                    </a:cubicBezTo>
                    <a:cubicBezTo>
                      <a:pt x="193" y="36"/>
                      <a:pt x="194" y="35"/>
                      <a:pt x="194" y="34"/>
                    </a:cubicBezTo>
                    <a:cubicBezTo>
                      <a:pt x="194" y="16"/>
                      <a:pt x="194" y="16"/>
                      <a:pt x="194" y="16"/>
                    </a:cubicBezTo>
                    <a:cubicBezTo>
                      <a:pt x="194" y="15"/>
                      <a:pt x="193" y="14"/>
                      <a:pt x="191" y="14"/>
                    </a:cubicBezTo>
                    <a:cubicBezTo>
                      <a:pt x="183" y="14"/>
                      <a:pt x="183" y="14"/>
                      <a:pt x="183" y="14"/>
                    </a:cubicBezTo>
                    <a:cubicBezTo>
                      <a:pt x="183" y="18"/>
                      <a:pt x="183" y="18"/>
                      <a:pt x="183" y="18"/>
                    </a:cubicBezTo>
                    <a:cubicBezTo>
                      <a:pt x="189" y="18"/>
                      <a:pt x="189" y="18"/>
                      <a:pt x="189" y="18"/>
                    </a:cubicBezTo>
                    <a:cubicBezTo>
                      <a:pt x="189" y="31"/>
                      <a:pt x="189" y="31"/>
                      <a:pt x="189" y="31"/>
                    </a:cubicBezTo>
                    <a:cubicBezTo>
                      <a:pt x="183" y="31"/>
                      <a:pt x="183" y="31"/>
                      <a:pt x="183" y="31"/>
                    </a:cubicBezTo>
                    <a:lnTo>
                      <a:pt x="183" y="36"/>
                    </a:lnTo>
                    <a:close/>
                    <a:moveTo>
                      <a:pt x="169" y="94"/>
                    </a:moveTo>
                    <a:cubicBezTo>
                      <a:pt x="183" y="94"/>
                      <a:pt x="183" y="94"/>
                      <a:pt x="183" y="94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4"/>
                      <a:pt x="169" y="94"/>
                      <a:pt x="169" y="94"/>
                    </a:cubicBezTo>
                    <a:close/>
                    <a:moveTo>
                      <a:pt x="183" y="5"/>
                    </a:moveTo>
                    <a:cubicBezTo>
                      <a:pt x="169" y="5"/>
                      <a:pt x="169" y="5"/>
                      <a:pt x="169" y="5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3" y="5"/>
                      <a:pt x="183" y="5"/>
                      <a:pt x="183" y="5"/>
                    </a:cubicBezTo>
                    <a:close/>
                    <a:moveTo>
                      <a:pt x="183" y="14"/>
                    </a:moveTo>
                    <a:cubicBezTo>
                      <a:pt x="183" y="18"/>
                      <a:pt x="183" y="18"/>
                      <a:pt x="183" y="18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83" y="31"/>
                      <a:pt x="183" y="31"/>
                      <a:pt x="183" y="31"/>
                    </a:cubicBezTo>
                    <a:cubicBezTo>
                      <a:pt x="183" y="36"/>
                      <a:pt x="183" y="36"/>
                      <a:pt x="183" y="36"/>
                    </a:cubicBezTo>
                    <a:cubicBezTo>
                      <a:pt x="174" y="36"/>
                      <a:pt x="174" y="36"/>
                      <a:pt x="174" y="36"/>
                    </a:cubicBezTo>
                    <a:cubicBezTo>
                      <a:pt x="172" y="36"/>
                      <a:pt x="171" y="35"/>
                      <a:pt x="171" y="34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1" y="15"/>
                      <a:pt x="172" y="14"/>
                      <a:pt x="174" y="14"/>
                    </a:cubicBezTo>
                    <a:cubicBezTo>
                      <a:pt x="183" y="14"/>
                      <a:pt x="183" y="14"/>
                      <a:pt x="183" y="14"/>
                    </a:cubicBezTo>
                    <a:close/>
                    <a:moveTo>
                      <a:pt x="169" y="90"/>
                    </a:moveTo>
                    <a:cubicBezTo>
                      <a:pt x="169" y="68"/>
                      <a:pt x="169" y="68"/>
                      <a:pt x="169" y="68"/>
                    </a:cubicBezTo>
                    <a:cubicBezTo>
                      <a:pt x="171" y="68"/>
                      <a:pt x="172" y="69"/>
                      <a:pt x="172" y="70"/>
                    </a:cubicBezTo>
                    <a:cubicBezTo>
                      <a:pt x="172" y="88"/>
                      <a:pt x="172" y="88"/>
                      <a:pt x="172" y="88"/>
                    </a:cubicBezTo>
                    <a:cubicBezTo>
                      <a:pt x="172" y="89"/>
                      <a:pt x="171" y="90"/>
                      <a:pt x="169" y="90"/>
                    </a:cubicBezTo>
                    <a:close/>
                    <a:moveTo>
                      <a:pt x="169" y="63"/>
                    </a:moveTo>
                    <a:cubicBezTo>
                      <a:pt x="169" y="58"/>
                      <a:pt x="169" y="58"/>
                      <a:pt x="169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76" y="45"/>
                      <a:pt x="176" y="45"/>
                      <a:pt x="176" y="45"/>
                    </a:cubicBezTo>
                    <a:cubicBezTo>
                      <a:pt x="169" y="45"/>
                      <a:pt x="169" y="45"/>
                      <a:pt x="169" y="45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78" y="40"/>
                      <a:pt x="178" y="40"/>
                      <a:pt x="178" y="40"/>
                    </a:cubicBezTo>
                    <a:cubicBezTo>
                      <a:pt x="179" y="40"/>
                      <a:pt x="180" y="41"/>
                      <a:pt x="180" y="42"/>
                    </a:cubicBezTo>
                    <a:cubicBezTo>
                      <a:pt x="180" y="60"/>
                      <a:pt x="180" y="60"/>
                      <a:pt x="180" y="60"/>
                    </a:cubicBezTo>
                    <a:cubicBezTo>
                      <a:pt x="180" y="61"/>
                      <a:pt x="179" y="63"/>
                      <a:pt x="178" y="63"/>
                    </a:cubicBezTo>
                    <a:lnTo>
                      <a:pt x="169" y="63"/>
                    </a:lnTo>
                    <a:close/>
                    <a:moveTo>
                      <a:pt x="156" y="94"/>
                    </a:moveTo>
                    <a:cubicBezTo>
                      <a:pt x="169" y="94"/>
                      <a:pt x="169" y="94"/>
                      <a:pt x="169" y="94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4"/>
                      <a:pt x="156" y="94"/>
                      <a:pt x="156" y="94"/>
                    </a:cubicBezTo>
                    <a:close/>
                    <a:moveTo>
                      <a:pt x="169" y="5"/>
                    </a:moveTo>
                    <a:cubicBezTo>
                      <a:pt x="156" y="5"/>
                      <a:pt x="156" y="5"/>
                      <a:pt x="156" y="5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9" y="5"/>
                      <a:pt x="169" y="5"/>
                      <a:pt x="169" y="5"/>
                    </a:cubicBezTo>
                    <a:close/>
                    <a:moveTo>
                      <a:pt x="169" y="40"/>
                    </a:moveTo>
                    <a:cubicBezTo>
                      <a:pt x="169" y="45"/>
                      <a:pt x="169" y="45"/>
                      <a:pt x="169" y="45"/>
                    </a:cubicBezTo>
                    <a:cubicBezTo>
                      <a:pt x="163" y="45"/>
                      <a:pt x="163" y="45"/>
                      <a:pt x="163" y="45"/>
                    </a:cubicBezTo>
                    <a:cubicBezTo>
                      <a:pt x="163" y="58"/>
                      <a:pt x="163" y="58"/>
                      <a:pt x="163" y="58"/>
                    </a:cubicBezTo>
                    <a:cubicBezTo>
                      <a:pt x="169" y="58"/>
                      <a:pt x="169" y="58"/>
                      <a:pt x="169" y="58"/>
                    </a:cubicBezTo>
                    <a:cubicBezTo>
                      <a:pt x="169" y="63"/>
                      <a:pt x="169" y="63"/>
                      <a:pt x="169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59" y="63"/>
                      <a:pt x="158" y="61"/>
                      <a:pt x="158" y="60"/>
                    </a:cubicBezTo>
                    <a:cubicBezTo>
                      <a:pt x="158" y="42"/>
                      <a:pt x="158" y="42"/>
                      <a:pt x="158" y="42"/>
                    </a:cubicBezTo>
                    <a:cubicBezTo>
                      <a:pt x="158" y="41"/>
                      <a:pt x="159" y="40"/>
                      <a:pt x="160" y="40"/>
                    </a:cubicBezTo>
                    <a:cubicBezTo>
                      <a:pt x="169" y="40"/>
                      <a:pt x="169" y="40"/>
                      <a:pt x="169" y="40"/>
                    </a:cubicBezTo>
                    <a:close/>
                    <a:moveTo>
                      <a:pt x="169" y="68"/>
                    </a:moveTo>
                    <a:cubicBezTo>
                      <a:pt x="169" y="90"/>
                      <a:pt x="169" y="90"/>
                      <a:pt x="169" y="90"/>
                    </a:cubicBezTo>
                    <a:cubicBezTo>
                      <a:pt x="156" y="90"/>
                      <a:pt x="156" y="90"/>
                      <a:pt x="156" y="90"/>
                    </a:cubicBezTo>
                    <a:cubicBezTo>
                      <a:pt x="156" y="85"/>
                      <a:pt x="156" y="85"/>
                      <a:pt x="156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56" y="68"/>
                      <a:pt x="156" y="68"/>
                      <a:pt x="156" y="68"/>
                    </a:cubicBezTo>
                    <a:cubicBezTo>
                      <a:pt x="169" y="68"/>
                      <a:pt x="169" y="68"/>
                      <a:pt x="169" y="68"/>
                    </a:cubicBezTo>
                    <a:close/>
                    <a:moveTo>
                      <a:pt x="156" y="36"/>
                    </a:moveTo>
                    <a:cubicBezTo>
                      <a:pt x="156" y="31"/>
                      <a:pt x="156" y="31"/>
                      <a:pt x="156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18"/>
                      <a:pt x="162" y="18"/>
                      <a:pt x="162" y="18"/>
                    </a:cubicBezTo>
                    <a:cubicBezTo>
                      <a:pt x="156" y="18"/>
                      <a:pt x="156" y="18"/>
                      <a:pt x="156" y="18"/>
                    </a:cubicBezTo>
                    <a:cubicBezTo>
                      <a:pt x="156" y="14"/>
                      <a:pt x="156" y="14"/>
                      <a:pt x="156" y="14"/>
                    </a:cubicBezTo>
                    <a:cubicBezTo>
                      <a:pt x="165" y="14"/>
                      <a:pt x="165" y="14"/>
                      <a:pt x="165" y="14"/>
                    </a:cubicBezTo>
                    <a:cubicBezTo>
                      <a:pt x="166" y="14"/>
                      <a:pt x="167" y="15"/>
                      <a:pt x="167" y="16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5"/>
                      <a:pt x="166" y="36"/>
                      <a:pt x="165" y="36"/>
                    </a:cubicBezTo>
                    <a:lnTo>
                      <a:pt x="156" y="36"/>
                    </a:lnTo>
                    <a:close/>
                    <a:moveTo>
                      <a:pt x="143" y="94"/>
                    </a:move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4"/>
                      <a:pt x="143" y="94"/>
                      <a:pt x="143" y="94"/>
                    </a:cubicBezTo>
                    <a:close/>
                    <a:moveTo>
                      <a:pt x="156" y="5"/>
                    </a:moveTo>
                    <a:cubicBezTo>
                      <a:pt x="143" y="5"/>
                      <a:pt x="143" y="5"/>
                      <a:pt x="143" y="5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5"/>
                      <a:pt x="156" y="5"/>
                      <a:pt x="156" y="5"/>
                    </a:cubicBezTo>
                    <a:close/>
                    <a:moveTo>
                      <a:pt x="156" y="14"/>
                    </a:moveTo>
                    <a:cubicBezTo>
                      <a:pt x="156" y="18"/>
                      <a:pt x="156" y="18"/>
                      <a:pt x="156" y="18"/>
                    </a:cubicBezTo>
                    <a:cubicBezTo>
                      <a:pt x="150" y="18"/>
                      <a:pt x="150" y="18"/>
                      <a:pt x="150" y="18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6" y="31"/>
                      <a:pt x="156" y="31"/>
                      <a:pt x="156" y="31"/>
                    </a:cubicBezTo>
                    <a:cubicBezTo>
                      <a:pt x="156" y="36"/>
                      <a:pt x="156" y="36"/>
                      <a:pt x="156" y="36"/>
                    </a:cubicBezTo>
                    <a:cubicBezTo>
                      <a:pt x="147" y="36"/>
                      <a:pt x="147" y="36"/>
                      <a:pt x="147" y="36"/>
                    </a:cubicBezTo>
                    <a:cubicBezTo>
                      <a:pt x="146" y="36"/>
                      <a:pt x="145" y="35"/>
                      <a:pt x="145" y="34"/>
                    </a:cubicBezTo>
                    <a:cubicBezTo>
                      <a:pt x="145" y="16"/>
                      <a:pt x="145" y="16"/>
                      <a:pt x="145" y="16"/>
                    </a:cubicBezTo>
                    <a:cubicBezTo>
                      <a:pt x="145" y="15"/>
                      <a:pt x="146" y="14"/>
                      <a:pt x="147" y="14"/>
                    </a:cubicBezTo>
                    <a:cubicBezTo>
                      <a:pt x="156" y="14"/>
                      <a:pt x="156" y="14"/>
                      <a:pt x="156" y="14"/>
                    </a:cubicBezTo>
                    <a:close/>
                    <a:moveTo>
                      <a:pt x="156" y="68"/>
                    </a:moveTo>
                    <a:cubicBezTo>
                      <a:pt x="156" y="72"/>
                      <a:pt x="156" y="72"/>
                      <a:pt x="156" y="72"/>
                    </a:cubicBezTo>
                    <a:cubicBezTo>
                      <a:pt x="143" y="72"/>
                      <a:pt x="143" y="72"/>
                      <a:pt x="143" y="72"/>
                    </a:cubicBezTo>
                    <a:cubicBezTo>
                      <a:pt x="143" y="68"/>
                      <a:pt x="143" y="68"/>
                      <a:pt x="143" y="68"/>
                    </a:cubicBezTo>
                    <a:cubicBezTo>
                      <a:pt x="156" y="68"/>
                      <a:pt x="156" y="68"/>
                      <a:pt x="156" y="68"/>
                    </a:cubicBezTo>
                    <a:close/>
                    <a:moveTo>
                      <a:pt x="156" y="85"/>
                    </a:moveTo>
                    <a:cubicBezTo>
                      <a:pt x="156" y="90"/>
                      <a:pt x="156" y="90"/>
                      <a:pt x="156" y="90"/>
                    </a:cubicBezTo>
                    <a:cubicBezTo>
                      <a:pt x="143" y="90"/>
                      <a:pt x="143" y="90"/>
                      <a:pt x="143" y="90"/>
                    </a:cubicBezTo>
                    <a:cubicBezTo>
                      <a:pt x="143" y="85"/>
                      <a:pt x="143" y="85"/>
                      <a:pt x="143" y="85"/>
                    </a:cubicBezTo>
                    <a:cubicBezTo>
                      <a:pt x="156" y="85"/>
                      <a:pt x="156" y="85"/>
                      <a:pt x="156" y="85"/>
                    </a:cubicBezTo>
                    <a:close/>
                    <a:moveTo>
                      <a:pt x="143" y="63"/>
                    </a:moveTo>
                    <a:cubicBezTo>
                      <a:pt x="143" y="58"/>
                      <a:pt x="143" y="58"/>
                      <a:pt x="143" y="58"/>
                    </a:cubicBezTo>
                    <a:cubicBezTo>
                      <a:pt x="149" y="58"/>
                      <a:pt x="149" y="58"/>
                      <a:pt x="149" y="58"/>
                    </a:cubicBezTo>
                    <a:cubicBezTo>
                      <a:pt x="149" y="45"/>
                      <a:pt x="149" y="45"/>
                      <a:pt x="149" y="45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3" y="40"/>
                      <a:pt x="154" y="41"/>
                      <a:pt x="154" y="42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1"/>
                      <a:pt x="153" y="63"/>
                      <a:pt x="152" y="63"/>
                    </a:cubicBezTo>
                    <a:lnTo>
                      <a:pt x="143" y="63"/>
                    </a:lnTo>
                    <a:close/>
                    <a:moveTo>
                      <a:pt x="129" y="94"/>
                    </a:moveTo>
                    <a:cubicBezTo>
                      <a:pt x="143" y="94"/>
                      <a:pt x="143" y="94"/>
                      <a:pt x="143" y="94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29" y="99"/>
                      <a:pt x="129" y="99"/>
                      <a:pt x="129" y="99"/>
                    </a:cubicBezTo>
                    <a:cubicBezTo>
                      <a:pt x="129" y="94"/>
                      <a:pt x="129" y="94"/>
                      <a:pt x="129" y="94"/>
                    </a:cubicBezTo>
                    <a:close/>
                    <a:moveTo>
                      <a:pt x="143" y="5"/>
                    </a:moveTo>
                    <a:cubicBezTo>
                      <a:pt x="129" y="5"/>
                      <a:pt x="129" y="5"/>
                      <a:pt x="129" y="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5"/>
                      <a:pt x="143" y="5"/>
                      <a:pt x="143" y="5"/>
                    </a:cubicBezTo>
                    <a:close/>
                    <a:moveTo>
                      <a:pt x="143" y="40"/>
                    </a:moveTo>
                    <a:cubicBezTo>
                      <a:pt x="143" y="45"/>
                      <a:pt x="143" y="45"/>
                      <a:pt x="143" y="45"/>
                    </a:cubicBezTo>
                    <a:cubicBezTo>
                      <a:pt x="136" y="45"/>
                      <a:pt x="136" y="45"/>
                      <a:pt x="136" y="45"/>
                    </a:cubicBezTo>
                    <a:cubicBezTo>
                      <a:pt x="136" y="58"/>
                      <a:pt x="136" y="58"/>
                      <a:pt x="136" y="58"/>
                    </a:cubicBezTo>
                    <a:cubicBezTo>
                      <a:pt x="143" y="58"/>
                      <a:pt x="143" y="58"/>
                      <a:pt x="143" y="58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34" y="63"/>
                      <a:pt x="134" y="63"/>
                      <a:pt x="134" y="63"/>
                    </a:cubicBezTo>
                    <a:cubicBezTo>
                      <a:pt x="133" y="63"/>
                      <a:pt x="132" y="61"/>
                      <a:pt x="132" y="60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1"/>
                      <a:pt x="133" y="40"/>
                      <a:pt x="134" y="40"/>
                    </a:cubicBezTo>
                    <a:cubicBezTo>
                      <a:pt x="143" y="40"/>
                      <a:pt x="143" y="40"/>
                      <a:pt x="143" y="40"/>
                    </a:cubicBezTo>
                    <a:close/>
                    <a:moveTo>
                      <a:pt x="143" y="68"/>
                    </a:moveTo>
                    <a:cubicBezTo>
                      <a:pt x="143" y="72"/>
                      <a:pt x="143" y="72"/>
                      <a:pt x="143" y="72"/>
                    </a:cubicBezTo>
                    <a:cubicBezTo>
                      <a:pt x="129" y="72"/>
                      <a:pt x="129" y="72"/>
                      <a:pt x="129" y="72"/>
                    </a:cubicBezTo>
                    <a:cubicBezTo>
                      <a:pt x="129" y="68"/>
                      <a:pt x="129" y="68"/>
                      <a:pt x="129" y="68"/>
                    </a:cubicBezTo>
                    <a:cubicBezTo>
                      <a:pt x="143" y="68"/>
                      <a:pt x="143" y="68"/>
                      <a:pt x="143" y="68"/>
                    </a:cubicBezTo>
                    <a:close/>
                    <a:moveTo>
                      <a:pt x="143" y="85"/>
                    </a:moveTo>
                    <a:cubicBezTo>
                      <a:pt x="143" y="90"/>
                      <a:pt x="143" y="90"/>
                      <a:pt x="143" y="90"/>
                    </a:cubicBezTo>
                    <a:cubicBezTo>
                      <a:pt x="129" y="90"/>
                      <a:pt x="129" y="90"/>
                      <a:pt x="129" y="90"/>
                    </a:cubicBezTo>
                    <a:cubicBezTo>
                      <a:pt x="129" y="85"/>
                      <a:pt x="129" y="85"/>
                      <a:pt x="129" y="85"/>
                    </a:cubicBezTo>
                    <a:cubicBezTo>
                      <a:pt x="143" y="85"/>
                      <a:pt x="143" y="85"/>
                      <a:pt x="143" y="85"/>
                    </a:cubicBezTo>
                    <a:close/>
                    <a:moveTo>
                      <a:pt x="129" y="36"/>
                    </a:moveTo>
                    <a:cubicBezTo>
                      <a:pt x="129" y="31"/>
                      <a:pt x="129" y="31"/>
                      <a:pt x="129" y="31"/>
                    </a:cubicBezTo>
                    <a:cubicBezTo>
                      <a:pt x="136" y="31"/>
                      <a:pt x="136" y="31"/>
                      <a:pt x="136" y="31"/>
                    </a:cubicBezTo>
                    <a:cubicBezTo>
                      <a:pt x="136" y="18"/>
                      <a:pt x="136" y="18"/>
                      <a:pt x="136" y="18"/>
                    </a:cubicBezTo>
                    <a:cubicBezTo>
                      <a:pt x="129" y="18"/>
                      <a:pt x="129" y="18"/>
                      <a:pt x="129" y="18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38" y="14"/>
                      <a:pt x="138" y="14"/>
                      <a:pt x="138" y="14"/>
                    </a:cubicBezTo>
                    <a:cubicBezTo>
                      <a:pt x="140" y="14"/>
                      <a:pt x="141" y="15"/>
                      <a:pt x="141" y="16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5"/>
                      <a:pt x="140" y="36"/>
                      <a:pt x="138" y="36"/>
                    </a:cubicBezTo>
                    <a:lnTo>
                      <a:pt x="129" y="36"/>
                    </a:lnTo>
                    <a:close/>
                    <a:moveTo>
                      <a:pt x="116" y="94"/>
                    </a:moveTo>
                    <a:cubicBezTo>
                      <a:pt x="129" y="94"/>
                      <a:pt x="129" y="94"/>
                      <a:pt x="129" y="94"/>
                    </a:cubicBezTo>
                    <a:cubicBezTo>
                      <a:pt x="129" y="99"/>
                      <a:pt x="129" y="99"/>
                      <a:pt x="129" y="99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116" y="94"/>
                      <a:pt x="116" y="94"/>
                      <a:pt x="116" y="94"/>
                    </a:cubicBezTo>
                    <a:close/>
                    <a:moveTo>
                      <a:pt x="129" y="5"/>
                    </a:moveTo>
                    <a:cubicBezTo>
                      <a:pt x="116" y="5"/>
                      <a:pt x="116" y="5"/>
                      <a:pt x="116" y="5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5"/>
                      <a:pt x="129" y="5"/>
                      <a:pt x="129" y="5"/>
                    </a:cubicBezTo>
                    <a:close/>
                    <a:moveTo>
                      <a:pt x="129" y="14"/>
                    </a:moveTo>
                    <a:cubicBezTo>
                      <a:pt x="129" y="18"/>
                      <a:pt x="129" y="18"/>
                      <a:pt x="129" y="18"/>
                    </a:cubicBezTo>
                    <a:cubicBezTo>
                      <a:pt x="123" y="18"/>
                      <a:pt x="123" y="18"/>
                      <a:pt x="123" y="18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1" y="36"/>
                      <a:pt x="121" y="36"/>
                      <a:pt x="121" y="36"/>
                    </a:cubicBezTo>
                    <a:cubicBezTo>
                      <a:pt x="119" y="36"/>
                      <a:pt x="118" y="35"/>
                      <a:pt x="118" y="34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8" y="15"/>
                      <a:pt x="119" y="14"/>
                      <a:pt x="121" y="14"/>
                    </a:cubicBezTo>
                    <a:cubicBezTo>
                      <a:pt x="129" y="14"/>
                      <a:pt x="129" y="14"/>
                      <a:pt x="129" y="14"/>
                    </a:cubicBezTo>
                    <a:close/>
                    <a:moveTo>
                      <a:pt x="129" y="68"/>
                    </a:moveTo>
                    <a:cubicBezTo>
                      <a:pt x="129" y="72"/>
                      <a:pt x="129" y="72"/>
                      <a:pt x="129" y="72"/>
                    </a:cubicBezTo>
                    <a:cubicBezTo>
                      <a:pt x="116" y="72"/>
                      <a:pt x="116" y="72"/>
                      <a:pt x="116" y="72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29" y="68"/>
                      <a:pt x="129" y="68"/>
                      <a:pt x="129" y="68"/>
                    </a:cubicBezTo>
                    <a:close/>
                    <a:moveTo>
                      <a:pt x="129" y="85"/>
                    </a:moveTo>
                    <a:cubicBezTo>
                      <a:pt x="129" y="90"/>
                      <a:pt x="129" y="90"/>
                      <a:pt x="129" y="90"/>
                    </a:cubicBezTo>
                    <a:cubicBezTo>
                      <a:pt x="116" y="90"/>
                      <a:pt x="116" y="90"/>
                      <a:pt x="116" y="90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29" y="85"/>
                      <a:pt x="129" y="85"/>
                      <a:pt x="129" y="85"/>
                    </a:cubicBezTo>
                    <a:close/>
                    <a:moveTo>
                      <a:pt x="116" y="63"/>
                    </a:moveTo>
                    <a:cubicBezTo>
                      <a:pt x="116" y="58"/>
                      <a:pt x="116" y="58"/>
                      <a:pt x="116" y="58"/>
                    </a:cubicBezTo>
                    <a:cubicBezTo>
                      <a:pt x="123" y="58"/>
                      <a:pt x="123" y="58"/>
                      <a:pt x="123" y="58"/>
                    </a:cubicBezTo>
                    <a:cubicBezTo>
                      <a:pt x="123" y="45"/>
                      <a:pt x="123" y="45"/>
                      <a:pt x="123" y="45"/>
                    </a:cubicBezTo>
                    <a:cubicBezTo>
                      <a:pt x="116" y="45"/>
                      <a:pt x="116" y="45"/>
                      <a:pt x="116" y="45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6" y="40"/>
                      <a:pt x="127" y="41"/>
                      <a:pt x="127" y="42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1"/>
                      <a:pt x="126" y="63"/>
                      <a:pt x="125" y="63"/>
                    </a:cubicBezTo>
                    <a:lnTo>
                      <a:pt x="116" y="63"/>
                    </a:lnTo>
                    <a:close/>
                    <a:moveTo>
                      <a:pt x="104" y="94"/>
                    </a:moveTo>
                    <a:cubicBezTo>
                      <a:pt x="116" y="94"/>
                      <a:pt x="116" y="94"/>
                      <a:pt x="116" y="94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4" y="94"/>
                      <a:pt x="104" y="94"/>
                      <a:pt x="104" y="94"/>
                    </a:cubicBezTo>
                    <a:close/>
                    <a:moveTo>
                      <a:pt x="116" y="5"/>
                    </a:move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5"/>
                      <a:pt x="116" y="5"/>
                      <a:pt x="116" y="5"/>
                    </a:cubicBezTo>
                    <a:close/>
                    <a:moveTo>
                      <a:pt x="116" y="40"/>
                    </a:moveTo>
                    <a:cubicBezTo>
                      <a:pt x="116" y="45"/>
                      <a:pt x="116" y="45"/>
                      <a:pt x="116" y="45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16" y="63"/>
                      <a:pt x="116" y="63"/>
                      <a:pt x="116" y="63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5" y="61"/>
                      <a:pt x="105" y="60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1"/>
                      <a:pt x="106" y="40"/>
                      <a:pt x="107" y="40"/>
                    </a:cubicBezTo>
                    <a:cubicBezTo>
                      <a:pt x="116" y="40"/>
                      <a:pt x="116" y="40"/>
                      <a:pt x="116" y="40"/>
                    </a:cubicBezTo>
                    <a:close/>
                    <a:moveTo>
                      <a:pt x="116" y="68"/>
                    </a:moveTo>
                    <a:cubicBezTo>
                      <a:pt x="116" y="72"/>
                      <a:pt x="116" y="72"/>
                      <a:pt x="116" y="72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16" y="68"/>
                      <a:pt x="116" y="68"/>
                      <a:pt x="116" y="68"/>
                    </a:cubicBezTo>
                    <a:close/>
                    <a:moveTo>
                      <a:pt x="116" y="85"/>
                    </a:moveTo>
                    <a:cubicBezTo>
                      <a:pt x="116" y="90"/>
                      <a:pt x="116" y="90"/>
                      <a:pt x="116" y="90"/>
                    </a:cubicBezTo>
                    <a:cubicBezTo>
                      <a:pt x="104" y="90"/>
                      <a:pt x="104" y="90"/>
                      <a:pt x="104" y="90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16" y="85"/>
                      <a:pt x="116" y="85"/>
                      <a:pt x="116" y="85"/>
                    </a:cubicBezTo>
                    <a:close/>
                    <a:moveTo>
                      <a:pt x="104" y="36"/>
                    </a:moveTo>
                    <a:cubicBezTo>
                      <a:pt x="104" y="31"/>
                      <a:pt x="104" y="31"/>
                      <a:pt x="104" y="31"/>
                    </a:cubicBezTo>
                    <a:cubicBezTo>
                      <a:pt x="109" y="31"/>
                      <a:pt x="109" y="31"/>
                      <a:pt x="109" y="31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12" y="14"/>
                      <a:pt x="112" y="14"/>
                      <a:pt x="112" y="14"/>
                    </a:cubicBezTo>
                    <a:cubicBezTo>
                      <a:pt x="113" y="14"/>
                      <a:pt x="114" y="15"/>
                      <a:pt x="114" y="16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4" y="35"/>
                      <a:pt x="113" y="36"/>
                      <a:pt x="112" y="36"/>
                    </a:cubicBezTo>
                    <a:lnTo>
                      <a:pt x="104" y="36"/>
                    </a:lnTo>
                    <a:close/>
                    <a:moveTo>
                      <a:pt x="90" y="94"/>
                    </a:moveTo>
                    <a:cubicBezTo>
                      <a:pt x="104" y="94"/>
                      <a:pt x="104" y="94"/>
                      <a:pt x="104" y="94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90" y="94"/>
                      <a:pt x="90" y="94"/>
                      <a:pt x="90" y="94"/>
                    </a:cubicBezTo>
                    <a:close/>
                    <a:moveTo>
                      <a:pt x="104" y="5"/>
                    </a:moveTo>
                    <a:cubicBezTo>
                      <a:pt x="90" y="5"/>
                      <a:pt x="90" y="5"/>
                      <a:pt x="90" y="5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5"/>
                      <a:pt x="104" y="5"/>
                      <a:pt x="104" y="5"/>
                    </a:cubicBezTo>
                    <a:close/>
                    <a:moveTo>
                      <a:pt x="104" y="14"/>
                    </a:moveTo>
                    <a:cubicBezTo>
                      <a:pt x="104" y="18"/>
                      <a:pt x="104" y="18"/>
                      <a:pt x="104" y="18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94" y="36"/>
                      <a:pt x="94" y="36"/>
                      <a:pt x="94" y="36"/>
                    </a:cubicBezTo>
                    <a:cubicBezTo>
                      <a:pt x="93" y="36"/>
                      <a:pt x="92" y="35"/>
                      <a:pt x="92" y="34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5"/>
                      <a:pt x="93" y="14"/>
                      <a:pt x="94" y="14"/>
                    </a:cubicBezTo>
                    <a:cubicBezTo>
                      <a:pt x="104" y="14"/>
                      <a:pt x="104" y="14"/>
                      <a:pt x="104" y="14"/>
                    </a:cubicBezTo>
                    <a:close/>
                    <a:moveTo>
                      <a:pt x="104" y="68"/>
                    </a:moveTo>
                    <a:cubicBezTo>
                      <a:pt x="104" y="72"/>
                      <a:pt x="104" y="72"/>
                      <a:pt x="104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104" y="68"/>
                      <a:pt x="104" y="68"/>
                      <a:pt x="104" y="68"/>
                    </a:cubicBezTo>
                    <a:close/>
                    <a:moveTo>
                      <a:pt x="104" y="85"/>
                    </a:moveTo>
                    <a:cubicBezTo>
                      <a:pt x="104" y="90"/>
                      <a:pt x="104" y="90"/>
                      <a:pt x="104" y="90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0" y="85"/>
                      <a:pt x="90" y="85"/>
                      <a:pt x="90" y="85"/>
                    </a:cubicBezTo>
                    <a:cubicBezTo>
                      <a:pt x="104" y="85"/>
                      <a:pt x="104" y="85"/>
                      <a:pt x="104" y="85"/>
                    </a:cubicBezTo>
                    <a:close/>
                    <a:moveTo>
                      <a:pt x="90" y="63"/>
                    </a:moveTo>
                    <a:cubicBezTo>
                      <a:pt x="90" y="58"/>
                      <a:pt x="90" y="58"/>
                      <a:pt x="90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90" y="40"/>
                      <a:pt x="90" y="40"/>
                      <a:pt x="90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0" y="40"/>
                      <a:pt x="101" y="41"/>
                      <a:pt x="101" y="42"/>
                    </a:cubicBezTo>
                    <a:cubicBezTo>
                      <a:pt x="101" y="60"/>
                      <a:pt x="101" y="60"/>
                      <a:pt x="101" y="60"/>
                    </a:cubicBezTo>
                    <a:cubicBezTo>
                      <a:pt x="101" y="61"/>
                      <a:pt x="100" y="63"/>
                      <a:pt x="99" y="63"/>
                    </a:cubicBezTo>
                    <a:lnTo>
                      <a:pt x="90" y="63"/>
                    </a:lnTo>
                    <a:close/>
                    <a:moveTo>
                      <a:pt x="76" y="94"/>
                    </a:moveTo>
                    <a:cubicBezTo>
                      <a:pt x="90" y="94"/>
                      <a:pt x="90" y="94"/>
                      <a:pt x="90" y="94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76" y="94"/>
                      <a:pt x="76" y="94"/>
                      <a:pt x="76" y="94"/>
                    </a:cubicBezTo>
                    <a:close/>
                    <a:moveTo>
                      <a:pt x="90" y="5"/>
                    </a:moveTo>
                    <a:cubicBezTo>
                      <a:pt x="76" y="5"/>
                      <a:pt x="76" y="5"/>
                      <a:pt x="76" y="5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5"/>
                      <a:pt x="90" y="5"/>
                      <a:pt x="90" y="5"/>
                    </a:cubicBezTo>
                    <a:close/>
                    <a:moveTo>
                      <a:pt x="90" y="40"/>
                    </a:moveTo>
                    <a:cubicBezTo>
                      <a:pt x="90" y="45"/>
                      <a:pt x="90" y="45"/>
                      <a:pt x="90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58"/>
                      <a:pt x="83" y="58"/>
                      <a:pt x="83" y="58"/>
                    </a:cubicBezTo>
                    <a:cubicBezTo>
                      <a:pt x="90" y="58"/>
                      <a:pt x="90" y="58"/>
                      <a:pt x="90" y="58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0" y="63"/>
                      <a:pt x="78" y="61"/>
                      <a:pt x="78" y="60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1"/>
                      <a:pt x="80" y="40"/>
                      <a:pt x="81" y="40"/>
                    </a:cubicBezTo>
                    <a:cubicBezTo>
                      <a:pt x="90" y="40"/>
                      <a:pt x="90" y="40"/>
                      <a:pt x="90" y="40"/>
                    </a:cubicBezTo>
                    <a:close/>
                    <a:moveTo>
                      <a:pt x="90" y="68"/>
                    </a:moveTo>
                    <a:cubicBezTo>
                      <a:pt x="90" y="72"/>
                      <a:pt x="90" y="72"/>
                      <a:pt x="90" y="72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90" y="68"/>
                      <a:pt x="90" y="68"/>
                      <a:pt x="90" y="68"/>
                    </a:cubicBezTo>
                    <a:close/>
                    <a:moveTo>
                      <a:pt x="90" y="85"/>
                    </a:moveTo>
                    <a:cubicBezTo>
                      <a:pt x="90" y="90"/>
                      <a:pt x="90" y="90"/>
                      <a:pt x="90" y="90"/>
                    </a:cubicBezTo>
                    <a:cubicBezTo>
                      <a:pt x="76" y="90"/>
                      <a:pt x="76" y="90"/>
                      <a:pt x="76" y="90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90" y="85"/>
                      <a:pt x="90" y="85"/>
                      <a:pt x="90" y="85"/>
                    </a:cubicBezTo>
                    <a:close/>
                    <a:moveTo>
                      <a:pt x="76" y="36"/>
                    </a:moveTo>
                    <a:cubicBezTo>
                      <a:pt x="76" y="31"/>
                      <a:pt x="76" y="31"/>
                      <a:pt x="76" y="31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7" y="14"/>
                      <a:pt x="88" y="15"/>
                      <a:pt x="88" y="16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5"/>
                      <a:pt x="87" y="36"/>
                      <a:pt x="85" y="36"/>
                    </a:cubicBezTo>
                    <a:lnTo>
                      <a:pt x="76" y="36"/>
                    </a:lnTo>
                    <a:close/>
                    <a:moveTo>
                      <a:pt x="63" y="94"/>
                    </a:moveTo>
                    <a:cubicBezTo>
                      <a:pt x="76" y="94"/>
                      <a:pt x="76" y="94"/>
                      <a:pt x="76" y="94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4"/>
                      <a:pt x="63" y="94"/>
                      <a:pt x="63" y="94"/>
                    </a:cubicBezTo>
                    <a:close/>
                    <a:moveTo>
                      <a:pt x="76" y="5"/>
                    </a:moveTo>
                    <a:cubicBezTo>
                      <a:pt x="63" y="5"/>
                      <a:pt x="63" y="5"/>
                      <a:pt x="63" y="5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5"/>
                      <a:pt x="76" y="5"/>
                      <a:pt x="76" y="5"/>
                    </a:cubicBezTo>
                    <a:close/>
                    <a:moveTo>
                      <a:pt x="76" y="14"/>
                    </a:moveTo>
                    <a:cubicBezTo>
                      <a:pt x="76" y="18"/>
                      <a:pt x="76" y="18"/>
                      <a:pt x="76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6" y="36"/>
                      <a:pt x="65" y="35"/>
                      <a:pt x="65" y="34"/>
                    </a:cubicBezTo>
                    <a:cubicBezTo>
                      <a:pt x="65" y="16"/>
                      <a:pt x="65" y="16"/>
                      <a:pt x="65" y="16"/>
                    </a:cubicBezTo>
                    <a:cubicBezTo>
                      <a:pt x="65" y="15"/>
                      <a:pt x="66" y="14"/>
                      <a:pt x="68" y="14"/>
                    </a:cubicBezTo>
                    <a:cubicBezTo>
                      <a:pt x="76" y="14"/>
                      <a:pt x="76" y="14"/>
                      <a:pt x="76" y="14"/>
                    </a:cubicBezTo>
                    <a:close/>
                    <a:moveTo>
                      <a:pt x="76" y="68"/>
                    </a:moveTo>
                    <a:cubicBezTo>
                      <a:pt x="76" y="72"/>
                      <a:pt x="76" y="72"/>
                      <a:pt x="76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3" y="68"/>
                      <a:pt x="63" y="68"/>
                      <a:pt x="63" y="68"/>
                    </a:cubicBezTo>
                    <a:cubicBezTo>
                      <a:pt x="76" y="68"/>
                      <a:pt x="76" y="68"/>
                      <a:pt x="76" y="68"/>
                    </a:cubicBezTo>
                    <a:close/>
                    <a:moveTo>
                      <a:pt x="76" y="85"/>
                    </a:moveTo>
                    <a:cubicBezTo>
                      <a:pt x="76" y="90"/>
                      <a:pt x="76" y="90"/>
                      <a:pt x="76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76" y="85"/>
                      <a:pt x="76" y="85"/>
                      <a:pt x="76" y="85"/>
                    </a:cubicBezTo>
                    <a:close/>
                    <a:moveTo>
                      <a:pt x="63" y="63"/>
                    </a:moveTo>
                    <a:cubicBezTo>
                      <a:pt x="63" y="58"/>
                      <a:pt x="63" y="58"/>
                      <a:pt x="63" y="58"/>
                    </a:cubicBezTo>
                    <a:cubicBezTo>
                      <a:pt x="70" y="58"/>
                      <a:pt x="70" y="58"/>
                      <a:pt x="70" y="58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3" y="40"/>
                      <a:pt x="74" y="41"/>
                      <a:pt x="74" y="42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74" y="61"/>
                      <a:pt x="73" y="63"/>
                      <a:pt x="72" y="63"/>
                    </a:cubicBezTo>
                    <a:lnTo>
                      <a:pt x="63" y="63"/>
                    </a:lnTo>
                    <a:close/>
                    <a:moveTo>
                      <a:pt x="50" y="94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50" y="94"/>
                      <a:pt x="50" y="94"/>
                      <a:pt x="50" y="94"/>
                    </a:cubicBezTo>
                    <a:close/>
                    <a:moveTo>
                      <a:pt x="63" y="5"/>
                    </a:move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5"/>
                      <a:pt x="63" y="5"/>
                      <a:pt x="63" y="5"/>
                    </a:cubicBezTo>
                    <a:close/>
                    <a:moveTo>
                      <a:pt x="63" y="40"/>
                    </a:moveTo>
                    <a:cubicBezTo>
                      <a:pt x="63" y="45"/>
                      <a:pt x="63" y="45"/>
                      <a:pt x="63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3" y="63"/>
                      <a:pt x="52" y="61"/>
                      <a:pt x="52" y="60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1"/>
                      <a:pt x="53" y="40"/>
                      <a:pt x="54" y="40"/>
                    </a:cubicBezTo>
                    <a:cubicBezTo>
                      <a:pt x="63" y="40"/>
                      <a:pt x="63" y="40"/>
                      <a:pt x="63" y="40"/>
                    </a:cubicBezTo>
                    <a:close/>
                    <a:moveTo>
                      <a:pt x="63" y="68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63" y="68"/>
                      <a:pt x="63" y="68"/>
                      <a:pt x="63" y="68"/>
                    </a:cubicBezTo>
                    <a:close/>
                    <a:moveTo>
                      <a:pt x="63" y="85"/>
                    </a:moveTo>
                    <a:cubicBezTo>
                      <a:pt x="63" y="90"/>
                      <a:pt x="63" y="90"/>
                      <a:pt x="63" y="90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63" y="85"/>
                      <a:pt x="63" y="85"/>
                      <a:pt x="63" y="85"/>
                    </a:cubicBezTo>
                    <a:close/>
                    <a:moveTo>
                      <a:pt x="50" y="36"/>
                    </a:moveTo>
                    <a:cubicBezTo>
                      <a:pt x="50" y="31"/>
                      <a:pt x="50" y="31"/>
                      <a:pt x="50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4"/>
                      <a:pt x="61" y="15"/>
                      <a:pt x="61" y="16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5"/>
                      <a:pt x="60" y="36"/>
                      <a:pt x="59" y="36"/>
                    </a:cubicBezTo>
                    <a:lnTo>
                      <a:pt x="50" y="36"/>
                    </a:lnTo>
                    <a:close/>
                    <a:moveTo>
                      <a:pt x="37" y="94"/>
                    </a:moveTo>
                    <a:cubicBezTo>
                      <a:pt x="50" y="94"/>
                      <a:pt x="50" y="94"/>
                      <a:pt x="50" y="94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37" y="94"/>
                      <a:pt x="37" y="94"/>
                      <a:pt x="37" y="94"/>
                    </a:cubicBezTo>
                    <a:close/>
                    <a:moveTo>
                      <a:pt x="50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5"/>
                      <a:pt x="50" y="5"/>
                      <a:pt x="50" y="5"/>
                    </a:cubicBezTo>
                    <a:close/>
                    <a:moveTo>
                      <a:pt x="50" y="14"/>
                    </a:moveTo>
                    <a:cubicBezTo>
                      <a:pt x="50" y="18"/>
                      <a:pt x="50" y="18"/>
                      <a:pt x="50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50" y="31"/>
                      <a:pt x="50" y="31"/>
                      <a:pt x="50" y="31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0" y="36"/>
                      <a:pt x="39" y="35"/>
                      <a:pt x="39" y="34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5"/>
                      <a:pt x="40" y="14"/>
                      <a:pt x="41" y="14"/>
                    </a:cubicBezTo>
                    <a:cubicBezTo>
                      <a:pt x="50" y="14"/>
                      <a:pt x="50" y="14"/>
                      <a:pt x="50" y="14"/>
                    </a:cubicBezTo>
                    <a:close/>
                    <a:moveTo>
                      <a:pt x="50" y="68"/>
                    </a:moveTo>
                    <a:cubicBezTo>
                      <a:pt x="50" y="72"/>
                      <a:pt x="50" y="72"/>
                      <a:pt x="50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50" y="68"/>
                      <a:pt x="50" y="68"/>
                      <a:pt x="50" y="68"/>
                    </a:cubicBezTo>
                    <a:close/>
                    <a:moveTo>
                      <a:pt x="37" y="63"/>
                    </a:moveTo>
                    <a:cubicBezTo>
                      <a:pt x="37" y="58"/>
                      <a:pt x="37" y="58"/>
                      <a:pt x="37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7" y="40"/>
                      <a:pt x="48" y="41"/>
                      <a:pt x="48" y="42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61"/>
                      <a:pt x="47" y="63"/>
                      <a:pt x="46" y="63"/>
                    </a:cubicBezTo>
                    <a:lnTo>
                      <a:pt x="37" y="63"/>
                    </a:lnTo>
                    <a:close/>
                    <a:moveTo>
                      <a:pt x="23" y="94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23" y="94"/>
                      <a:pt x="23" y="94"/>
                      <a:pt x="23" y="94"/>
                    </a:cubicBezTo>
                    <a:close/>
                    <a:moveTo>
                      <a:pt x="37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5"/>
                      <a:pt x="37" y="5"/>
                      <a:pt x="37" y="5"/>
                    </a:cubicBezTo>
                    <a:close/>
                    <a:moveTo>
                      <a:pt x="37" y="40"/>
                    </a:moveTo>
                    <a:cubicBezTo>
                      <a:pt x="37" y="45"/>
                      <a:pt x="37" y="45"/>
                      <a:pt x="37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3"/>
                      <a:pt x="25" y="61"/>
                      <a:pt x="25" y="60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1"/>
                      <a:pt x="27" y="40"/>
                      <a:pt x="28" y="40"/>
                    </a:cubicBezTo>
                    <a:cubicBezTo>
                      <a:pt x="37" y="40"/>
                      <a:pt x="37" y="40"/>
                      <a:pt x="37" y="40"/>
                    </a:cubicBezTo>
                    <a:close/>
                    <a:moveTo>
                      <a:pt x="37" y="68"/>
                    </a:moveTo>
                    <a:cubicBezTo>
                      <a:pt x="37" y="90"/>
                      <a:pt x="37" y="90"/>
                      <a:pt x="37" y="90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5" y="90"/>
                      <a:pt x="34" y="89"/>
                      <a:pt x="34" y="88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69"/>
                      <a:pt x="35" y="68"/>
                      <a:pt x="37" y="68"/>
                    </a:cubicBezTo>
                    <a:cubicBezTo>
                      <a:pt x="37" y="68"/>
                      <a:pt x="37" y="68"/>
                      <a:pt x="37" y="68"/>
                    </a:cubicBezTo>
                    <a:close/>
                    <a:moveTo>
                      <a:pt x="23" y="36"/>
                    </a:moveTo>
                    <a:cubicBezTo>
                      <a:pt x="23" y="31"/>
                      <a:pt x="23" y="31"/>
                      <a:pt x="23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4" y="14"/>
                      <a:pt x="35" y="15"/>
                      <a:pt x="35" y="16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5"/>
                      <a:pt x="34" y="36"/>
                      <a:pt x="32" y="36"/>
                    </a:cubicBezTo>
                    <a:lnTo>
                      <a:pt x="23" y="36"/>
                    </a:lnTo>
                    <a:close/>
                    <a:moveTo>
                      <a:pt x="5" y="94"/>
                    </a:moveTo>
                    <a:cubicBezTo>
                      <a:pt x="23" y="94"/>
                      <a:pt x="23" y="94"/>
                      <a:pt x="23" y="94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1" y="99"/>
                      <a:pt x="0" y="98"/>
                      <a:pt x="0" y="9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94"/>
                      <a:pt x="5" y="94"/>
                      <a:pt x="5" y="94"/>
                    </a:cubicBezTo>
                    <a:close/>
                    <a:moveTo>
                      <a:pt x="23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4"/>
                      <a:pt x="12" y="15"/>
                      <a:pt x="12" y="16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5"/>
                      <a:pt x="13" y="36"/>
                      <a:pt x="15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23" y="18"/>
                      <a:pt x="23" y="18"/>
                      <a:pt x="23" y="18"/>
                    </a:cubicBezTo>
                    <a:lnTo>
                      <a:pt x="2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8" name="Freeform 45"/>
              <p:cNvSpPr>
                <a:spLocks noEditPoints="1"/>
              </p:cNvSpPr>
              <p:nvPr/>
            </p:nvSpPr>
            <p:spPr bwMode="auto">
              <a:xfrm>
                <a:off x="8220076" y="458788"/>
                <a:ext cx="317500" cy="276225"/>
              </a:xfrm>
              <a:custGeom>
                <a:avLst/>
                <a:gdLst>
                  <a:gd name="T0" fmla="*/ 137 w 141"/>
                  <a:gd name="T1" fmla="*/ 5 h 122"/>
                  <a:gd name="T2" fmla="*/ 71 w 141"/>
                  <a:gd name="T3" fmla="*/ 5 h 122"/>
                  <a:gd name="T4" fmla="*/ 71 w 141"/>
                  <a:gd name="T5" fmla="*/ 0 h 122"/>
                  <a:gd name="T6" fmla="*/ 139 w 141"/>
                  <a:gd name="T7" fmla="*/ 0 h 122"/>
                  <a:gd name="T8" fmla="*/ 141 w 141"/>
                  <a:gd name="T9" fmla="*/ 3 h 122"/>
                  <a:gd name="T10" fmla="*/ 141 w 141"/>
                  <a:gd name="T11" fmla="*/ 94 h 122"/>
                  <a:gd name="T12" fmla="*/ 139 w 141"/>
                  <a:gd name="T13" fmla="*/ 96 h 122"/>
                  <a:gd name="T14" fmla="*/ 127 w 141"/>
                  <a:gd name="T15" fmla="*/ 96 h 122"/>
                  <a:gd name="T16" fmla="*/ 127 w 141"/>
                  <a:gd name="T17" fmla="*/ 120 h 122"/>
                  <a:gd name="T18" fmla="*/ 127 w 141"/>
                  <a:gd name="T19" fmla="*/ 120 h 122"/>
                  <a:gd name="T20" fmla="*/ 126 w 141"/>
                  <a:gd name="T21" fmla="*/ 121 h 122"/>
                  <a:gd name="T22" fmla="*/ 123 w 141"/>
                  <a:gd name="T23" fmla="*/ 121 h 122"/>
                  <a:gd name="T24" fmla="*/ 100 w 141"/>
                  <a:gd name="T25" fmla="*/ 96 h 122"/>
                  <a:gd name="T26" fmla="*/ 88 w 141"/>
                  <a:gd name="T27" fmla="*/ 96 h 122"/>
                  <a:gd name="T28" fmla="*/ 71 w 141"/>
                  <a:gd name="T29" fmla="*/ 96 h 122"/>
                  <a:gd name="T30" fmla="*/ 71 w 141"/>
                  <a:gd name="T31" fmla="*/ 91 h 122"/>
                  <a:gd name="T32" fmla="*/ 88 w 141"/>
                  <a:gd name="T33" fmla="*/ 91 h 122"/>
                  <a:gd name="T34" fmla="*/ 101 w 141"/>
                  <a:gd name="T35" fmla="*/ 91 h 122"/>
                  <a:gd name="T36" fmla="*/ 103 w 141"/>
                  <a:gd name="T37" fmla="*/ 92 h 122"/>
                  <a:gd name="T38" fmla="*/ 122 w 141"/>
                  <a:gd name="T39" fmla="*/ 114 h 122"/>
                  <a:gd name="T40" fmla="*/ 122 w 141"/>
                  <a:gd name="T41" fmla="*/ 94 h 122"/>
                  <a:gd name="T42" fmla="*/ 125 w 141"/>
                  <a:gd name="T43" fmla="*/ 91 h 122"/>
                  <a:gd name="T44" fmla="*/ 137 w 141"/>
                  <a:gd name="T45" fmla="*/ 91 h 122"/>
                  <a:gd name="T46" fmla="*/ 137 w 141"/>
                  <a:gd name="T47" fmla="*/ 5 h 122"/>
                  <a:gd name="T48" fmla="*/ 71 w 141"/>
                  <a:gd name="T49" fmla="*/ 5 h 122"/>
                  <a:gd name="T50" fmla="*/ 5 w 141"/>
                  <a:gd name="T51" fmla="*/ 5 h 122"/>
                  <a:gd name="T52" fmla="*/ 5 w 141"/>
                  <a:gd name="T53" fmla="*/ 37 h 122"/>
                  <a:gd name="T54" fmla="*/ 5 w 141"/>
                  <a:gd name="T55" fmla="*/ 91 h 122"/>
                  <a:gd name="T56" fmla="*/ 71 w 141"/>
                  <a:gd name="T57" fmla="*/ 91 h 122"/>
                  <a:gd name="T58" fmla="*/ 71 w 141"/>
                  <a:gd name="T59" fmla="*/ 96 h 122"/>
                  <a:gd name="T60" fmla="*/ 3 w 141"/>
                  <a:gd name="T61" fmla="*/ 96 h 122"/>
                  <a:gd name="T62" fmla="*/ 0 w 141"/>
                  <a:gd name="T63" fmla="*/ 94 h 122"/>
                  <a:gd name="T64" fmla="*/ 0 w 141"/>
                  <a:gd name="T65" fmla="*/ 37 h 122"/>
                  <a:gd name="T66" fmla="*/ 0 w 141"/>
                  <a:gd name="T67" fmla="*/ 3 h 122"/>
                  <a:gd name="T68" fmla="*/ 3 w 141"/>
                  <a:gd name="T69" fmla="*/ 0 h 122"/>
                  <a:gd name="T70" fmla="*/ 71 w 141"/>
                  <a:gd name="T71" fmla="*/ 0 h 122"/>
                  <a:gd name="T72" fmla="*/ 71 w 141"/>
                  <a:gd name="T73" fmla="*/ 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1" h="122">
                    <a:moveTo>
                      <a:pt x="137" y="5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40" y="0"/>
                      <a:pt x="141" y="1"/>
                      <a:pt x="141" y="3"/>
                    </a:cubicBezTo>
                    <a:cubicBezTo>
                      <a:pt x="141" y="94"/>
                      <a:pt x="141" y="94"/>
                      <a:pt x="141" y="94"/>
                    </a:cubicBezTo>
                    <a:cubicBezTo>
                      <a:pt x="141" y="95"/>
                      <a:pt x="140" y="96"/>
                      <a:pt x="139" y="96"/>
                    </a:cubicBezTo>
                    <a:cubicBezTo>
                      <a:pt x="127" y="96"/>
                      <a:pt x="127" y="96"/>
                      <a:pt x="127" y="96"/>
                    </a:cubicBezTo>
                    <a:cubicBezTo>
                      <a:pt x="127" y="120"/>
                      <a:pt x="127" y="120"/>
                      <a:pt x="127" y="120"/>
                    </a:cubicBezTo>
                    <a:cubicBezTo>
                      <a:pt x="127" y="120"/>
                      <a:pt x="127" y="120"/>
                      <a:pt x="127" y="120"/>
                    </a:cubicBezTo>
                    <a:cubicBezTo>
                      <a:pt x="127" y="120"/>
                      <a:pt x="127" y="121"/>
                      <a:pt x="126" y="121"/>
                    </a:cubicBezTo>
                    <a:cubicBezTo>
                      <a:pt x="125" y="122"/>
                      <a:pt x="124" y="122"/>
                      <a:pt x="123" y="121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101" y="91"/>
                      <a:pt x="101" y="91"/>
                      <a:pt x="101" y="91"/>
                    </a:cubicBezTo>
                    <a:cubicBezTo>
                      <a:pt x="101" y="91"/>
                      <a:pt x="102" y="92"/>
                      <a:pt x="103" y="92"/>
                    </a:cubicBezTo>
                    <a:cubicBezTo>
                      <a:pt x="122" y="114"/>
                      <a:pt x="122" y="114"/>
                      <a:pt x="122" y="114"/>
                    </a:cubicBezTo>
                    <a:cubicBezTo>
                      <a:pt x="122" y="94"/>
                      <a:pt x="122" y="94"/>
                      <a:pt x="122" y="94"/>
                    </a:cubicBezTo>
                    <a:cubicBezTo>
                      <a:pt x="122" y="93"/>
                      <a:pt x="123" y="91"/>
                      <a:pt x="125" y="91"/>
                    </a:cubicBezTo>
                    <a:cubicBezTo>
                      <a:pt x="137" y="91"/>
                      <a:pt x="137" y="91"/>
                      <a:pt x="137" y="91"/>
                    </a:cubicBezTo>
                    <a:lnTo>
                      <a:pt x="137" y="5"/>
                    </a:lnTo>
                    <a:close/>
                    <a:moveTo>
                      <a:pt x="7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1" y="96"/>
                      <a:pt x="0" y="95"/>
                      <a:pt x="0" y="9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7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9" name="Freeform 64"/>
              <p:cNvSpPr>
                <a:spLocks noEditPoints="1"/>
              </p:cNvSpPr>
              <p:nvPr/>
            </p:nvSpPr>
            <p:spPr bwMode="auto">
              <a:xfrm>
                <a:off x="9224963" y="1155700"/>
                <a:ext cx="625475" cy="625475"/>
              </a:xfrm>
              <a:custGeom>
                <a:avLst/>
                <a:gdLst>
                  <a:gd name="T0" fmla="*/ 277 w 277"/>
                  <a:gd name="T1" fmla="*/ 138 h 277"/>
                  <a:gd name="T2" fmla="*/ 265 w 277"/>
                  <a:gd name="T3" fmla="*/ 146 h 277"/>
                  <a:gd name="T4" fmla="*/ 261 w 277"/>
                  <a:gd name="T5" fmla="*/ 133 h 277"/>
                  <a:gd name="T6" fmla="*/ 233 w 277"/>
                  <a:gd name="T7" fmla="*/ 233 h 277"/>
                  <a:gd name="T8" fmla="*/ 214 w 277"/>
                  <a:gd name="T9" fmla="*/ 249 h 277"/>
                  <a:gd name="T10" fmla="*/ 236 w 277"/>
                  <a:gd name="T11" fmla="*/ 41 h 277"/>
                  <a:gd name="T12" fmla="*/ 229 w 277"/>
                  <a:gd name="T13" fmla="*/ 133 h 277"/>
                  <a:gd name="T14" fmla="*/ 224 w 277"/>
                  <a:gd name="T15" fmla="*/ 146 h 277"/>
                  <a:gd name="T16" fmla="*/ 219 w 277"/>
                  <a:gd name="T17" fmla="*/ 233 h 277"/>
                  <a:gd name="T18" fmla="*/ 234 w 277"/>
                  <a:gd name="T19" fmla="*/ 222 h 277"/>
                  <a:gd name="T20" fmla="*/ 221 w 277"/>
                  <a:gd name="T21" fmla="*/ 228 h 277"/>
                  <a:gd name="T22" fmla="*/ 234 w 277"/>
                  <a:gd name="T23" fmla="*/ 54 h 277"/>
                  <a:gd name="T24" fmla="*/ 214 w 277"/>
                  <a:gd name="T25" fmla="*/ 55 h 277"/>
                  <a:gd name="T26" fmla="*/ 139 w 277"/>
                  <a:gd name="T27" fmla="*/ 272 h 277"/>
                  <a:gd name="T28" fmla="*/ 139 w 277"/>
                  <a:gd name="T29" fmla="*/ 272 h 277"/>
                  <a:gd name="T30" fmla="*/ 139 w 277"/>
                  <a:gd name="T31" fmla="*/ 0 h 277"/>
                  <a:gd name="T32" fmla="*/ 214 w 277"/>
                  <a:gd name="T33" fmla="*/ 55 h 277"/>
                  <a:gd name="T34" fmla="*/ 208 w 277"/>
                  <a:gd name="T35" fmla="*/ 83 h 277"/>
                  <a:gd name="T36" fmla="*/ 214 w 277"/>
                  <a:gd name="T37" fmla="*/ 199 h 277"/>
                  <a:gd name="T38" fmla="*/ 214 w 277"/>
                  <a:gd name="T39" fmla="*/ 228 h 277"/>
                  <a:gd name="T40" fmla="*/ 214 w 277"/>
                  <a:gd name="T41" fmla="*/ 199 h 277"/>
                  <a:gd name="T42" fmla="*/ 146 w 277"/>
                  <a:gd name="T43" fmla="*/ 224 h 277"/>
                  <a:gd name="T44" fmla="*/ 139 w 277"/>
                  <a:gd name="T45" fmla="*/ 260 h 277"/>
                  <a:gd name="T46" fmla="*/ 190 w 277"/>
                  <a:gd name="T47" fmla="*/ 98 h 277"/>
                  <a:gd name="T48" fmla="*/ 140 w 277"/>
                  <a:gd name="T49" fmla="*/ 126 h 277"/>
                  <a:gd name="T50" fmla="*/ 142 w 277"/>
                  <a:gd name="T51" fmla="*/ 153 h 277"/>
                  <a:gd name="T52" fmla="*/ 149 w 277"/>
                  <a:gd name="T53" fmla="*/ 14 h 277"/>
                  <a:gd name="T54" fmla="*/ 144 w 277"/>
                  <a:gd name="T55" fmla="*/ 48 h 277"/>
                  <a:gd name="T56" fmla="*/ 63 w 277"/>
                  <a:gd name="T57" fmla="*/ 22 h 277"/>
                  <a:gd name="T58" fmla="*/ 139 w 277"/>
                  <a:gd name="T59" fmla="*/ 277 h 277"/>
                  <a:gd name="T60" fmla="*/ 128 w 277"/>
                  <a:gd name="T61" fmla="*/ 14 h 277"/>
                  <a:gd name="T62" fmla="*/ 133 w 277"/>
                  <a:gd name="T63" fmla="*/ 48 h 277"/>
                  <a:gd name="T64" fmla="*/ 139 w 277"/>
                  <a:gd name="T65" fmla="*/ 131 h 277"/>
                  <a:gd name="T66" fmla="*/ 139 w 277"/>
                  <a:gd name="T67" fmla="*/ 153 h 277"/>
                  <a:gd name="T68" fmla="*/ 115 w 277"/>
                  <a:gd name="T69" fmla="*/ 105 h 277"/>
                  <a:gd name="T70" fmla="*/ 131 w 277"/>
                  <a:gd name="T71" fmla="*/ 224 h 277"/>
                  <a:gd name="T72" fmla="*/ 139 w 277"/>
                  <a:gd name="T73" fmla="*/ 260 h 277"/>
                  <a:gd name="T74" fmla="*/ 63 w 277"/>
                  <a:gd name="T75" fmla="*/ 228 h 277"/>
                  <a:gd name="T76" fmla="*/ 63 w 277"/>
                  <a:gd name="T77" fmla="*/ 199 h 277"/>
                  <a:gd name="T78" fmla="*/ 83 w 277"/>
                  <a:gd name="T79" fmla="*/ 208 h 277"/>
                  <a:gd name="T80" fmla="*/ 71 w 277"/>
                  <a:gd name="T81" fmla="*/ 78 h 277"/>
                  <a:gd name="T82" fmla="*/ 83 w 277"/>
                  <a:gd name="T83" fmla="*/ 72 h 277"/>
                  <a:gd name="T84" fmla="*/ 44 w 277"/>
                  <a:gd name="T85" fmla="*/ 44 h 277"/>
                  <a:gd name="T86" fmla="*/ 63 w 277"/>
                  <a:gd name="T87" fmla="*/ 28 h 277"/>
                  <a:gd name="T88" fmla="*/ 41 w 277"/>
                  <a:gd name="T89" fmla="*/ 236 h 277"/>
                  <a:gd name="T90" fmla="*/ 58 w 277"/>
                  <a:gd name="T91" fmla="*/ 43 h 277"/>
                  <a:gd name="T92" fmla="*/ 43 w 277"/>
                  <a:gd name="T93" fmla="*/ 58 h 277"/>
                  <a:gd name="T94" fmla="*/ 63 w 277"/>
                  <a:gd name="T95" fmla="*/ 55 h 277"/>
                  <a:gd name="T96" fmla="*/ 43 w 277"/>
                  <a:gd name="T97" fmla="*/ 222 h 277"/>
                  <a:gd name="T98" fmla="*/ 56 w 277"/>
                  <a:gd name="T99" fmla="*/ 228 h 277"/>
                  <a:gd name="T100" fmla="*/ 32 w 277"/>
                  <a:gd name="T101" fmla="*/ 144 h 277"/>
                  <a:gd name="T102" fmla="*/ 50 w 277"/>
                  <a:gd name="T103" fmla="*/ 128 h 277"/>
                  <a:gd name="T104" fmla="*/ 32 w 277"/>
                  <a:gd name="T105" fmla="*/ 58 h 277"/>
                  <a:gd name="T106" fmla="*/ 32 w 277"/>
                  <a:gd name="T107" fmla="*/ 50 h 277"/>
                  <a:gd name="T108" fmla="*/ 12 w 277"/>
                  <a:gd name="T109" fmla="*/ 146 h 277"/>
                  <a:gd name="T110" fmla="*/ 17 w 277"/>
                  <a:gd name="T111" fmla="*/ 13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7" h="277">
                    <a:moveTo>
                      <a:pt x="245" y="219"/>
                    </a:moveTo>
                    <a:cubicBezTo>
                      <a:pt x="262" y="197"/>
                      <a:pt x="272" y="169"/>
                      <a:pt x="272" y="138"/>
                    </a:cubicBezTo>
                    <a:cubicBezTo>
                      <a:pt x="272" y="108"/>
                      <a:pt x="262" y="80"/>
                      <a:pt x="245" y="58"/>
                    </a:cubicBezTo>
                    <a:cubicBezTo>
                      <a:pt x="245" y="50"/>
                      <a:pt x="245" y="50"/>
                      <a:pt x="245" y="50"/>
                    </a:cubicBezTo>
                    <a:cubicBezTo>
                      <a:pt x="265" y="74"/>
                      <a:pt x="277" y="105"/>
                      <a:pt x="277" y="138"/>
                    </a:cubicBezTo>
                    <a:cubicBezTo>
                      <a:pt x="277" y="172"/>
                      <a:pt x="265" y="203"/>
                      <a:pt x="245" y="227"/>
                    </a:cubicBezTo>
                    <a:cubicBezTo>
                      <a:pt x="245" y="219"/>
                      <a:pt x="245" y="219"/>
                      <a:pt x="245" y="219"/>
                    </a:cubicBezTo>
                    <a:close/>
                    <a:moveTo>
                      <a:pt x="245" y="149"/>
                    </a:moveTo>
                    <a:cubicBezTo>
                      <a:pt x="263" y="149"/>
                      <a:pt x="263" y="149"/>
                      <a:pt x="263" y="149"/>
                    </a:cubicBezTo>
                    <a:cubicBezTo>
                      <a:pt x="264" y="149"/>
                      <a:pt x="265" y="148"/>
                      <a:pt x="265" y="146"/>
                    </a:cubicBezTo>
                    <a:cubicBezTo>
                      <a:pt x="265" y="131"/>
                      <a:pt x="265" y="131"/>
                      <a:pt x="265" y="131"/>
                    </a:cubicBezTo>
                    <a:cubicBezTo>
                      <a:pt x="265" y="129"/>
                      <a:pt x="264" y="128"/>
                      <a:pt x="263" y="128"/>
                    </a:cubicBezTo>
                    <a:cubicBezTo>
                      <a:pt x="245" y="128"/>
                      <a:pt x="245" y="128"/>
                      <a:pt x="245" y="128"/>
                    </a:cubicBezTo>
                    <a:cubicBezTo>
                      <a:pt x="245" y="133"/>
                      <a:pt x="245" y="133"/>
                      <a:pt x="245" y="133"/>
                    </a:cubicBezTo>
                    <a:cubicBezTo>
                      <a:pt x="261" y="133"/>
                      <a:pt x="261" y="133"/>
                      <a:pt x="261" y="133"/>
                    </a:cubicBezTo>
                    <a:cubicBezTo>
                      <a:pt x="261" y="144"/>
                      <a:pt x="261" y="144"/>
                      <a:pt x="261" y="144"/>
                    </a:cubicBezTo>
                    <a:cubicBezTo>
                      <a:pt x="245" y="144"/>
                      <a:pt x="245" y="144"/>
                      <a:pt x="245" y="144"/>
                    </a:cubicBezTo>
                    <a:lnTo>
                      <a:pt x="245" y="149"/>
                    </a:lnTo>
                    <a:close/>
                    <a:moveTo>
                      <a:pt x="214" y="249"/>
                    </a:moveTo>
                    <a:cubicBezTo>
                      <a:pt x="221" y="244"/>
                      <a:pt x="227" y="239"/>
                      <a:pt x="233" y="233"/>
                    </a:cubicBezTo>
                    <a:cubicBezTo>
                      <a:pt x="237" y="228"/>
                      <a:pt x="241" y="224"/>
                      <a:pt x="245" y="219"/>
                    </a:cubicBezTo>
                    <a:cubicBezTo>
                      <a:pt x="245" y="227"/>
                      <a:pt x="245" y="227"/>
                      <a:pt x="245" y="227"/>
                    </a:cubicBezTo>
                    <a:cubicBezTo>
                      <a:pt x="242" y="230"/>
                      <a:pt x="239" y="233"/>
                      <a:pt x="236" y="236"/>
                    </a:cubicBezTo>
                    <a:cubicBezTo>
                      <a:pt x="230" y="243"/>
                      <a:pt x="222" y="249"/>
                      <a:pt x="214" y="254"/>
                    </a:cubicBezTo>
                    <a:cubicBezTo>
                      <a:pt x="214" y="249"/>
                      <a:pt x="214" y="249"/>
                      <a:pt x="214" y="249"/>
                    </a:cubicBezTo>
                    <a:close/>
                    <a:moveTo>
                      <a:pt x="245" y="58"/>
                    </a:moveTo>
                    <a:cubicBezTo>
                      <a:pt x="241" y="53"/>
                      <a:pt x="237" y="48"/>
                      <a:pt x="233" y="44"/>
                    </a:cubicBezTo>
                    <a:cubicBezTo>
                      <a:pt x="227" y="38"/>
                      <a:pt x="221" y="33"/>
                      <a:pt x="214" y="28"/>
                    </a:cubicBezTo>
                    <a:cubicBezTo>
                      <a:pt x="214" y="22"/>
                      <a:pt x="214" y="22"/>
                      <a:pt x="214" y="22"/>
                    </a:cubicBezTo>
                    <a:cubicBezTo>
                      <a:pt x="222" y="28"/>
                      <a:pt x="230" y="34"/>
                      <a:pt x="236" y="41"/>
                    </a:cubicBezTo>
                    <a:cubicBezTo>
                      <a:pt x="239" y="44"/>
                      <a:pt x="242" y="47"/>
                      <a:pt x="245" y="50"/>
                    </a:cubicBezTo>
                    <a:cubicBezTo>
                      <a:pt x="245" y="58"/>
                      <a:pt x="245" y="58"/>
                      <a:pt x="245" y="58"/>
                    </a:cubicBezTo>
                    <a:close/>
                    <a:moveTo>
                      <a:pt x="245" y="128"/>
                    </a:moveTo>
                    <a:cubicBezTo>
                      <a:pt x="245" y="133"/>
                      <a:pt x="245" y="133"/>
                      <a:pt x="245" y="133"/>
                    </a:cubicBezTo>
                    <a:cubicBezTo>
                      <a:pt x="229" y="133"/>
                      <a:pt x="229" y="133"/>
                      <a:pt x="229" y="133"/>
                    </a:cubicBezTo>
                    <a:cubicBezTo>
                      <a:pt x="229" y="144"/>
                      <a:pt x="229" y="144"/>
                      <a:pt x="229" y="144"/>
                    </a:cubicBezTo>
                    <a:cubicBezTo>
                      <a:pt x="245" y="144"/>
                      <a:pt x="245" y="144"/>
                      <a:pt x="245" y="144"/>
                    </a:cubicBezTo>
                    <a:cubicBezTo>
                      <a:pt x="245" y="149"/>
                      <a:pt x="245" y="149"/>
                      <a:pt x="245" y="149"/>
                    </a:cubicBezTo>
                    <a:cubicBezTo>
                      <a:pt x="227" y="149"/>
                      <a:pt x="227" y="149"/>
                      <a:pt x="227" y="149"/>
                    </a:cubicBezTo>
                    <a:cubicBezTo>
                      <a:pt x="226" y="149"/>
                      <a:pt x="224" y="148"/>
                      <a:pt x="224" y="146"/>
                    </a:cubicBezTo>
                    <a:cubicBezTo>
                      <a:pt x="224" y="131"/>
                      <a:pt x="224" y="131"/>
                      <a:pt x="224" y="131"/>
                    </a:cubicBezTo>
                    <a:cubicBezTo>
                      <a:pt x="224" y="129"/>
                      <a:pt x="226" y="128"/>
                      <a:pt x="227" y="128"/>
                    </a:cubicBezTo>
                    <a:cubicBezTo>
                      <a:pt x="245" y="128"/>
                      <a:pt x="245" y="128"/>
                      <a:pt x="245" y="128"/>
                    </a:cubicBezTo>
                    <a:close/>
                    <a:moveTo>
                      <a:pt x="214" y="228"/>
                    </a:moveTo>
                    <a:cubicBezTo>
                      <a:pt x="219" y="233"/>
                      <a:pt x="219" y="233"/>
                      <a:pt x="219" y="233"/>
                    </a:cubicBezTo>
                    <a:cubicBezTo>
                      <a:pt x="219" y="234"/>
                      <a:pt x="219" y="234"/>
                      <a:pt x="219" y="234"/>
                    </a:cubicBezTo>
                    <a:cubicBezTo>
                      <a:pt x="220" y="235"/>
                      <a:pt x="222" y="235"/>
                      <a:pt x="223" y="234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5" y="222"/>
                      <a:pt x="235" y="220"/>
                      <a:pt x="234" y="219"/>
                    </a:cubicBezTo>
                    <a:cubicBezTo>
                      <a:pt x="214" y="199"/>
                      <a:pt x="214" y="199"/>
                      <a:pt x="214" y="199"/>
                    </a:cubicBezTo>
                    <a:cubicBezTo>
                      <a:pt x="214" y="206"/>
                      <a:pt x="214" y="206"/>
                      <a:pt x="214" y="206"/>
                    </a:cubicBezTo>
                    <a:cubicBezTo>
                      <a:pt x="229" y="221"/>
                      <a:pt x="229" y="221"/>
                      <a:pt x="229" y="221"/>
                    </a:cubicBezTo>
                    <a:cubicBezTo>
                      <a:pt x="221" y="228"/>
                      <a:pt x="221" y="228"/>
                      <a:pt x="221" y="228"/>
                    </a:cubicBezTo>
                    <a:cubicBezTo>
                      <a:pt x="214" y="221"/>
                      <a:pt x="214" y="221"/>
                      <a:pt x="214" y="221"/>
                    </a:cubicBezTo>
                    <a:cubicBezTo>
                      <a:pt x="214" y="228"/>
                      <a:pt x="214" y="228"/>
                      <a:pt x="214" y="228"/>
                    </a:cubicBezTo>
                    <a:close/>
                    <a:moveTo>
                      <a:pt x="214" y="78"/>
                    </a:moveTo>
                    <a:cubicBezTo>
                      <a:pt x="234" y="58"/>
                      <a:pt x="234" y="58"/>
                      <a:pt x="234" y="58"/>
                    </a:cubicBezTo>
                    <a:cubicBezTo>
                      <a:pt x="235" y="57"/>
                      <a:pt x="235" y="55"/>
                      <a:pt x="234" y="54"/>
                    </a:cubicBezTo>
                    <a:cubicBezTo>
                      <a:pt x="223" y="43"/>
                      <a:pt x="223" y="43"/>
                      <a:pt x="223" y="43"/>
                    </a:cubicBezTo>
                    <a:cubicBezTo>
                      <a:pt x="223" y="43"/>
                      <a:pt x="223" y="43"/>
                      <a:pt x="223" y="43"/>
                    </a:cubicBezTo>
                    <a:cubicBezTo>
                      <a:pt x="222" y="42"/>
                      <a:pt x="220" y="42"/>
                      <a:pt x="219" y="43"/>
                    </a:cubicBezTo>
                    <a:cubicBezTo>
                      <a:pt x="214" y="49"/>
                      <a:pt x="214" y="49"/>
                      <a:pt x="214" y="49"/>
                    </a:cubicBezTo>
                    <a:cubicBezTo>
                      <a:pt x="214" y="55"/>
                      <a:pt x="214" y="55"/>
                      <a:pt x="214" y="55"/>
                    </a:cubicBezTo>
                    <a:cubicBezTo>
                      <a:pt x="221" y="48"/>
                      <a:pt x="221" y="48"/>
                      <a:pt x="221" y="48"/>
                    </a:cubicBezTo>
                    <a:cubicBezTo>
                      <a:pt x="229" y="56"/>
                      <a:pt x="229" y="56"/>
                      <a:pt x="229" y="56"/>
                    </a:cubicBezTo>
                    <a:cubicBezTo>
                      <a:pt x="214" y="71"/>
                      <a:pt x="214" y="71"/>
                      <a:pt x="214" y="71"/>
                    </a:cubicBezTo>
                    <a:lnTo>
                      <a:pt x="214" y="78"/>
                    </a:lnTo>
                    <a:close/>
                    <a:moveTo>
                      <a:pt x="139" y="272"/>
                    </a:moveTo>
                    <a:cubicBezTo>
                      <a:pt x="166" y="272"/>
                      <a:pt x="192" y="263"/>
                      <a:pt x="214" y="249"/>
                    </a:cubicBezTo>
                    <a:cubicBezTo>
                      <a:pt x="214" y="254"/>
                      <a:pt x="214" y="254"/>
                      <a:pt x="214" y="254"/>
                    </a:cubicBezTo>
                    <a:cubicBezTo>
                      <a:pt x="192" y="269"/>
                      <a:pt x="166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2"/>
                      <a:pt x="139" y="272"/>
                      <a:pt x="139" y="272"/>
                    </a:cubicBezTo>
                    <a:cubicBezTo>
                      <a:pt x="139" y="272"/>
                      <a:pt x="139" y="272"/>
                      <a:pt x="139" y="272"/>
                    </a:cubicBezTo>
                    <a:close/>
                    <a:moveTo>
                      <a:pt x="214" y="28"/>
                    </a:moveTo>
                    <a:cubicBezTo>
                      <a:pt x="192" y="13"/>
                      <a:pt x="166" y="5"/>
                      <a:pt x="139" y="5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66" y="0"/>
                      <a:pt x="192" y="8"/>
                      <a:pt x="214" y="22"/>
                    </a:cubicBezTo>
                    <a:cubicBezTo>
                      <a:pt x="214" y="28"/>
                      <a:pt x="214" y="28"/>
                      <a:pt x="214" y="28"/>
                    </a:cubicBezTo>
                    <a:close/>
                    <a:moveTo>
                      <a:pt x="214" y="49"/>
                    </a:moveTo>
                    <a:cubicBezTo>
                      <a:pt x="214" y="55"/>
                      <a:pt x="214" y="55"/>
                      <a:pt x="214" y="55"/>
                    </a:cubicBezTo>
                    <a:cubicBezTo>
                      <a:pt x="199" y="70"/>
                      <a:pt x="199" y="70"/>
                      <a:pt x="199" y="70"/>
                    </a:cubicBezTo>
                    <a:cubicBezTo>
                      <a:pt x="207" y="78"/>
                      <a:pt x="207" y="78"/>
                      <a:pt x="207" y="78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4" y="78"/>
                      <a:pt x="214" y="78"/>
                      <a:pt x="214" y="78"/>
                    </a:cubicBezTo>
                    <a:cubicBezTo>
                      <a:pt x="208" y="83"/>
                      <a:pt x="208" y="83"/>
                      <a:pt x="208" y="83"/>
                    </a:cubicBezTo>
                    <a:cubicBezTo>
                      <a:pt x="207" y="84"/>
                      <a:pt x="206" y="84"/>
                      <a:pt x="205" y="83"/>
                    </a:cubicBezTo>
                    <a:cubicBezTo>
                      <a:pt x="194" y="72"/>
                      <a:pt x="194" y="72"/>
                      <a:pt x="194" y="72"/>
                    </a:cubicBezTo>
                    <a:cubicBezTo>
                      <a:pt x="193" y="71"/>
                      <a:pt x="193" y="70"/>
                      <a:pt x="194" y="69"/>
                    </a:cubicBezTo>
                    <a:cubicBezTo>
                      <a:pt x="214" y="49"/>
                      <a:pt x="214" y="49"/>
                      <a:pt x="214" y="49"/>
                    </a:cubicBezTo>
                    <a:close/>
                    <a:moveTo>
                      <a:pt x="214" y="199"/>
                    </a:moveTo>
                    <a:cubicBezTo>
                      <a:pt x="214" y="206"/>
                      <a:pt x="214" y="206"/>
                      <a:pt x="214" y="206"/>
                    </a:cubicBezTo>
                    <a:cubicBezTo>
                      <a:pt x="207" y="199"/>
                      <a:pt x="207" y="199"/>
                      <a:pt x="207" y="199"/>
                    </a:cubicBezTo>
                    <a:cubicBezTo>
                      <a:pt x="199" y="206"/>
                      <a:pt x="199" y="206"/>
                      <a:pt x="199" y="206"/>
                    </a:cubicBezTo>
                    <a:cubicBezTo>
                      <a:pt x="214" y="221"/>
                      <a:pt x="214" y="221"/>
                      <a:pt x="214" y="221"/>
                    </a:cubicBezTo>
                    <a:cubicBezTo>
                      <a:pt x="214" y="228"/>
                      <a:pt x="214" y="228"/>
                      <a:pt x="214" y="228"/>
                    </a:cubicBezTo>
                    <a:cubicBezTo>
                      <a:pt x="194" y="208"/>
                      <a:pt x="194" y="208"/>
                      <a:pt x="194" y="208"/>
                    </a:cubicBezTo>
                    <a:cubicBezTo>
                      <a:pt x="193" y="207"/>
                      <a:pt x="193" y="206"/>
                      <a:pt x="194" y="205"/>
                    </a:cubicBezTo>
                    <a:cubicBezTo>
                      <a:pt x="205" y="194"/>
                      <a:pt x="205" y="194"/>
                      <a:pt x="205" y="194"/>
                    </a:cubicBezTo>
                    <a:cubicBezTo>
                      <a:pt x="206" y="193"/>
                      <a:pt x="207" y="193"/>
                      <a:pt x="208" y="194"/>
                    </a:cubicBezTo>
                    <a:cubicBezTo>
                      <a:pt x="214" y="199"/>
                      <a:pt x="214" y="199"/>
                      <a:pt x="214" y="199"/>
                    </a:cubicBezTo>
                    <a:close/>
                    <a:moveTo>
                      <a:pt x="139" y="265"/>
                    </a:move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48" y="265"/>
                      <a:pt x="149" y="264"/>
                      <a:pt x="149" y="263"/>
                    </a:cubicBezTo>
                    <a:cubicBezTo>
                      <a:pt x="149" y="227"/>
                      <a:pt x="149" y="227"/>
                      <a:pt x="149" y="227"/>
                    </a:cubicBezTo>
                    <a:cubicBezTo>
                      <a:pt x="149" y="225"/>
                      <a:pt x="148" y="224"/>
                      <a:pt x="146" y="224"/>
                    </a:cubicBezTo>
                    <a:cubicBezTo>
                      <a:pt x="139" y="224"/>
                      <a:pt x="139" y="224"/>
                      <a:pt x="139" y="224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44" y="229"/>
                      <a:pt x="144" y="229"/>
                      <a:pt x="144" y="229"/>
                    </a:cubicBezTo>
                    <a:cubicBezTo>
                      <a:pt x="144" y="260"/>
                      <a:pt x="144" y="260"/>
                      <a:pt x="144" y="260"/>
                    </a:cubicBezTo>
                    <a:cubicBezTo>
                      <a:pt x="139" y="260"/>
                      <a:pt x="139" y="260"/>
                      <a:pt x="139" y="260"/>
                    </a:cubicBezTo>
                    <a:cubicBezTo>
                      <a:pt x="139" y="265"/>
                      <a:pt x="139" y="265"/>
                      <a:pt x="139" y="265"/>
                    </a:cubicBezTo>
                    <a:close/>
                    <a:moveTo>
                      <a:pt x="139" y="153"/>
                    </a:moveTo>
                    <a:cubicBezTo>
                      <a:pt x="139" y="146"/>
                      <a:pt x="139" y="146"/>
                      <a:pt x="139" y="146"/>
                    </a:cubicBezTo>
                    <a:cubicBezTo>
                      <a:pt x="140" y="148"/>
                      <a:pt x="140" y="148"/>
                      <a:pt x="140" y="148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83" y="91"/>
                      <a:pt x="183" y="91"/>
                      <a:pt x="183" y="91"/>
                    </a:cubicBezTo>
                    <a:cubicBezTo>
                      <a:pt x="142" y="131"/>
                      <a:pt x="142" y="131"/>
                      <a:pt x="142" y="131"/>
                    </a:cubicBezTo>
                    <a:cubicBezTo>
                      <a:pt x="141" y="132"/>
                      <a:pt x="140" y="132"/>
                      <a:pt x="139" y="131"/>
                    </a:cubicBezTo>
                    <a:cubicBezTo>
                      <a:pt x="139" y="124"/>
                      <a:pt x="139" y="124"/>
                      <a:pt x="139" y="124"/>
                    </a:cubicBez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81" y="86"/>
                      <a:pt x="181" y="86"/>
                      <a:pt x="181" y="86"/>
                    </a:cubicBezTo>
                    <a:cubicBezTo>
                      <a:pt x="182" y="85"/>
                      <a:pt x="183" y="85"/>
                      <a:pt x="184" y="86"/>
                    </a:cubicBezTo>
                    <a:cubicBezTo>
                      <a:pt x="195" y="97"/>
                      <a:pt x="195" y="97"/>
                      <a:pt x="195" y="97"/>
                    </a:cubicBezTo>
                    <a:cubicBezTo>
                      <a:pt x="196" y="98"/>
                      <a:pt x="196" y="99"/>
                      <a:pt x="195" y="100"/>
                    </a:cubicBezTo>
                    <a:cubicBezTo>
                      <a:pt x="142" y="153"/>
                      <a:pt x="142" y="153"/>
                      <a:pt x="142" y="153"/>
                    </a:cubicBezTo>
                    <a:cubicBezTo>
                      <a:pt x="141" y="154"/>
                      <a:pt x="140" y="154"/>
                      <a:pt x="139" y="153"/>
                    </a:cubicBezTo>
                    <a:close/>
                    <a:moveTo>
                      <a:pt x="139" y="52"/>
                    </a:moveTo>
                    <a:cubicBezTo>
                      <a:pt x="146" y="52"/>
                      <a:pt x="146" y="52"/>
                      <a:pt x="146" y="52"/>
                    </a:cubicBezTo>
                    <a:cubicBezTo>
                      <a:pt x="148" y="52"/>
                      <a:pt x="149" y="51"/>
                      <a:pt x="149" y="50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49" y="13"/>
                      <a:pt x="148" y="12"/>
                      <a:pt x="146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48"/>
                      <a:pt x="144" y="48"/>
                      <a:pt x="144" y="48"/>
                    </a:cubicBezTo>
                    <a:cubicBezTo>
                      <a:pt x="139" y="48"/>
                      <a:pt x="139" y="48"/>
                      <a:pt x="139" y="48"/>
                    </a:cubicBezTo>
                    <a:lnTo>
                      <a:pt x="139" y="52"/>
                    </a:lnTo>
                    <a:close/>
                    <a:moveTo>
                      <a:pt x="139" y="5"/>
                    </a:moveTo>
                    <a:cubicBezTo>
                      <a:pt x="111" y="5"/>
                      <a:pt x="85" y="13"/>
                      <a:pt x="63" y="28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85" y="8"/>
                      <a:pt x="111" y="0"/>
                      <a:pt x="139" y="0"/>
                    </a:cubicBezTo>
                    <a:cubicBezTo>
                      <a:pt x="139" y="5"/>
                      <a:pt x="139" y="5"/>
                      <a:pt x="139" y="5"/>
                    </a:cubicBezTo>
                    <a:close/>
                    <a:moveTo>
                      <a:pt x="63" y="249"/>
                    </a:moveTo>
                    <a:cubicBezTo>
                      <a:pt x="85" y="263"/>
                      <a:pt x="111" y="272"/>
                      <a:pt x="139" y="272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11" y="277"/>
                      <a:pt x="85" y="269"/>
                      <a:pt x="63" y="254"/>
                    </a:cubicBezTo>
                    <a:cubicBezTo>
                      <a:pt x="63" y="249"/>
                      <a:pt x="63" y="249"/>
                      <a:pt x="63" y="249"/>
                    </a:cubicBezTo>
                    <a:close/>
                    <a:moveTo>
                      <a:pt x="139" y="12"/>
                    </a:moveTo>
                    <a:cubicBezTo>
                      <a:pt x="131" y="12"/>
                      <a:pt x="131" y="12"/>
                      <a:pt x="131" y="12"/>
                    </a:cubicBezTo>
                    <a:cubicBezTo>
                      <a:pt x="129" y="12"/>
                      <a:pt x="128" y="13"/>
                      <a:pt x="128" y="14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1"/>
                      <a:pt x="129" y="52"/>
                      <a:pt x="131" y="52"/>
                    </a:cubicBez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48"/>
                      <a:pt x="139" y="48"/>
                      <a:pt x="139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16"/>
                      <a:pt x="133" y="16"/>
                      <a:pt x="133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2"/>
                      <a:pt x="139" y="12"/>
                      <a:pt x="139" y="12"/>
                    </a:cubicBezTo>
                    <a:close/>
                    <a:moveTo>
                      <a:pt x="139" y="124"/>
                    </a:moveTo>
                    <a:cubicBezTo>
                      <a:pt x="139" y="131"/>
                      <a:pt x="139" y="131"/>
                      <a:pt x="139" y="131"/>
                    </a:cubicBezTo>
                    <a:cubicBezTo>
                      <a:pt x="138" y="131"/>
                      <a:pt x="138" y="131"/>
                      <a:pt x="138" y="131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09" y="118"/>
                      <a:pt x="109" y="118"/>
                      <a:pt x="109" y="118"/>
                    </a:cubicBezTo>
                    <a:cubicBezTo>
                      <a:pt x="139" y="146"/>
                      <a:pt x="139" y="146"/>
                      <a:pt x="139" y="146"/>
                    </a:cubicBezTo>
                    <a:cubicBezTo>
                      <a:pt x="139" y="153"/>
                      <a:pt x="139" y="153"/>
                      <a:pt x="139" y="153"/>
                    </a:cubicBezTo>
                    <a:cubicBezTo>
                      <a:pt x="139" y="153"/>
                      <a:pt x="139" y="153"/>
                      <a:pt x="139" y="153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103" y="119"/>
                      <a:pt x="103" y="117"/>
                      <a:pt x="104" y="116"/>
                    </a:cubicBezTo>
                    <a:cubicBezTo>
                      <a:pt x="104" y="116"/>
                      <a:pt x="104" y="116"/>
                      <a:pt x="104" y="116"/>
                    </a:cubicBezTo>
                    <a:cubicBezTo>
                      <a:pt x="115" y="105"/>
                      <a:pt x="115" y="105"/>
                      <a:pt x="115" y="105"/>
                    </a:cubicBezTo>
                    <a:cubicBezTo>
                      <a:pt x="116" y="104"/>
                      <a:pt x="117" y="104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39" y="124"/>
                      <a:pt x="139" y="124"/>
                      <a:pt x="139" y="124"/>
                    </a:cubicBezTo>
                    <a:close/>
                    <a:moveTo>
                      <a:pt x="139" y="224"/>
                    </a:moveTo>
                    <a:cubicBezTo>
                      <a:pt x="131" y="224"/>
                      <a:pt x="131" y="224"/>
                      <a:pt x="131" y="224"/>
                    </a:cubicBezTo>
                    <a:cubicBezTo>
                      <a:pt x="129" y="224"/>
                      <a:pt x="128" y="225"/>
                      <a:pt x="128" y="227"/>
                    </a:cubicBezTo>
                    <a:cubicBezTo>
                      <a:pt x="128" y="263"/>
                      <a:pt x="128" y="263"/>
                      <a:pt x="128" y="263"/>
                    </a:cubicBezTo>
                    <a:cubicBezTo>
                      <a:pt x="128" y="264"/>
                      <a:pt x="129" y="265"/>
                      <a:pt x="131" y="265"/>
                    </a:cubicBezTo>
                    <a:cubicBezTo>
                      <a:pt x="139" y="265"/>
                      <a:pt x="139" y="265"/>
                      <a:pt x="139" y="265"/>
                    </a:cubicBezTo>
                    <a:cubicBezTo>
                      <a:pt x="139" y="260"/>
                      <a:pt x="139" y="260"/>
                      <a:pt x="139" y="260"/>
                    </a:cubicBezTo>
                    <a:cubicBezTo>
                      <a:pt x="133" y="260"/>
                      <a:pt x="133" y="260"/>
                      <a:pt x="133" y="260"/>
                    </a:cubicBezTo>
                    <a:cubicBezTo>
                      <a:pt x="133" y="229"/>
                      <a:pt x="133" y="229"/>
                      <a:pt x="133" y="229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39" y="224"/>
                      <a:pt x="139" y="224"/>
                      <a:pt x="139" y="224"/>
                    </a:cubicBezTo>
                    <a:close/>
                    <a:moveTo>
                      <a:pt x="63" y="228"/>
                    </a:moveTo>
                    <a:cubicBezTo>
                      <a:pt x="63" y="221"/>
                      <a:pt x="63" y="221"/>
                      <a:pt x="63" y="221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71" y="199"/>
                      <a:pt x="71" y="199"/>
                      <a:pt x="71" y="199"/>
                    </a:cubicBezTo>
                    <a:cubicBezTo>
                      <a:pt x="63" y="206"/>
                      <a:pt x="63" y="206"/>
                      <a:pt x="63" y="206"/>
                    </a:cubicBezTo>
                    <a:cubicBezTo>
                      <a:pt x="63" y="199"/>
                      <a:pt x="63" y="199"/>
                      <a:pt x="63" y="199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70" y="193"/>
                      <a:pt x="71" y="193"/>
                      <a:pt x="72" y="194"/>
                    </a:cubicBezTo>
                    <a:cubicBezTo>
                      <a:pt x="72" y="194"/>
                      <a:pt x="72" y="194"/>
                      <a:pt x="72" y="194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4" y="206"/>
                      <a:pt x="84" y="207"/>
                      <a:pt x="83" y="208"/>
                    </a:cubicBezTo>
                    <a:cubicBezTo>
                      <a:pt x="83" y="208"/>
                      <a:pt x="83" y="208"/>
                      <a:pt x="83" y="208"/>
                    </a:cubicBezTo>
                    <a:cubicBezTo>
                      <a:pt x="63" y="228"/>
                      <a:pt x="63" y="228"/>
                      <a:pt x="63" y="228"/>
                    </a:cubicBezTo>
                    <a:close/>
                    <a:moveTo>
                      <a:pt x="63" y="78"/>
                    </a:moveTo>
                    <a:cubicBezTo>
                      <a:pt x="63" y="71"/>
                      <a:pt x="63" y="71"/>
                      <a:pt x="63" y="71"/>
                    </a:cubicBezTo>
                    <a:cubicBezTo>
                      <a:pt x="71" y="78"/>
                      <a:pt x="71" y="78"/>
                      <a:pt x="71" y="78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4" y="70"/>
                      <a:pt x="84" y="71"/>
                      <a:pt x="83" y="72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1" y="84"/>
                      <a:pt x="70" y="84"/>
                      <a:pt x="69" y="83"/>
                    </a:cubicBezTo>
                    <a:lnTo>
                      <a:pt x="63" y="78"/>
                    </a:lnTo>
                    <a:close/>
                    <a:moveTo>
                      <a:pt x="63" y="28"/>
                    </a:moveTo>
                    <a:cubicBezTo>
                      <a:pt x="56" y="33"/>
                      <a:pt x="50" y="38"/>
                      <a:pt x="44" y="44"/>
                    </a:cubicBezTo>
                    <a:cubicBezTo>
                      <a:pt x="40" y="48"/>
                      <a:pt x="36" y="53"/>
                      <a:pt x="32" y="58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5" y="47"/>
                      <a:pt x="38" y="44"/>
                      <a:pt x="41" y="41"/>
                    </a:cubicBezTo>
                    <a:cubicBezTo>
                      <a:pt x="48" y="34"/>
                      <a:pt x="55" y="28"/>
                      <a:pt x="63" y="22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32" y="219"/>
                    </a:moveTo>
                    <a:cubicBezTo>
                      <a:pt x="36" y="224"/>
                      <a:pt x="40" y="228"/>
                      <a:pt x="44" y="233"/>
                    </a:cubicBezTo>
                    <a:cubicBezTo>
                      <a:pt x="50" y="239"/>
                      <a:pt x="56" y="244"/>
                      <a:pt x="63" y="249"/>
                    </a:cubicBezTo>
                    <a:cubicBezTo>
                      <a:pt x="63" y="254"/>
                      <a:pt x="63" y="254"/>
                      <a:pt x="63" y="254"/>
                    </a:cubicBezTo>
                    <a:cubicBezTo>
                      <a:pt x="55" y="249"/>
                      <a:pt x="48" y="243"/>
                      <a:pt x="41" y="236"/>
                    </a:cubicBezTo>
                    <a:cubicBezTo>
                      <a:pt x="38" y="233"/>
                      <a:pt x="35" y="230"/>
                      <a:pt x="32" y="227"/>
                    </a:cubicBezTo>
                    <a:cubicBezTo>
                      <a:pt x="32" y="219"/>
                      <a:pt x="32" y="219"/>
                      <a:pt x="32" y="219"/>
                    </a:cubicBezTo>
                    <a:close/>
                    <a:moveTo>
                      <a:pt x="63" y="49"/>
                    </a:move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7" y="42"/>
                      <a:pt x="55" y="42"/>
                      <a:pt x="54" y="43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2" y="55"/>
                      <a:pt x="42" y="57"/>
                      <a:pt x="43" y="58"/>
                    </a:cubicBezTo>
                    <a:cubicBezTo>
                      <a:pt x="63" y="78"/>
                      <a:pt x="63" y="78"/>
                      <a:pt x="63" y="7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49"/>
                      <a:pt x="63" y="49"/>
                      <a:pt x="63" y="49"/>
                    </a:cubicBezTo>
                    <a:close/>
                    <a:moveTo>
                      <a:pt x="63" y="199"/>
                    </a:moveTo>
                    <a:cubicBezTo>
                      <a:pt x="43" y="219"/>
                      <a:pt x="43" y="219"/>
                      <a:pt x="43" y="219"/>
                    </a:cubicBezTo>
                    <a:cubicBezTo>
                      <a:pt x="43" y="219"/>
                      <a:pt x="43" y="219"/>
                      <a:pt x="43" y="219"/>
                    </a:cubicBezTo>
                    <a:cubicBezTo>
                      <a:pt x="42" y="220"/>
                      <a:pt x="42" y="222"/>
                      <a:pt x="43" y="222"/>
                    </a:cubicBezTo>
                    <a:cubicBezTo>
                      <a:pt x="54" y="234"/>
                      <a:pt x="54" y="234"/>
                      <a:pt x="54" y="234"/>
                    </a:cubicBezTo>
                    <a:cubicBezTo>
                      <a:pt x="55" y="235"/>
                      <a:pt x="57" y="235"/>
                      <a:pt x="58" y="234"/>
                    </a:cubicBezTo>
                    <a:cubicBezTo>
                      <a:pt x="63" y="228"/>
                      <a:pt x="63" y="228"/>
                      <a:pt x="63" y="228"/>
                    </a:cubicBezTo>
                    <a:cubicBezTo>
                      <a:pt x="63" y="221"/>
                      <a:pt x="63" y="221"/>
                      <a:pt x="63" y="221"/>
                    </a:cubicBezTo>
                    <a:cubicBezTo>
                      <a:pt x="56" y="228"/>
                      <a:pt x="56" y="228"/>
                      <a:pt x="56" y="228"/>
                    </a:cubicBezTo>
                    <a:cubicBezTo>
                      <a:pt x="48" y="221"/>
                      <a:pt x="48" y="221"/>
                      <a:pt x="48" y="221"/>
                    </a:cubicBezTo>
                    <a:cubicBezTo>
                      <a:pt x="63" y="206"/>
                      <a:pt x="63" y="206"/>
                      <a:pt x="63" y="206"/>
                    </a:cubicBezTo>
                    <a:cubicBezTo>
                      <a:pt x="63" y="199"/>
                      <a:pt x="63" y="199"/>
                      <a:pt x="63" y="199"/>
                    </a:cubicBezTo>
                    <a:close/>
                    <a:moveTo>
                      <a:pt x="32" y="149"/>
                    </a:moveTo>
                    <a:cubicBezTo>
                      <a:pt x="32" y="144"/>
                      <a:pt x="32" y="144"/>
                      <a:pt x="32" y="144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48" y="133"/>
                      <a:pt x="48" y="133"/>
                      <a:pt x="48" y="133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50" y="128"/>
                      <a:pt x="50" y="128"/>
                      <a:pt x="50" y="128"/>
                    </a:cubicBezTo>
                    <a:cubicBezTo>
                      <a:pt x="52" y="128"/>
                      <a:pt x="53" y="129"/>
                      <a:pt x="53" y="131"/>
                    </a:cubicBezTo>
                    <a:cubicBezTo>
                      <a:pt x="53" y="146"/>
                      <a:pt x="53" y="146"/>
                      <a:pt x="53" y="146"/>
                    </a:cubicBezTo>
                    <a:cubicBezTo>
                      <a:pt x="53" y="148"/>
                      <a:pt x="52" y="149"/>
                      <a:pt x="50" y="149"/>
                    </a:cubicBezTo>
                    <a:lnTo>
                      <a:pt x="32" y="149"/>
                    </a:lnTo>
                    <a:close/>
                    <a:moveTo>
                      <a:pt x="32" y="58"/>
                    </a:moveTo>
                    <a:cubicBezTo>
                      <a:pt x="15" y="80"/>
                      <a:pt x="5" y="108"/>
                      <a:pt x="5" y="138"/>
                    </a:cubicBezTo>
                    <a:cubicBezTo>
                      <a:pt x="5" y="169"/>
                      <a:pt x="15" y="197"/>
                      <a:pt x="32" y="219"/>
                    </a:cubicBezTo>
                    <a:cubicBezTo>
                      <a:pt x="32" y="227"/>
                      <a:pt x="32" y="227"/>
                      <a:pt x="32" y="227"/>
                    </a:cubicBezTo>
                    <a:cubicBezTo>
                      <a:pt x="12" y="203"/>
                      <a:pt x="0" y="172"/>
                      <a:pt x="0" y="138"/>
                    </a:cubicBezTo>
                    <a:cubicBezTo>
                      <a:pt x="0" y="105"/>
                      <a:pt x="12" y="74"/>
                      <a:pt x="32" y="50"/>
                    </a:cubicBezTo>
                    <a:cubicBezTo>
                      <a:pt x="32" y="58"/>
                      <a:pt x="32" y="58"/>
                      <a:pt x="32" y="58"/>
                    </a:cubicBezTo>
                    <a:close/>
                    <a:moveTo>
                      <a:pt x="32" y="128"/>
                    </a:moveTo>
                    <a:cubicBezTo>
                      <a:pt x="14" y="128"/>
                      <a:pt x="14" y="128"/>
                      <a:pt x="14" y="128"/>
                    </a:cubicBezTo>
                    <a:cubicBezTo>
                      <a:pt x="13" y="128"/>
                      <a:pt x="12" y="129"/>
                      <a:pt x="12" y="131"/>
                    </a:cubicBezTo>
                    <a:cubicBezTo>
                      <a:pt x="12" y="146"/>
                      <a:pt x="12" y="146"/>
                      <a:pt x="12" y="146"/>
                    </a:cubicBezTo>
                    <a:cubicBezTo>
                      <a:pt x="12" y="148"/>
                      <a:pt x="13" y="149"/>
                      <a:pt x="14" y="149"/>
                    </a:cubicBezTo>
                    <a:cubicBezTo>
                      <a:pt x="32" y="149"/>
                      <a:pt x="32" y="149"/>
                      <a:pt x="32" y="149"/>
                    </a:cubicBezTo>
                    <a:cubicBezTo>
                      <a:pt x="32" y="144"/>
                      <a:pt x="32" y="144"/>
                      <a:pt x="32" y="144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7" y="133"/>
                      <a:pt x="17" y="133"/>
                      <a:pt x="17" y="133"/>
                    </a:cubicBezTo>
                    <a:cubicBezTo>
                      <a:pt x="32" y="133"/>
                      <a:pt x="32" y="133"/>
                      <a:pt x="32" y="133"/>
                    </a:cubicBezTo>
                    <a:lnTo>
                      <a:pt x="32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0" name="Freeform 66"/>
              <p:cNvSpPr>
                <a:spLocks noEditPoints="1"/>
              </p:cNvSpPr>
              <p:nvPr/>
            </p:nvSpPr>
            <p:spPr bwMode="auto">
              <a:xfrm>
                <a:off x="5468938" y="762000"/>
                <a:ext cx="169863" cy="342900"/>
              </a:xfrm>
              <a:custGeom>
                <a:avLst/>
                <a:gdLst>
                  <a:gd name="T0" fmla="*/ 62 w 75"/>
                  <a:gd name="T1" fmla="*/ 137 h 152"/>
                  <a:gd name="T2" fmla="*/ 71 w 75"/>
                  <a:gd name="T3" fmla="*/ 34 h 152"/>
                  <a:gd name="T4" fmla="*/ 62 w 75"/>
                  <a:gd name="T5" fmla="*/ 10 h 152"/>
                  <a:gd name="T6" fmla="*/ 75 w 75"/>
                  <a:gd name="T7" fmla="*/ 33 h 152"/>
                  <a:gd name="T8" fmla="*/ 75 w 75"/>
                  <a:gd name="T9" fmla="*/ 146 h 152"/>
                  <a:gd name="T10" fmla="*/ 70 w 75"/>
                  <a:gd name="T11" fmla="*/ 148 h 152"/>
                  <a:gd name="T12" fmla="*/ 65 w 75"/>
                  <a:gd name="T13" fmla="*/ 70 h 152"/>
                  <a:gd name="T14" fmla="*/ 65 w 75"/>
                  <a:gd name="T15" fmla="*/ 70 h 152"/>
                  <a:gd name="T16" fmla="*/ 63 w 75"/>
                  <a:gd name="T17" fmla="*/ 64 h 152"/>
                  <a:gd name="T18" fmla="*/ 63 w 75"/>
                  <a:gd name="T19" fmla="*/ 52 h 152"/>
                  <a:gd name="T20" fmla="*/ 65 w 75"/>
                  <a:gd name="T21" fmla="*/ 47 h 152"/>
                  <a:gd name="T22" fmla="*/ 62 w 75"/>
                  <a:gd name="T23" fmla="*/ 53 h 152"/>
                  <a:gd name="T24" fmla="*/ 65 w 75"/>
                  <a:gd name="T25" fmla="*/ 30 h 152"/>
                  <a:gd name="T26" fmla="*/ 63 w 75"/>
                  <a:gd name="T27" fmla="*/ 24 h 152"/>
                  <a:gd name="T28" fmla="*/ 65 w 75"/>
                  <a:gd name="T29" fmla="*/ 70 h 152"/>
                  <a:gd name="T30" fmla="*/ 60 w 75"/>
                  <a:gd name="T31" fmla="*/ 130 h 152"/>
                  <a:gd name="T32" fmla="*/ 59 w 75"/>
                  <a:gd name="T33" fmla="*/ 3 h 152"/>
                  <a:gd name="T34" fmla="*/ 59 w 75"/>
                  <a:gd name="T35" fmla="*/ 8 h 152"/>
                  <a:gd name="T36" fmla="*/ 61 w 75"/>
                  <a:gd name="T37" fmla="*/ 33 h 152"/>
                  <a:gd name="T38" fmla="*/ 62 w 75"/>
                  <a:gd name="T39" fmla="*/ 24 h 152"/>
                  <a:gd name="T40" fmla="*/ 60 w 75"/>
                  <a:gd name="T41" fmla="*/ 53 h 152"/>
                  <a:gd name="T42" fmla="*/ 62 w 75"/>
                  <a:gd name="T43" fmla="*/ 44 h 152"/>
                  <a:gd name="T44" fmla="*/ 59 w 75"/>
                  <a:gd name="T45" fmla="*/ 72 h 152"/>
                  <a:gd name="T46" fmla="*/ 62 w 75"/>
                  <a:gd name="T47" fmla="*/ 64 h 152"/>
                  <a:gd name="T48" fmla="*/ 61 w 75"/>
                  <a:gd name="T49" fmla="*/ 73 h 152"/>
                  <a:gd name="T50" fmla="*/ 59 w 75"/>
                  <a:gd name="T51" fmla="*/ 135 h 152"/>
                  <a:gd name="T52" fmla="*/ 38 w 75"/>
                  <a:gd name="T53" fmla="*/ 132 h 152"/>
                  <a:gd name="T54" fmla="*/ 59 w 75"/>
                  <a:gd name="T55" fmla="*/ 135 h 152"/>
                  <a:gd name="T56" fmla="*/ 59 w 75"/>
                  <a:gd name="T57" fmla="*/ 8 h 152"/>
                  <a:gd name="T58" fmla="*/ 38 w 75"/>
                  <a:gd name="T59" fmla="*/ 0 h 152"/>
                  <a:gd name="T60" fmla="*/ 59 w 75"/>
                  <a:gd name="T61" fmla="*/ 32 h 152"/>
                  <a:gd name="T62" fmla="*/ 38 w 75"/>
                  <a:gd name="T63" fmla="*/ 29 h 152"/>
                  <a:gd name="T64" fmla="*/ 52 w 75"/>
                  <a:gd name="T65" fmla="*/ 21 h 152"/>
                  <a:gd name="T66" fmla="*/ 59 w 75"/>
                  <a:gd name="T67" fmla="*/ 52 h 152"/>
                  <a:gd name="T68" fmla="*/ 55 w 75"/>
                  <a:gd name="T69" fmla="*/ 51 h 152"/>
                  <a:gd name="T70" fmla="*/ 38 w 75"/>
                  <a:gd name="T71" fmla="*/ 40 h 152"/>
                  <a:gd name="T72" fmla="*/ 59 w 75"/>
                  <a:gd name="T73" fmla="*/ 63 h 152"/>
                  <a:gd name="T74" fmla="*/ 59 w 75"/>
                  <a:gd name="T75" fmla="*/ 72 h 152"/>
                  <a:gd name="T76" fmla="*/ 55 w 75"/>
                  <a:gd name="T77" fmla="*/ 70 h 152"/>
                  <a:gd name="T78" fmla="*/ 38 w 75"/>
                  <a:gd name="T79" fmla="*/ 60 h 152"/>
                  <a:gd name="T80" fmla="*/ 38 w 75"/>
                  <a:gd name="T81" fmla="*/ 132 h 152"/>
                  <a:gd name="T82" fmla="*/ 6 w 75"/>
                  <a:gd name="T83" fmla="*/ 148 h 152"/>
                  <a:gd name="T84" fmla="*/ 3 w 75"/>
                  <a:gd name="T85" fmla="*/ 152 h 152"/>
                  <a:gd name="T86" fmla="*/ 0 w 75"/>
                  <a:gd name="T87" fmla="*/ 34 h 152"/>
                  <a:gd name="T88" fmla="*/ 38 w 75"/>
                  <a:gd name="T89" fmla="*/ 0 h 152"/>
                  <a:gd name="T90" fmla="*/ 5 w 75"/>
                  <a:gd name="T91" fmla="*/ 33 h 152"/>
                  <a:gd name="T92" fmla="*/ 15 w 75"/>
                  <a:gd name="T93" fmla="*/ 130 h 152"/>
                  <a:gd name="T94" fmla="*/ 24 w 75"/>
                  <a:gd name="T95" fmla="*/ 21 h 152"/>
                  <a:gd name="T96" fmla="*/ 11 w 75"/>
                  <a:gd name="T97" fmla="*/ 30 h 152"/>
                  <a:gd name="T98" fmla="*/ 19 w 75"/>
                  <a:gd name="T99" fmla="*/ 31 h 152"/>
                  <a:gd name="T100" fmla="*/ 38 w 75"/>
                  <a:gd name="T101" fmla="*/ 20 h 152"/>
                  <a:gd name="T102" fmla="*/ 13 w 75"/>
                  <a:gd name="T103" fmla="*/ 44 h 152"/>
                  <a:gd name="T104" fmla="*/ 13 w 75"/>
                  <a:gd name="T105" fmla="*/ 52 h 152"/>
                  <a:gd name="T106" fmla="*/ 19 w 75"/>
                  <a:gd name="T107" fmla="*/ 51 h 152"/>
                  <a:gd name="T108" fmla="*/ 38 w 75"/>
                  <a:gd name="T109" fmla="*/ 40 h 152"/>
                  <a:gd name="T110" fmla="*/ 10 w 75"/>
                  <a:gd name="T111" fmla="*/ 67 h 152"/>
                  <a:gd name="T112" fmla="*/ 13 w 75"/>
                  <a:gd name="T113" fmla="*/ 72 h 152"/>
                  <a:gd name="T114" fmla="*/ 21 w 75"/>
                  <a:gd name="T115" fmla="*/ 7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5" h="152">
                    <a:moveTo>
                      <a:pt x="70" y="148"/>
                    </a:moveTo>
                    <a:cubicBezTo>
                      <a:pt x="70" y="147"/>
                      <a:pt x="70" y="147"/>
                      <a:pt x="70" y="147"/>
                    </a:cubicBezTo>
                    <a:cubicBezTo>
                      <a:pt x="70" y="147"/>
                      <a:pt x="70" y="147"/>
                      <a:pt x="70" y="147"/>
                    </a:cubicBezTo>
                    <a:cubicBezTo>
                      <a:pt x="68" y="142"/>
                      <a:pt x="66" y="139"/>
                      <a:pt x="62" y="137"/>
                    </a:cubicBezTo>
                    <a:cubicBezTo>
                      <a:pt x="62" y="131"/>
                      <a:pt x="62" y="131"/>
                      <a:pt x="62" y="131"/>
                    </a:cubicBezTo>
                    <a:cubicBezTo>
                      <a:pt x="66" y="133"/>
                      <a:pt x="68" y="135"/>
                      <a:pt x="71" y="13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29"/>
                      <a:pt x="71" y="22"/>
                      <a:pt x="69" y="19"/>
                    </a:cubicBezTo>
                    <a:cubicBezTo>
                      <a:pt x="68" y="15"/>
                      <a:pt x="66" y="12"/>
                      <a:pt x="62" y="10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8" y="7"/>
                      <a:pt x="72" y="11"/>
                      <a:pt x="74" y="17"/>
                    </a:cubicBezTo>
                    <a:cubicBezTo>
                      <a:pt x="75" y="21"/>
                      <a:pt x="75" y="28"/>
                      <a:pt x="75" y="33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78"/>
                      <a:pt x="75" y="128"/>
                      <a:pt x="75" y="146"/>
                    </a:cubicBezTo>
                    <a:cubicBezTo>
                      <a:pt x="75" y="146"/>
                      <a:pt x="75" y="146"/>
                      <a:pt x="75" y="146"/>
                    </a:cubicBezTo>
                    <a:cubicBezTo>
                      <a:pt x="75" y="147"/>
                      <a:pt x="75" y="147"/>
                      <a:pt x="75" y="147"/>
                    </a:cubicBezTo>
                    <a:cubicBezTo>
                      <a:pt x="75" y="150"/>
                      <a:pt x="75" y="151"/>
                      <a:pt x="73" y="151"/>
                    </a:cubicBezTo>
                    <a:cubicBezTo>
                      <a:pt x="73" y="151"/>
                      <a:pt x="73" y="152"/>
                      <a:pt x="73" y="152"/>
                    </a:cubicBezTo>
                    <a:cubicBezTo>
                      <a:pt x="71" y="152"/>
                      <a:pt x="71" y="151"/>
                      <a:pt x="70" y="148"/>
                    </a:cubicBezTo>
                    <a:cubicBezTo>
                      <a:pt x="70" y="148"/>
                      <a:pt x="70" y="148"/>
                      <a:pt x="70" y="148"/>
                    </a:cubicBezTo>
                    <a:close/>
                    <a:moveTo>
                      <a:pt x="62" y="72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64" y="72"/>
                      <a:pt x="65" y="71"/>
                      <a:pt x="65" y="70"/>
                    </a:cubicBezTo>
                    <a:cubicBezTo>
                      <a:pt x="62" y="71"/>
                      <a:pt x="62" y="71"/>
                      <a:pt x="62" y="71"/>
                    </a:cubicBezTo>
                    <a:cubicBezTo>
                      <a:pt x="62" y="72"/>
                      <a:pt x="62" y="72"/>
                      <a:pt x="62" y="72"/>
                    </a:cubicBezTo>
                    <a:close/>
                    <a:moveTo>
                      <a:pt x="62" y="71"/>
                    </a:move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6" y="69"/>
                      <a:pt x="66" y="68"/>
                      <a:pt x="65" y="67"/>
                    </a:cubicBezTo>
                    <a:cubicBezTo>
                      <a:pt x="65" y="66"/>
                      <a:pt x="64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71"/>
                      <a:pt x="62" y="71"/>
                      <a:pt x="62" y="71"/>
                    </a:cubicBezTo>
                    <a:close/>
                    <a:moveTo>
                      <a:pt x="62" y="53"/>
                    </a:moveTo>
                    <a:cubicBezTo>
                      <a:pt x="63" y="52"/>
                      <a:pt x="63" y="52"/>
                      <a:pt x="63" y="52"/>
                    </a:cubicBezTo>
                    <a:cubicBezTo>
                      <a:pt x="64" y="52"/>
                      <a:pt x="65" y="51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6" y="49"/>
                      <a:pt x="66" y="48"/>
                      <a:pt x="65" y="47"/>
                    </a:cubicBezTo>
                    <a:cubicBezTo>
                      <a:pt x="65" y="46"/>
                      <a:pt x="64" y="45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2" y="44"/>
                      <a:pt x="62" y="44"/>
                      <a:pt x="62" y="44"/>
                    </a:cubicBezTo>
                    <a:cubicBezTo>
                      <a:pt x="62" y="53"/>
                      <a:pt x="62" y="53"/>
                      <a:pt x="62" y="53"/>
                    </a:cubicBezTo>
                    <a:close/>
                    <a:moveTo>
                      <a:pt x="62" y="33"/>
                    </a:moveTo>
                    <a:cubicBezTo>
                      <a:pt x="63" y="32"/>
                      <a:pt x="63" y="32"/>
                      <a:pt x="63" y="32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5" y="31"/>
                      <a:pt x="65" y="31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5" y="26"/>
                      <a:pt x="64" y="25"/>
                      <a:pt x="63" y="25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33"/>
                      <a:pt x="62" y="33"/>
                      <a:pt x="62" y="33"/>
                    </a:cubicBezTo>
                    <a:close/>
                    <a:moveTo>
                      <a:pt x="65" y="70"/>
                    </a:moveTo>
                    <a:cubicBezTo>
                      <a:pt x="65" y="70"/>
                      <a:pt x="65" y="70"/>
                      <a:pt x="65" y="70"/>
                    </a:cubicBezTo>
                    <a:close/>
                    <a:moveTo>
                      <a:pt x="62" y="137"/>
                    </a:moveTo>
                    <a:cubicBezTo>
                      <a:pt x="61" y="136"/>
                      <a:pt x="60" y="136"/>
                      <a:pt x="59" y="135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0" y="130"/>
                      <a:pt x="60" y="130"/>
                    </a:cubicBezTo>
                    <a:cubicBezTo>
                      <a:pt x="60" y="130"/>
                      <a:pt x="60" y="130"/>
                      <a:pt x="60" y="130"/>
                    </a:cubicBezTo>
                    <a:cubicBezTo>
                      <a:pt x="61" y="131"/>
                      <a:pt x="62" y="131"/>
                      <a:pt x="62" y="131"/>
                    </a:cubicBezTo>
                    <a:cubicBezTo>
                      <a:pt x="62" y="137"/>
                      <a:pt x="62" y="137"/>
                      <a:pt x="62" y="137"/>
                    </a:cubicBezTo>
                    <a:close/>
                    <a:moveTo>
                      <a:pt x="59" y="3"/>
                    </a:moveTo>
                    <a:cubicBezTo>
                      <a:pt x="59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2" y="4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9"/>
                      <a:pt x="60" y="8"/>
                      <a:pt x="59" y="8"/>
                    </a:cubicBezTo>
                    <a:cubicBezTo>
                      <a:pt x="59" y="3"/>
                      <a:pt x="59" y="3"/>
                      <a:pt x="59" y="3"/>
                    </a:cubicBezTo>
                    <a:close/>
                    <a:moveTo>
                      <a:pt x="62" y="24"/>
                    </a:moveTo>
                    <a:cubicBezTo>
                      <a:pt x="62" y="33"/>
                      <a:pt x="62" y="33"/>
                      <a:pt x="62" y="33"/>
                    </a:cubicBezTo>
                    <a:cubicBezTo>
                      <a:pt x="62" y="33"/>
                      <a:pt x="62" y="33"/>
                      <a:pt x="61" y="33"/>
                    </a:cubicBezTo>
                    <a:cubicBezTo>
                      <a:pt x="61" y="33"/>
                      <a:pt x="60" y="33"/>
                      <a:pt x="60" y="33"/>
                    </a:cubicBezTo>
                    <a:cubicBezTo>
                      <a:pt x="60" y="33"/>
                      <a:pt x="59" y="32"/>
                      <a:pt x="59" y="32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0" y="23"/>
                      <a:pt x="61" y="24"/>
                      <a:pt x="62" y="24"/>
                    </a:cubicBezTo>
                    <a:close/>
                    <a:moveTo>
                      <a:pt x="62" y="44"/>
                    </a:moveTo>
                    <a:cubicBezTo>
                      <a:pt x="62" y="53"/>
                      <a:pt x="62" y="53"/>
                      <a:pt x="62" y="53"/>
                    </a:cubicBezTo>
                    <a:cubicBezTo>
                      <a:pt x="62" y="53"/>
                      <a:pt x="62" y="53"/>
                      <a:pt x="61" y="53"/>
                    </a:cubicBezTo>
                    <a:cubicBezTo>
                      <a:pt x="61" y="53"/>
                      <a:pt x="60" y="53"/>
                      <a:pt x="60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52"/>
                      <a:pt x="59" y="52"/>
                      <a:pt x="59" y="5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1" y="43"/>
                      <a:pt x="62" y="44"/>
                    </a:cubicBezTo>
                    <a:close/>
                    <a:moveTo>
                      <a:pt x="62" y="64"/>
                    </a:moveTo>
                    <a:cubicBezTo>
                      <a:pt x="62" y="71"/>
                      <a:pt x="62" y="71"/>
                      <a:pt x="62" y="71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63"/>
                      <a:pt x="59" y="63"/>
                      <a:pt x="59" y="63"/>
                    </a:cubicBezTo>
                    <a:cubicBezTo>
                      <a:pt x="60" y="63"/>
                      <a:pt x="61" y="63"/>
                      <a:pt x="62" y="64"/>
                    </a:cubicBezTo>
                    <a:close/>
                    <a:moveTo>
                      <a:pt x="62" y="71"/>
                    </a:moveTo>
                    <a:cubicBezTo>
                      <a:pt x="60" y="72"/>
                      <a:pt x="60" y="72"/>
                      <a:pt x="60" y="72"/>
                    </a:cubicBezTo>
                    <a:cubicBezTo>
                      <a:pt x="60" y="72"/>
                      <a:pt x="60" y="73"/>
                      <a:pt x="60" y="73"/>
                    </a:cubicBezTo>
                    <a:cubicBezTo>
                      <a:pt x="60" y="73"/>
                      <a:pt x="61" y="73"/>
                      <a:pt x="61" y="73"/>
                    </a:cubicBezTo>
                    <a:cubicBezTo>
                      <a:pt x="62" y="73"/>
                      <a:pt x="62" y="73"/>
                      <a:pt x="62" y="72"/>
                    </a:cubicBezTo>
                    <a:lnTo>
                      <a:pt x="62" y="71"/>
                    </a:lnTo>
                    <a:close/>
                    <a:moveTo>
                      <a:pt x="59" y="135"/>
                    </a:moveTo>
                    <a:cubicBezTo>
                      <a:pt x="59" y="135"/>
                      <a:pt x="59" y="135"/>
                      <a:pt x="59" y="135"/>
                    </a:cubicBezTo>
                    <a:cubicBezTo>
                      <a:pt x="59" y="135"/>
                      <a:pt x="59" y="135"/>
                      <a:pt x="59" y="135"/>
                    </a:cubicBezTo>
                    <a:cubicBezTo>
                      <a:pt x="59" y="135"/>
                      <a:pt x="59" y="135"/>
                      <a:pt x="59" y="135"/>
                    </a:cubicBezTo>
                    <a:cubicBezTo>
                      <a:pt x="53" y="132"/>
                      <a:pt x="46" y="132"/>
                      <a:pt x="38" y="132"/>
                    </a:cubicBezTo>
                    <a:cubicBezTo>
                      <a:pt x="38" y="132"/>
                      <a:pt x="38" y="132"/>
                      <a:pt x="38" y="132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46" y="127"/>
                      <a:pt x="53" y="128"/>
                      <a:pt x="59" y="130"/>
                    </a:cubicBezTo>
                    <a:cubicBezTo>
                      <a:pt x="59" y="135"/>
                      <a:pt x="59" y="135"/>
                      <a:pt x="59" y="135"/>
                    </a:cubicBezTo>
                    <a:close/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46" y="0"/>
                      <a:pt x="53" y="0"/>
                      <a:pt x="59" y="3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59" y="8"/>
                      <a:pt x="59" y="8"/>
                      <a:pt x="58" y="8"/>
                    </a:cubicBezTo>
                    <a:cubicBezTo>
                      <a:pt x="53" y="5"/>
                      <a:pt x="46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0"/>
                      <a:pt x="38" y="0"/>
                      <a:pt x="38" y="0"/>
                    </a:cubicBezTo>
                    <a:close/>
                    <a:moveTo>
                      <a:pt x="59" y="23"/>
                    </a:move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8" y="32"/>
                      <a:pt x="58" y="32"/>
                      <a:pt x="57" y="31"/>
                    </a:cubicBezTo>
                    <a:cubicBezTo>
                      <a:pt x="56" y="31"/>
                      <a:pt x="56" y="31"/>
                      <a:pt x="55" y="31"/>
                    </a:cubicBezTo>
                    <a:cubicBezTo>
                      <a:pt x="53" y="30"/>
                      <a:pt x="50" y="29"/>
                      <a:pt x="47" y="29"/>
                    </a:cubicBezTo>
                    <a:cubicBezTo>
                      <a:pt x="44" y="29"/>
                      <a:pt x="41" y="29"/>
                      <a:pt x="38" y="29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3" y="20"/>
                      <a:pt x="48" y="20"/>
                      <a:pt x="52" y="21"/>
                    </a:cubicBezTo>
                    <a:cubicBezTo>
                      <a:pt x="55" y="21"/>
                      <a:pt x="57" y="22"/>
                      <a:pt x="59" y="23"/>
                    </a:cubicBezTo>
                    <a:close/>
                    <a:moveTo>
                      <a:pt x="59" y="43"/>
                    </a:move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8" y="52"/>
                      <a:pt x="58" y="52"/>
                      <a:pt x="57" y="51"/>
                    </a:cubicBezTo>
                    <a:cubicBezTo>
                      <a:pt x="56" y="51"/>
                      <a:pt x="56" y="51"/>
                      <a:pt x="55" y="51"/>
                    </a:cubicBezTo>
                    <a:cubicBezTo>
                      <a:pt x="53" y="50"/>
                      <a:pt x="50" y="49"/>
                      <a:pt x="47" y="49"/>
                    </a:cubicBezTo>
                    <a:cubicBezTo>
                      <a:pt x="44" y="49"/>
                      <a:pt x="41" y="49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43" y="40"/>
                      <a:pt x="48" y="40"/>
                      <a:pt x="52" y="41"/>
                    </a:cubicBezTo>
                    <a:cubicBezTo>
                      <a:pt x="55" y="41"/>
                      <a:pt x="57" y="42"/>
                      <a:pt x="59" y="43"/>
                    </a:cubicBezTo>
                    <a:close/>
                    <a:moveTo>
                      <a:pt x="59" y="63"/>
                    </a:move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8" y="72"/>
                      <a:pt x="58" y="72"/>
                      <a:pt x="57" y="71"/>
                    </a:cubicBezTo>
                    <a:cubicBezTo>
                      <a:pt x="56" y="71"/>
                      <a:pt x="56" y="71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2" y="70"/>
                      <a:pt x="50" y="69"/>
                      <a:pt x="47" y="69"/>
                    </a:cubicBezTo>
                    <a:cubicBezTo>
                      <a:pt x="44" y="69"/>
                      <a:pt x="41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43" y="60"/>
                      <a:pt x="48" y="60"/>
                      <a:pt x="52" y="61"/>
                    </a:cubicBezTo>
                    <a:cubicBezTo>
                      <a:pt x="55" y="61"/>
                      <a:pt x="57" y="62"/>
                      <a:pt x="59" y="63"/>
                    </a:cubicBezTo>
                    <a:close/>
                    <a:moveTo>
                      <a:pt x="38" y="132"/>
                    </a:moveTo>
                    <a:cubicBezTo>
                      <a:pt x="30" y="132"/>
                      <a:pt x="23" y="132"/>
                      <a:pt x="17" y="135"/>
                    </a:cubicBezTo>
                    <a:cubicBezTo>
                      <a:pt x="12" y="137"/>
                      <a:pt x="8" y="141"/>
                      <a:pt x="6" y="146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5" y="151"/>
                      <a:pt x="5" y="152"/>
                      <a:pt x="3" y="152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0" y="151"/>
                      <a:pt x="0" y="150"/>
                      <a:pt x="0" y="147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8"/>
                      <a:pt x="0" y="21"/>
                      <a:pt x="2" y="17"/>
                    </a:cubicBezTo>
                    <a:cubicBezTo>
                      <a:pt x="4" y="10"/>
                      <a:pt x="9" y="6"/>
                      <a:pt x="16" y="3"/>
                    </a:cubicBezTo>
                    <a:cubicBezTo>
                      <a:pt x="22" y="1"/>
                      <a:pt x="30" y="0"/>
                      <a:pt x="38" y="0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0" y="4"/>
                      <a:pt x="23" y="5"/>
                      <a:pt x="18" y="8"/>
                    </a:cubicBezTo>
                    <a:cubicBezTo>
                      <a:pt x="12" y="10"/>
                      <a:pt x="8" y="13"/>
                      <a:pt x="7" y="19"/>
                    </a:cubicBezTo>
                    <a:cubicBezTo>
                      <a:pt x="5" y="22"/>
                      <a:pt x="5" y="29"/>
                      <a:pt x="5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8" y="135"/>
                      <a:pt x="11" y="132"/>
                      <a:pt x="15" y="130"/>
                    </a:cubicBezTo>
                    <a:cubicBezTo>
                      <a:pt x="22" y="128"/>
                      <a:pt x="29" y="127"/>
                      <a:pt x="38" y="127"/>
                    </a:cubicBezTo>
                    <a:cubicBezTo>
                      <a:pt x="38" y="132"/>
                      <a:pt x="38" y="132"/>
                      <a:pt x="38" y="132"/>
                    </a:cubicBezTo>
                    <a:close/>
                    <a:moveTo>
                      <a:pt x="38" y="20"/>
                    </a:moveTo>
                    <a:cubicBezTo>
                      <a:pt x="33" y="20"/>
                      <a:pt x="28" y="20"/>
                      <a:pt x="24" y="21"/>
                    </a:cubicBezTo>
                    <a:cubicBezTo>
                      <a:pt x="20" y="22"/>
                      <a:pt x="16" y="23"/>
                      <a:pt x="13" y="24"/>
                    </a:cubicBezTo>
                    <a:cubicBezTo>
                      <a:pt x="12" y="25"/>
                      <a:pt x="11" y="26"/>
                      <a:pt x="10" y="27"/>
                    </a:cubicBezTo>
                    <a:cubicBezTo>
                      <a:pt x="10" y="28"/>
                      <a:pt x="10" y="29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1"/>
                      <a:pt x="12" y="32"/>
                      <a:pt x="13" y="33"/>
                    </a:cubicBezTo>
                    <a:cubicBezTo>
                      <a:pt x="14" y="33"/>
                      <a:pt x="16" y="33"/>
                      <a:pt x="17" y="32"/>
                    </a:cubicBezTo>
                    <a:cubicBezTo>
                      <a:pt x="17" y="32"/>
                      <a:pt x="18" y="32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20" y="31"/>
                      <a:pt x="21" y="31"/>
                    </a:cubicBezTo>
                    <a:cubicBezTo>
                      <a:pt x="23" y="30"/>
                      <a:pt x="26" y="29"/>
                      <a:pt x="29" y="29"/>
                    </a:cubicBezTo>
                    <a:cubicBezTo>
                      <a:pt x="31" y="29"/>
                      <a:pt x="34" y="29"/>
                      <a:pt x="38" y="29"/>
                    </a:cubicBezTo>
                    <a:cubicBezTo>
                      <a:pt x="38" y="20"/>
                      <a:pt x="38" y="20"/>
                      <a:pt x="38" y="20"/>
                    </a:cubicBezTo>
                    <a:close/>
                    <a:moveTo>
                      <a:pt x="38" y="40"/>
                    </a:moveTo>
                    <a:cubicBezTo>
                      <a:pt x="33" y="40"/>
                      <a:pt x="28" y="40"/>
                      <a:pt x="24" y="41"/>
                    </a:cubicBezTo>
                    <a:cubicBezTo>
                      <a:pt x="20" y="42"/>
                      <a:pt x="16" y="43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5"/>
                      <a:pt x="11" y="46"/>
                      <a:pt x="10" y="47"/>
                    </a:cubicBezTo>
                    <a:cubicBezTo>
                      <a:pt x="10" y="48"/>
                      <a:pt x="10" y="49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14" y="53"/>
                      <a:pt x="15" y="53"/>
                      <a:pt x="16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8" y="52"/>
                      <a:pt x="19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20" y="51"/>
                      <a:pt x="21" y="51"/>
                    </a:cubicBezTo>
                    <a:cubicBezTo>
                      <a:pt x="23" y="50"/>
                      <a:pt x="26" y="49"/>
                      <a:pt x="29" y="49"/>
                    </a:cubicBezTo>
                    <a:cubicBezTo>
                      <a:pt x="31" y="49"/>
                      <a:pt x="34" y="49"/>
                      <a:pt x="38" y="49"/>
                    </a:cubicBezTo>
                    <a:cubicBezTo>
                      <a:pt x="38" y="40"/>
                      <a:pt x="38" y="40"/>
                      <a:pt x="38" y="40"/>
                    </a:cubicBezTo>
                    <a:close/>
                    <a:moveTo>
                      <a:pt x="38" y="60"/>
                    </a:moveTo>
                    <a:cubicBezTo>
                      <a:pt x="33" y="60"/>
                      <a:pt x="28" y="60"/>
                      <a:pt x="24" y="61"/>
                    </a:cubicBezTo>
                    <a:cubicBezTo>
                      <a:pt x="20" y="61"/>
                      <a:pt x="16" y="63"/>
                      <a:pt x="13" y="64"/>
                    </a:cubicBezTo>
                    <a:cubicBezTo>
                      <a:pt x="12" y="65"/>
                      <a:pt x="11" y="66"/>
                      <a:pt x="10" y="67"/>
                    </a:cubicBezTo>
                    <a:cubicBezTo>
                      <a:pt x="10" y="68"/>
                      <a:pt x="10" y="69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1"/>
                      <a:pt x="12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3"/>
                      <a:pt x="16" y="73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8" y="72"/>
                      <a:pt x="19" y="71"/>
                    </a:cubicBezTo>
                    <a:cubicBezTo>
                      <a:pt x="19" y="71"/>
                      <a:pt x="20" y="71"/>
                      <a:pt x="21" y="70"/>
                    </a:cubicBezTo>
                    <a:cubicBezTo>
                      <a:pt x="23" y="70"/>
                      <a:pt x="26" y="69"/>
                      <a:pt x="29" y="69"/>
                    </a:cubicBezTo>
                    <a:cubicBezTo>
                      <a:pt x="31" y="69"/>
                      <a:pt x="34" y="68"/>
                      <a:pt x="38" y="68"/>
                    </a:cubicBezTo>
                    <a:lnTo>
                      <a:pt x="38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1" name="Freeform 73"/>
              <p:cNvSpPr>
                <a:spLocks noEditPoints="1"/>
              </p:cNvSpPr>
              <p:nvPr/>
            </p:nvSpPr>
            <p:spPr bwMode="auto">
              <a:xfrm>
                <a:off x="6621463" y="1812925"/>
                <a:ext cx="206375" cy="206375"/>
              </a:xfrm>
              <a:custGeom>
                <a:avLst/>
                <a:gdLst>
                  <a:gd name="T0" fmla="*/ 45 w 91"/>
                  <a:gd name="T1" fmla="*/ 0 h 91"/>
                  <a:gd name="T2" fmla="*/ 77 w 91"/>
                  <a:gd name="T3" fmla="*/ 14 h 91"/>
                  <a:gd name="T4" fmla="*/ 91 w 91"/>
                  <a:gd name="T5" fmla="*/ 46 h 91"/>
                  <a:gd name="T6" fmla="*/ 77 w 91"/>
                  <a:gd name="T7" fmla="*/ 78 h 91"/>
                  <a:gd name="T8" fmla="*/ 45 w 91"/>
                  <a:gd name="T9" fmla="*/ 91 h 91"/>
                  <a:gd name="T10" fmla="*/ 45 w 91"/>
                  <a:gd name="T11" fmla="*/ 87 h 91"/>
                  <a:gd name="T12" fmla="*/ 74 w 91"/>
                  <a:gd name="T13" fmla="*/ 75 h 91"/>
                  <a:gd name="T14" fmla="*/ 86 w 91"/>
                  <a:gd name="T15" fmla="*/ 46 h 91"/>
                  <a:gd name="T16" fmla="*/ 74 w 91"/>
                  <a:gd name="T17" fmla="*/ 17 h 91"/>
                  <a:gd name="T18" fmla="*/ 45 w 91"/>
                  <a:gd name="T19" fmla="*/ 5 h 91"/>
                  <a:gd name="T20" fmla="*/ 45 w 91"/>
                  <a:gd name="T21" fmla="*/ 0 h 91"/>
                  <a:gd name="T22" fmla="*/ 44 w 91"/>
                  <a:gd name="T23" fmla="*/ 91 h 91"/>
                  <a:gd name="T24" fmla="*/ 43 w 91"/>
                  <a:gd name="T25" fmla="*/ 91 h 91"/>
                  <a:gd name="T26" fmla="*/ 43 w 91"/>
                  <a:gd name="T27" fmla="*/ 91 h 91"/>
                  <a:gd name="T28" fmla="*/ 41 w 91"/>
                  <a:gd name="T29" fmla="*/ 89 h 91"/>
                  <a:gd name="T30" fmla="*/ 34 w 91"/>
                  <a:gd name="T31" fmla="*/ 74 h 91"/>
                  <a:gd name="T32" fmla="*/ 24 w 91"/>
                  <a:gd name="T33" fmla="*/ 61 h 91"/>
                  <a:gd name="T34" fmla="*/ 13 w 91"/>
                  <a:gd name="T35" fmla="*/ 53 h 91"/>
                  <a:gd name="T36" fmla="*/ 1 w 91"/>
                  <a:gd name="T37" fmla="*/ 47 h 91"/>
                  <a:gd name="T38" fmla="*/ 1 w 91"/>
                  <a:gd name="T39" fmla="*/ 47 h 91"/>
                  <a:gd name="T40" fmla="*/ 0 w 91"/>
                  <a:gd name="T41" fmla="*/ 45 h 91"/>
                  <a:gd name="T42" fmla="*/ 13 w 91"/>
                  <a:gd name="T43" fmla="*/ 13 h 91"/>
                  <a:gd name="T44" fmla="*/ 45 w 91"/>
                  <a:gd name="T45" fmla="*/ 0 h 91"/>
                  <a:gd name="T46" fmla="*/ 45 w 91"/>
                  <a:gd name="T47" fmla="*/ 0 h 91"/>
                  <a:gd name="T48" fmla="*/ 45 w 91"/>
                  <a:gd name="T49" fmla="*/ 5 h 91"/>
                  <a:gd name="T50" fmla="*/ 45 w 91"/>
                  <a:gd name="T51" fmla="*/ 5 h 91"/>
                  <a:gd name="T52" fmla="*/ 17 w 91"/>
                  <a:gd name="T53" fmla="*/ 17 h 91"/>
                  <a:gd name="T54" fmla="*/ 5 w 91"/>
                  <a:gd name="T55" fmla="*/ 43 h 91"/>
                  <a:gd name="T56" fmla="*/ 16 w 91"/>
                  <a:gd name="T57" fmla="*/ 49 h 91"/>
                  <a:gd name="T58" fmla="*/ 28 w 91"/>
                  <a:gd name="T59" fmla="*/ 58 h 91"/>
                  <a:gd name="T60" fmla="*/ 38 w 91"/>
                  <a:gd name="T61" fmla="*/ 72 h 91"/>
                  <a:gd name="T62" fmla="*/ 45 w 91"/>
                  <a:gd name="T63" fmla="*/ 87 h 91"/>
                  <a:gd name="T64" fmla="*/ 45 w 91"/>
                  <a:gd name="T65" fmla="*/ 87 h 91"/>
                  <a:gd name="T66" fmla="*/ 45 w 91"/>
                  <a:gd name="T67" fmla="*/ 87 h 91"/>
                  <a:gd name="T68" fmla="*/ 45 w 91"/>
                  <a:gd name="T69" fmla="*/ 91 h 91"/>
                  <a:gd name="T70" fmla="*/ 45 w 91"/>
                  <a:gd name="T71" fmla="*/ 91 h 91"/>
                  <a:gd name="T72" fmla="*/ 44 w 91"/>
                  <a:gd name="T7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1" h="91">
                    <a:moveTo>
                      <a:pt x="45" y="0"/>
                    </a:moveTo>
                    <a:cubicBezTo>
                      <a:pt x="58" y="0"/>
                      <a:pt x="69" y="5"/>
                      <a:pt x="77" y="14"/>
                    </a:cubicBezTo>
                    <a:cubicBezTo>
                      <a:pt x="86" y="22"/>
                      <a:pt x="91" y="33"/>
                      <a:pt x="91" y="46"/>
                    </a:cubicBezTo>
                    <a:cubicBezTo>
                      <a:pt x="91" y="58"/>
                      <a:pt x="86" y="70"/>
                      <a:pt x="77" y="78"/>
                    </a:cubicBezTo>
                    <a:cubicBezTo>
                      <a:pt x="69" y="86"/>
                      <a:pt x="58" y="91"/>
                      <a:pt x="45" y="91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56" y="86"/>
                      <a:pt x="67" y="82"/>
                      <a:pt x="74" y="75"/>
                    </a:cubicBezTo>
                    <a:cubicBezTo>
                      <a:pt x="81" y="67"/>
                      <a:pt x="86" y="57"/>
                      <a:pt x="86" y="46"/>
                    </a:cubicBezTo>
                    <a:cubicBezTo>
                      <a:pt x="86" y="35"/>
                      <a:pt x="81" y="24"/>
                      <a:pt x="74" y="17"/>
                    </a:cubicBezTo>
                    <a:cubicBezTo>
                      <a:pt x="67" y="10"/>
                      <a:pt x="56" y="5"/>
                      <a:pt x="45" y="5"/>
                    </a:cubicBezTo>
                    <a:lnTo>
                      <a:pt x="45" y="0"/>
                    </a:lnTo>
                    <a:close/>
                    <a:moveTo>
                      <a:pt x="44" y="91"/>
                    </a:moveTo>
                    <a:cubicBezTo>
                      <a:pt x="43" y="91"/>
                      <a:pt x="43" y="91"/>
                      <a:pt x="43" y="9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2" y="91"/>
                      <a:pt x="41" y="90"/>
                      <a:pt x="41" y="89"/>
                    </a:cubicBezTo>
                    <a:cubicBezTo>
                      <a:pt x="39" y="84"/>
                      <a:pt x="37" y="79"/>
                      <a:pt x="34" y="74"/>
                    </a:cubicBezTo>
                    <a:cubicBezTo>
                      <a:pt x="32" y="69"/>
                      <a:pt x="28" y="65"/>
                      <a:pt x="24" y="61"/>
                    </a:cubicBezTo>
                    <a:cubicBezTo>
                      <a:pt x="21" y="58"/>
                      <a:pt x="17" y="55"/>
                      <a:pt x="13" y="53"/>
                    </a:cubicBezTo>
                    <a:cubicBezTo>
                      <a:pt x="10" y="50"/>
                      <a:pt x="6" y="48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7"/>
                      <a:pt x="0" y="46"/>
                      <a:pt x="0" y="45"/>
                    </a:cubicBezTo>
                    <a:cubicBezTo>
                      <a:pt x="0" y="32"/>
                      <a:pt x="5" y="21"/>
                      <a:pt x="13" y="13"/>
                    </a:cubicBezTo>
                    <a:cubicBezTo>
                      <a:pt x="22" y="5"/>
                      <a:pt x="33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34" y="5"/>
                      <a:pt x="24" y="9"/>
                      <a:pt x="17" y="17"/>
                    </a:cubicBezTo>
                    <a:cubicBezTo>
                      <a:pt x="10" y="23"/>
                      <a:pt x="5" y="33"/>
                      <a:pt x="5" y="43"/>
                    </a:cubicBezTo>
                    <a:cubicBezTo>
                      <a:pt x="8" y="45"/>
                      <a:pt x="12" y="46"/>
                      <a:pt x="16" y="49"/>
                    </a:cubicBezTo>
                    <a:cubicBezTo>
                      <a:pt x="20" y="51"/>
                      <a:pt x="24" y="54"/>
                      <a:pt x="28" y="58"/>
                    </a:cubicBezTo>
                    <a:cubicBezTo>
                      <a:pt x="32" y="62"/>
                      <a:pt x="36" y="67"/>
                      <a:pt x="38" y="72"/>
                    </a:cubicBezTo>
                    <a:cubicBezTo>
                      <a:pt x="41" y="76"/>
                      <a:pt x="43" y="81"/>
                      <a:pt x="4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91"/>
                      <a:pt x="45" y="91"/>
                      <a:pt x="45" y="91"/>
                    </a:cubicBezTo>
                    <a:lnTo>
                      <a:pt x="44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2" name="Freeform 86"/>
              <p:cNvSpPr>
                <a:spLocks noEditPoints="1"/>
              </p:cNvSpPr>
              <p:nvPr/>
            </p:nvSpPr>
            <p:spPr bwMode="auto">
              <a:xfrm>
                <a:off x="6024563" y="1144588"/>
                <a:ext cx="106363" cy="439738"/>
              </a:xfrm>
              <a:custGeom>
                <a:avLst/>
                <a:gdLst>
                  <a:gd name="T0" fmla="*/ 23 w 47"/>
                  <a:gd name="T1" fmla="*/ 106 h 195"/>
                  <a:gd name="T2" fmla="*/ 27 w 47"/>
                  <a:gd name="T3" fmla="*/ 107 h 195"/>
                  <a:gd name="T4" fmla="*/ 29 w 47"/>
                  <a:gd name="T5" fmla="*/ 109 h 195"/>
                  <a:gd name="T6" fmla="*/ 29 w 47"/>
                  <a:gd name="T7" fmla="*/ 109 h 195"/>
                  <a:gd name="T8" fmla="*/ 29 w 47"/>
                  <a:gd name="T9" fmla="*/ 190 h 195"/>
                  <a:gd name="T10" fmla="*/ 42 w 47"/>
                  <a:gd name="T11" fmla="*/ 190 h 195"/>
                  <a:gd name="T12" fmla="*/ 42 w 47"/>
                  <a:gd name="T13" fmla="*/ 5 h 195"/>
                  <a:gd name="T14" fmla="*/ 27 w 47"/>
                  <a:gd name="T15" fmla="*/ 5 h 195"/>
                  <a:gd name="T16" fmla="*/ 27 w 47"/>
                  <a:gd name="T17" fmla="*/ 5 h 195"/>
                  <a:gd name="T18" fmla="*/ 23 w 47"/>
                  <a:gd name="T19" fmla="*/ 6 h 195"/>
                  <a:gd name="T20" fmla="*/ 23 w 47"/>
                  <a:gd name="T21" fmla="*/ 1 h 195"/>
                  <a:gd name="T22" fmla="*/ 26 w 47"/>
                  <a:gd name="T23" fmla="*/ 0 h 195"/>
                  <a:gd name="T24" fmla="*/ 27 w 47"/>
                  <a:gd name="T25" fmla="*/ 0 h 195"/>
                  <a:gd name="T26" fmla="*/ 45 w 47"/>
                  <a:gd name="T27" fmla="*/ 0 h 195"/>
                  <a:gd name="T28" fmla="*/ 47 w 47"/>
                  <a:gd name="T29" fmla="*/ 3 h 195"/>
                  <a:gd name="T30" fmla="*/ 47 w 47"/>
                  <a:gd name="T31" fmla="*/ 193 h 195"/>
                  <a:gd name="T32" fmla="*/ 45 w 47"/>
                  <a:gd name="T33" fmla="*/ 195 h 195"/>
                  <a:gd name="T34" fmla="*/ 27 w 47"/>
                  <a:gd name="T35" fmla="*/ 195 h 195"/>
                  <a:gd name="T36" fmla="*/ 24 w 47"/>
                  <a:gd name="T37" fmla="*/ 193 h 195"/>
                  <a:gd name="T38" fmla="*/ 24 w 47"/>
                  <a:gd name="T39" fmla="*/ 111 h 195"/>
                  <a:gd name="T40" fmla="*/ 23 w 47"/>
                  <a:gd name="T41" fmla="*/ 111 h 195"/>
                  <a:gd name="T42" fmla="*/ 23 w 47"/>
                  <a:gd name="T43" fmla="*/ 106 h 195"/>
                  <a:gd name="T44" fmla="*/ 4 w 47"/>
                  <a:gd name="T45" fmla="*/ 56 h 195"/>
                  <a:gd name="T46" fmla="*/ 11 w 47"/>
                  <a:gd name="T47" fmla="*/ 92 h 195"/>
                  <a:gd name="T48" fmla="*/ 23 w 47"/>
                  <a:gd name="T49" fmla="*/ 106 h 195"/>
                  <a:gd name="T50" fmla="*/ 23 w 47"/>
                  <a:gd name="T51" fmla="*/ 111 h 195"/>
                  <a:gd name="T52" fmla="*/ 6 w 47"/>
                  <a:gd name="T53" fmla="*/ 94 h 195"/>
                  <a:gd name="T54" fmla="*/ 0 w 47"/>
                  <a:gd name="T55" fmla="*/ 56 h 195"/>
                  <a:gd name="T56" fmla="*/ 23 w 47"/>
                  <a:gd name="T57" fmla="*/ 1 h 195"/>
                  <a:gd name="T58" fmla="*/ 23 w 47"/>
                  <a:gd name="T59" fmla="*/ 6 h 195"/>
                  <a:gd name="T60" fmla="*/ 4 w 47"/>
                  <a:gd name="T61" fmla="*/ 5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195">
                    <a:moveTo>
                      <a:pt x="23" y="106"/>
                    </a:moveTo>
                    <a:cubicBezTo>
                      <a:pt x="25" y="106"/>
                      <a:pt x="26" y="107"/>
                      <a:pt x="27" y="107"/>
                    </a:cubicBezTo>
                    <a:cubicBezTo>
                      <a:pt x="28" y="107"/>
                      <a:pt x="29" y="108"/>
                      <a:pt x="29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9" y="190"/>
                      <a:pt x="29" y="190"/>
                      <a:pt x="29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6" y="5"/>
                      <a:pt x="25" y="5"/>
                      <a:pt x="23" y="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26" y="0"/>
                      <a:pt x="27" y="0"/>
                      <a:pt x="2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1"/>
                      <a:pt x="47" y="3"/>
                    </a:cubicBezTo>
                    <a:cubicBezTo>
                      <a:pt x="47" y="193"/>
                      <a:pt x="47" y="193"/>
                      <a:pt x="47" y="193"/>
                    </a:cubicBezTo>
                    <a:cubicBezTo>
                      <a:pt x="47" y="194"/>
                      <a:pt x="46" y="195"/>
                      <a:pt x="45" y="195"/>
                    </a:cubicBezTo>
                    <a:cubicBezTo>
                      <a:pt x="27" y="195"/>
                      <a:pt x="27" y="195"/>
                      <a:pt x="27" y="195"/>
                    </a:cubicBezTo>
                    <a:cubicBezTo>
                      <a:pt x="25" y="195"/>
                      <a:pt x="24" y="194"/>
                      <a:pt x="24" y="193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24" y="111"/>
                      <a:pt x="24" y="111"/>
                      <a:pt x="23" y="111"/>
                    </a:cubicBezTo>
                    <a:lnTo>
                      <a:pt x="23" y="106"/>
                    </a:lnTo>
                    <a:close/>
                    <a:moveTo>
                      <a:pt x="4" y="56"/>
                    </a:moveTo>
                    <a:cubicBezTo>
                      <a:pt x="4" y="73"/>
                      <a:pt x="7" y="84"/>
                      <a:pt x="11" y="92"/>
                    </a:cubicBezTo>
                    <a:cubicBezTo>
                      <a:pt x="15" y="101"/>
                      <a:pt x="20" y="104"/>
                      <a:pt x="23" y="106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19" y="109"/>
                      <a:pt x="11" y="105"/>
                      <a:pt x="6" y="94"/>
                    </a:cubicBezTo>
                    <a:cubicBezTo>
                      <a:pt x="2" y="86"/>
                      <a:pt x="0" y="74"/>
                      <a:pt x="0" y="56"/>
                    </a:cubicBezTo>
                    <a:cubicBezTo>
                      <a:pt x="0" y="12"/>
                      <a:pt x="16" y="3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17" y="8"/>
                      <a:pt x="4" y="17"/>
                      <a:pt x="4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3" name="Freeform 94"/>
              <p:cNvSpPr>
                <a:spLocks noEditPoints="1"/>
              </p:cNvSpPr>
              <p:nvPr/>
            </p:nvSpPr>
            <p:spPr bwMode="auto">
              <a:xfrm>
                <a:off x="6940551" y="2244725"/>
                <a:ext cx="331788" cy="241300"/>
              </a:xfrm>
              <a:custGeom>
                <a:avLst/>
                <a:gdLst>
                  <a:gd name="T0" fmla="*/ 73 w 147"/>
                  <a:gd name="T1" fmla="*/ 102 h 107"/>
                  <a:gd name="T2" fmla="*/ 142 w 147"/>
                  <a:gd name="T3" fmla="*/ 102 h 107"/>
                  <a:gd name="T4" fmla="*/ 142 w 147"/>
                  <a:gd name="T5" fmla="*/ 5 h 107"/>
                  <a:gd name="T6" fmla="*/ 73 w 147"/>
                  <a:gd name="T7" fmla="*/ 5 h 107"/>
                  <a:gd name="T8" fmla="*/ 73 w 147"/>
                  <a:gd name="T9" fmla="*/ 0 h 107"/>
                  <a:gd name="T10" fmla="*/ 144 w 147"/>
                  <a:gd name="T11" fmla="*/ 0 h 107"/>
                  <a:gd name="T12" fmla="*/ 147 w 147"/>
                  <a:gd name="T13" fmla="*/ 3 h 107"/>
                  <a:gd name="T14" fmla="*/ 147 w 147"/>
                  <a:gd name="T15" fmla="*/ 104 h 107"/>
                  <a:gd name="T16" fmla="*/ 144 w 147"/>
                  <a:gd name="T17" fmla="*/ 107 h 107"/>
                  <a:gd name="T18" fmla="*/ 73 w 147"/>
                  <a:gd name="T19" fmla="*/ 107 h 107"/>
                  <a:gd name="T20" fmla="*/ 73 w 147"/>
                  <a:gd name="T21" fmla="*/ 102 h 107"/>
                  <a:gd name="T22" fmla="*/ 73 w 147"/>
                  <a:gd name="T23" fmla="*/ 96 h 107"/>
                  <a:gd name="T24" fmla="*/ 103 w 147"/>
                  <a:gd name="T25" fmla="*/ 83 h 107"/>
                  <a:gd name="T26" fmla="*/ 115 w 147"/>
                  <a:gd name="T27" fmla="*/ 53 h 107"/>
                  <a:gd name="T28" fmla="*/ 103 w 147"/>
                  <a:gd name="T29" fmla="*/ 24 h 107"/>
                  <a:gd name="T30" fmla="*/ 73 w 147"/>
                  <a:gd name="T31" fmla="*/ 11 h 107"/>
                  <a:gd name="T32" fmla="*/ 73 w 147"/>
                  <a:gd name="T33" fmla="*/ 16 h 107"/>
                  <a:gd name="T34" fmla="*/ 100 w 147"/>
                  <a:gd name="T35" fmla="*/ 27 h 107"/>
                  <a:gd name="T36" fmla="*/ 111 w 147"/>
                  <a:gd name="T37" fmla="*/ 53 h 107"/>
                  <a:gd name="T38" fmla="*/ 100 w 147"/>
                  <a:gd name="T39" fmla="*/ 80 h 107"/>
                  <a:gd name="T40" fmla="*/ 73 w 147"/>
                  <a:gd name="T41" fmla="*/ 91 h 107"/>
                  <a:gd name="T42" fmla="*/ 73 w 147"/>
                  <a:gd name="T43" fmla="*/ 96 h 107"/>
                  <a:gd name="T44" fmla="*/ 4 w 147"/>
                  <a:gd name="T45" fmla="*/ 102 h 107"/>
                  <a:gd name="T46" fmla="*/ 73 w 147"/>
                  <a:gd name="T47" fmla="*/ 102 h 107"/>
                  <a:gd name="T48" fmla="*/ 73 w 147"/>
                  <a:gd name="T49" fmla="*/ 107 h 107"/>
                  <a:gd name="T50" fmla="*/ 2 w 147"/>
                  <a:gd name="T51" fmla="*/ 107 h 107"/>
                  <a:gd name="T52" fmla="*/ 0 w 147"/>
                  <a:gd name="T53" fmla="*/ 104 h 107"/>
                  <a:gd name="T54" fmla="*/ 0 w 147"/>
                  <a:gd name="T55" fmla="*/ 3 h 107"/>
                  <a:gd name="T56" fmla="*/ 2 w 147"/>
                  <a:gd name="T57" fmla="*/ 0 h 107"/>
                  <a:gd name="T58" fmla="*/ 73 w 147"/>
                  <a:gd name="T59" fmla="*/ 0 h 107"/>
                  <a:gd name="T60" fmla="*/ 73 w 147"/>
                  <a:gd name="T61" fmla="*/ 5 h 107"/>
                  <a:gd name="T62" fmla="*/ 4 w 147"/>
                  <a:gd name="T63" fmla="*/ 5 h 107"/>
                  <a:gd name="T64" fmla="*/ 4 w 147"/>
                  <a:gd name="T65" fmla="*/ 102 h 107"/>
                  <a:gd name="T66" fmla="*/ 73 w 147"/>
                  <a:gd name="T67" fmla="*/ 11 h 107"/>
                  <a:gd name="T68" fmla="*/ 73 w 147"/>
                  <a:gd name="T69" fmla="*/ 11 h 107"/>
                  <a:gd name="T70" fmla="*/ 43 w 147"/>
                  <a:gd name="T71" fmla="*/ 24 h 107"/>
                  <a:gd name="T72" fmla="*/ 31 w 147"/>
                  <a:gd name="T73" fmla="*/ 53 h 107"/>
                  <a:gd name="T74" fmla="*/ 43 w 147"/>
                  <a:gd name="T75" fmla="*/ 83 h 107"/>
                  <a:gd name="T76" fmla="*/ 73 w 147"/>
                  <a:gd name="T77" fmla="*/ 96 h 107"/>
                  <a:gd name="T78" fmla="*/ 73 w 147"/>
                  <a:gd name="T79" fmla="*/ 96 h 107"/>
                  <a:gd name="T80" fmla="*/ 73 w 147"/>
                  <a:gd name="T81" fmla="*/ 91 h 107"/>
                  <a:gd name="T82" fmla="*/ 73 w 147"/>
                  <a:gd name="T83" fmla="*/ 91 h 107"/>
                  <a:gd name="T84" fmla="*/ 47 w 147"/>
                  <a:gd name="T85" fmla="*/ 80 h 107"/>
                  <a:gd name="T86" fmla="*/ 36 w 147"/>
                  <a:gd name="T87" fmla="*/ 53 h 107"/>
                  <a:gd name="T88" fmla="*/ 47 w 147"/>
                  <a:gd name="T89" fmla="*/ 27 h 107"/>
                  <a:gd name="T90" fmla="*/ 73 w 147"/>
                  <a:gd name="T91" fmla="*/ 16 h 107"/>
                  <a:gd name="T92" fmla="*/ 73 w 147"/>
                  <a:gd name="T93" fmla="*/ 16 h 107"/>
                  <a:gd name="T94" fmla="*/ 73 w 147"/>
                  <a:gd name="T95" fmla="*/ 1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7" h="107">
                    <a:moveTo>
                      <a:pt x="73" y="102"/>
                    </a:moveTo>
                    <a:cubicBezTo>
                      <a:pt x="142" y="102"/>
                      <a:pt x="142" y="102"/>
                      <a:pt x="142" y="102"/>
                    </a:cubicBezTo>
                    <a:cubicBezTo>
                      <a:pt x="142" y="5"/>
                      <a:pt x="142" y="5"/>
                      <a:pt x="14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6" y="0"/>
                      <a:pt x="147" y="1"/>
                      <a:pt x="147" y="3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6"/>
                      <a:pt x="146" y="107"/>
                      <a:pt x="144" y="107"/>
                    </a:cubicBezTo>
                    <a:cubicBezTo>
                      <a:pt x="73" y="107"/>
                      <a:pt x="73" y="107"/>
                      <a:pt x="73" y="107"/>
                    </a:cubicBezTo>
                    <a:cubicBezTo>
                      <a:pt x="73" y="102"/>
                      <a:pt x="73" y="102"/>
                      <a:pt x="73" y="102"/>
                    </a:cubicBezTo>
                    <a:close/>
                    <a:moveTo>
                      <a:pt x="73" y="96"/>
                    </a:moveTo>
                    <a:cubicBezTo>
                      <a:pt x="85" y="96"/>
                      <a:pt x="95" y="91"/>
                      <a:pt x="103" y="83"/>
                    </a:cubicBezTo>
                    <a:cubicBezTo>
                      <a:pt x="111" y="76"/>
                      <a:pt x="115" y="65"/>
                      <a:pt x="115" y="53"/>
                    </a:cubicBezTo>
                    <a:cubicBezTo>
                      <a:pt x="115" y="42"/>
                      <a:pt x="111" y="31"/>
                      <a:pt x="103" y="24"/>
                    </a:cubicBezTo>
                    <a:cubicBezTo>
                      <a:pt x="95" y="16"/>
                      <a:pt x="85" y="11"/>
                      <a:pt x="73" y="11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83" y="16"/>
                      <a:pt x="93" y="20"/>
                      <a:pt x="100" y="27"/>
                    </a:cubicBezTo>
                    <a:cubicBezTo>
                      <a:pt x="106" y="34"/>
                      <a:pt x="111" y="43"/>
                      <a:pt x="111" y="53"/>
                    </a:cubicBezTo>
                    <a:cubicBezTo>
                      <a:pt x="111" y="64"/>
                      <a:pt x="106" y="73"/>
                      <a:pt x="100" y="80"/>
                    </a:cubicBezTo>
                    <a:cubicBezTo>
                      <a:pt x="93" y="87"/>
                      <a:pt x="83" y="91"/>
                      <a:pt x="73" y="91"/>
                    </a:cubicBezTo>
                    <a:lnTo>
                      <a:pt x="73" y="96"/>
                    </a:lnTo>
                    <a:close/>
                    <a:moveTo>
                      <a:pt x="4" y="102"/>
                    </a:moveTo>
                    <a:cubicBezTo>
                      <a:pt x="73" y="102"/>
                      <a:pt x="73" y="102"/>
                      <a:pt x="73" y="102"/>
                    </a:cubicBezTo>
                    <a:cubicBezTo>
                      <a:pt x="73" y="107"/>
                      <a:pt x="73" y="107"/>
                      <a:pt x="73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1" y="107"/>
                      <a:pt x="0" y="106"/>
                      <a:pt x="0" y="10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02"/>
                      <a:pt x="4" y="102"/>
                      <a:pt x="4" y="102"/>
                    </a:cubicBezTo>
                    <a:close/>
                    <a:moveTo>
                      <a:pt x="73" y="11"/>
                    </a:moveTo>
                    <a:cubicBezTo>
                      <a:pt x="73" y="11"/>
                      <a:pt x="73" y="11"/>
                      <a:pt x="73" y="11"/>
                    </a:cubicBezTo>
                    <a:cubicBezTo>
                      <a:pt x="62" y="11"/>
                      <a:pt x="51" y="16"/>
                      <a:pt x="43" y="24"/>
                    </a:cubicBezTo>
                    <a:cubicBezTo>
                      <a:pt x="36" y="31"/>
                      <a:pt x="31" y="42"/>
                      <a:pt x="31" y="53"/>
                    </a:cubicBezTo>
                    <a:cubicBezTo>
                      <a:pt x="31" y="65"/>
                      <a:pt x="36" y="76"/>
                      <a:pt x="43" y="83"/>
                    </a:cubicBezTo>
                    <a:cubicBezTo>
                      <a:pt x="51" y="91"/>
                      <a:pt x="62" y="96"/>
                      <a:pt x="73" y="9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63" y="91"/>
                      <a:pt x="54" y="87"/>
                      <a:pt x="47" y="80"/>
                    </a:cubicBezTo>
                    <a:cubicBezTo>
                      <a:pt x="40" y="73"/>
                      <a:pt x="36" y="64"/>
                      <a:pt x="36" y="53"/>
                    </a:cubicBezTo>
                    <a:cubicBezTo>
                      <a:pt x="36" y="43"/>
                      <a:pt x="40" y="34"/>
                      <a:pt x="47" y="27"/>
                    </a:cubicBezTo>
                    <a:cubicBezTo>
                      <a:pt x="54" y="20"/>
                      <a:pt x="63" y="16"/>
                      <a:pt x="73" y="16"/>
                    </a:cubicBezTo>
                    <a:cubicBezTo>
                      <a:pt x="73" y="16"/>
                      <a:pt x="73" y="16"/>
                      <a:pt x="73" y="16"/>
                    </a:cubicBezTo>
                    <a:lnTo>
                      <a:pt x="7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4" name="Freeform 96"/>
              <p:cNvSpPr>
                <a:spLocks noEditPoints="1"/>
              </p:cNvSpPr>
              <p:nvPr/>
            </p:nvSpPr>
            <p:spPr bwMode="auto">
              <a:xfrm>
                <a:off x="8485188" y="90488"/>
                <a:ext cx="355600" cy="222250"/>
              </a:xfrm>
              <a:custGeom>
                <a:avLst/>
                <a:gdLst>
                  <a:gd name="T0" fmla="*/ 152 w 157"/>
                  <a:gd name="T1" fmla="*/ 79 h 98"/>
                  <a:gd name="T2" fmla="*/ 148 w 157"/>
                  <a:gd name="T3" fmla="*/ 69 h 98"/>
                  <a:gd name="T4" fmla="*/ 139 w 157"/>
                  <a:gd name="T5" fmla="*/ 65 h 98"/>
                  <a:gd name="T6" fmla="*/ 136 w 157"/>
                  <a:gd name="T7" fmla="*/ 63 h 98"/>
                  <a:gd name="T8" fmla="*/ 136 w 157"/>
                  <a:gd name="T9" fmla="*/ 62 h 98"/>
                  <a:gd name="T10" fmla="*/ 138 w 157"/>
                  <a:gd name="T11" fmla="*/ 56 h 98"/>
                  <a:gd name="T12" fmla="*/ 138 w 157"/>
                  <a:gd name="T13" fmla="*/ 49 h 98"/>
                  <a:gd name="T14" fmla="*/ 125 w 157"/>
                  <a:gd name="T15" fmla="*/ 18 h 98"/>
                  <a:gd name="T16" fmla="*/ 94 w 157"/>
                  <a:gd name="T17" fmla="*/ 5 h 98"/>
                  <a:gd name="T18" fmla="*/ 79 w 157"/>
                  <a:gd name="T19" fmla="*/ 7 h 98"/>
                  <a:gd name="T20" fmla="*/ 79 w 157"/>
                  <a:gd name="T21" fmla="*/ 2 h 98"/>
                  <a:gd name="T22" fmla="*/ 94 w 157"/>
                  <a:gd name="T23" fmla="*/ 0 h 98"/>
                  <a:gd name="T24" fmla="*/ 129 w 157"/>
                  <a:gd name="T25" fmla="*/ 14 h 98"/>
                  <a:gd name="T26" fmla="*/ 143 w 157"/>
                  <a:gd name="T27" fmla="*/ 49 h 98"/>
                  <a:gd name="T28" fmla="*/ 142 w 157"/>
                  <a:gd name="T29" fmla="*/ 56 h 98"/>
                  <a:gd name="T30" fmla="*/ 142 w 157"/>
                  <a:gd name="T31" fmla="*/ 61 h 98"/>
                  <a:gd name="T32" fmla="*/ 152 w 157"/>
                  <a:gd name="T33" fmla="*/ 66 h 98"/>
                  <a:gd name="T34" fmla="*/ 157 w 157"/>
                  <a:gd name="T35" fmla="*/ 79 h 98"/>
                  <a:gd name="T36" fmla="*/ 152 w 157"/>
                  <a:gd name="T37" fmla="*/ 92 h 98"/>
                  <a:gd name="T38" fmla="*/ 152 w 157"/>
                  <a:gd name="T39" fmla="*/ 93 h 98"/>
                  <a:gd name="T40" fmla="*/ 138 w 157"/>
                  <a:gd name="T41" fmla="*/ 98 h 98"/>
                  <a:gd name="T42" fmla="*/ 138 w 157"/>
                  <a:gd name="T43" fmla="*/ 98 h 98"/>
                  <a:gd name="T44" fmla="*/ 94 w 157"/>
                  <a:gd name="T45" fmla="*/ 98 h 98"/>
                  <a:gd name="T46" fmla="*/ 92 w 157"/>
                  <a:gd name="T47" fmla="*/ 98 h 98"/>
                  <a:gd name="T48" fmla="*/ 79 w 157"/>
                  <a:gd name="T49" fmla="*/ 98 h 98"/>
                  <a:gd name="T50" fmla="*/ 79 w 157"/>
                  <a:gd name="T51" fmla="*/ 93 h 98"/>
                  <a:gd name="T52" fmla="*/ 92 w 157"/>
                  <a:gd name="T53" fmla="*/ 93 h 98"/>
                  <a:gd name="T54" fmla="*/ 94 w 157"/>
                  <a:gd name="T55" fmla="*/ 93 h 98"/>
                  <a:gd name="T56" fmla="*/ 138 w 157"/>
                  <a:gd name="T57" fmla="*/ 93 h 98"/>
                  <a:gd name="T58" fmla="*/ 138 w 157"/>
                  <a:gd name="T59" fmla="*/ 93 h 98"/>
                  <a:gd name="T60" fmla="*/ 148 w 157"/>
                  <a:gd name="T61" fmla="*/ 89 h 98"/>
                  <a:gd name="T62" fmla="*/ 148 w 157"/>
                  <a:gd name="T63" fmla="*/ 89 h 98"/>
                  <a:gd name="T64" fmla="*/ 152 w 157"/>
                  <a:gd name="T65" fmla="*/ 79 h 98"/>
                  <a:gd name="T66" fmla="*/ 79 w 157"/>
                  <a:gd name="T67" fmla="*/ 7 h 98"/>
                  <a:gd name="T68" fmla="*/ 63 w 157"/>
                  <a:gd name="T69" fmla="*/ 17 h 98"/>
                  <a:gd name="T70" fmla="*/ 50 w 157"/>
                  <a:gd name="T71" fmla="*/ 48 h 98"/>
                  <a:gd name="T72" fmla="*/ 47 w 157"/>
                  <a:gd name="T73" fmla="*/ 50 h 98"/>
                  <a:gd name="T74" fmla="*/ 46 w 157"/>
                  <a:gd name="T75" fmla="*/ 50 h 98"/>
                  <a:gd name="T76" fmla="*/ 38 w 157"/>
                  <a:gd name="T77" fmla="*/ 46 h 98"/>
                  <a:gd name="T78" fmla="*/ 30 w 157"/>
                  <a:gd name="T79" fmla="*/ 44 h 98"/>
                  <a:gd name="T80" fmla="*/ 12 w 157"/>
                  <a:gd name="T81" fmla="*/ 51 h 98"/>
                  <a:gd name="T82" fmla="*/ 12 w 157"/>
                  <a:gd name="T83" fmla="*/ 51 h 98"/>
                  <a:gd name="T84" fmla="*/ 5 w 157"/>
                  <a:gd name="T85" fmla="*/ 69 h 98"/>
                  <a:gd name="T86" fmla="*/ 12 w 157"/>
                  <a:gd name="T87" fmla="*/ 86 h 98"/>
                  <a:gd name="T88" fmla="*/ 12 w 157"/>
                  <a:gd name="T89" fmla="*/ 86 h 98"/>
                  <a:gd name="T90" fmla="*/ 12 w 157"/>
                  <a:gd name="T91" fmla="*/ 86 h 98"/>
                  <a:gd name="T92" fmla="*/ 30 w 157"/>
                  <a:gd name="T93" fmla="*/ 93 h 98"/>
                  <a:gd name="T94" fmla="*/ 79 w 157"/>
                  <a:gd name="T95" fmla="*/ 93 h 98"/>
                  <a:gd name="T96" fmla="*/ 79 w 157"/>
                  <a:gd name="T97" fmla="*/ 98 h 98"/>
                  <a:gd name="T98" fmla="*/ 30 w 157"/>
                  <a:gd name="T99" fmla="*/ 98 h 98"/>
                  <a:gd name="T100" fmla="*/ 9 w 157"/>
                  <a:gd name="T101" fmla="*/ 90 h 98"/>
                  <a:gd name="T102" fmla="*/ 9 w 157"/>
                  <a:gd name="T103" fmla="*/ 90 h 98"/>
                  <a:gd name="T104" fmla="*/ 0 w 157"/>
                  <a:gd name="T105" fmla="*/ 69 h 98"/>
                  <a:gd name="T106" fmla="*/ 9 w 157"/>
                  <a:gd name="T107" fmla="*/ 48 h 98"/>
                  <a:gd name="T108" fmla="*/ 9 w 157"/>
                  <a:gd name="T109" fmla="*/ 48 h 98"/>
                  <a:gd name="T110" fmla="*/ 30 w 157"/>
                  <a:gd name="T111" fmla="*/ 39 h 98"/>
                  <a:gd name="T112" fmla="*/ 40 w 157"/>
                  <a:gd name="T113" fmla="*/ 41 h 98"/>
                  <a:gd name="T114" fmla="*/ 45 w 157"/>
                  <a:gd name="T115" fmla="*/ 44 h 98"/>
                  <a:gd name="T116" fmla="*/ 59 w 157"/>
                  <a:gd name="T117" fmla="*/ 14 h 98"/>
                  <a:gd name="T118" fmla="*/ 79 w 157"/>
                  <a:gd name="T119" fmla="*/ 2 h 98"/>
                  <a:gd name="T120" fmla="*/ 79 w 157"/>
                  <a:gd name="T121" fmla="*/ 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98">
                    <a:moveTo>
                      <a:pt x="152" y="79"/>
                    </a:moveTo>
                    <a:cubicBezTo>
                      <a:pt x="152" y="75"/>
                      <a:pt x="151" y="72"/>
                      <a:pt x="148" y="69"/>
                    </a:cubicBezTo>
                    <a:cubicBezTo>
                      <a:pt x="146" y="67"/>
                      <a:pt x="142" y="65"/>
                      <a:pt x="139" y="65"/>
                    </a:cubicBezTo>
                    <a:cubicBezTo>
                      <a:pt x="137" y="65"/>
                      <a:pt x="136" y="64"/>
                      <a:pt x="136" y="63"/>
                    </a:cubicBezTo>
                    <a:cubicBezTo>
                      <a:pt x="136" y="62"/>
                      <a:pt x="136" y="62"/>
                      <a:pt x="136" y="62"/>
                    </a:cubicBezTo>
                    <a:cubicBezTo>
                      <a:pt x="137" y="60"/>
                      <a:pt x="137" y="58"/>
                      <a:pt x="138" y="56"/>
                    </a:cubicBezTo>
                    <a:cubicBezTo>
                      <a:pt x="138" y="53"/>
                      <a:pt x="138" y="51"/>
                      <a:pt x="138" y="49"/>
                    </a:cubicBezTo>
                    <a:cubicBezTo>
                      <a:pt x="138" y="37"/>
                      <a:pt x="133" y="26"/>
                      <a:pt x="125" y="18"/>
                    </a:cubicBezTo>
                    <a:cubicBezTo>
                      <a:pt x="117" y="10"/>
                      <a:pt x="106" y="5"/>
                      <a:pt x="94" y="5"/>
                    </a:cubicBezTo>
                    <a:cubicBezTo>
                      <a:pt x="89" y="5"/>
                      <a:pt x="83" y="6"/>
                      <a:pt x="79" y="7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84" y="1"/>
                      <a:pt x="89" y="0"/>
                      <a:pt x="94" y="0"/>
                    </a:cubicBezTo>
                    <a:cubicBezTo>
                      <a:pt x="107" y="0"/>
                      <a:pt x="120" y="5"/>
                      <a:pt x="129" y="14"/>
                    </a:cubicBezTo>
                    <a:cubicBezTo>
                      <a:pt x="138" y="23"/>
                      <a:pt x="143" y="35"/>
                      <a:pt x="143" y="49"/>
                    </a:cubicBezTo>
                    <a:cubicBezTo>
                      <a:pt x="143" y="51"/>
                      <a:pt x="143" y="54"/>
                      <a:pt x="142" y="56"/>
                    </a:cubicBezTo>
                    <a:cubicBezTo>
                      <a:pt x="142" y="58"/>
                      <a:pt x="142" y="59"/>
                      <a:pt x="142" y="61"/>
                    </a:cubicBezTo>
                    <a:cubicBezTo>
                      <a:pt x="146" y="61"/>
                      <a:pt x="149" y="63"/>
                      <a:pt x="152" y="66"/>
                    </a:cubicBezTo>
                    <a:cubicBezTo>
                      <a:pt x="155" y="69"/>
                      <a:pt x="157" y="74"/>
                      <a:pt x="157" y="79"/>
                    </a:cubicBezTo>
                    <a:cubicBezTo>
                      <a:pt x="157" y="84"/>
                      <a:pt x="155" y="89"/>
                      <a:pt x="152" y="92"/>
                    </a:cubicBezTo>
                    <a:cubicBezTo>
                      <a:pt x="152" y="93"/>
                      <a:pt x="152" y="93"/>
                      <a:pt x="152" y="93"/>
                    </a:cubicBezTo>
                    <a:cubicBezTo>
                      <a:pt x="148" y="96"/>
                      <a:pt x="143" y="98"/>
                      <a:pt x="138" y="98"/>
                    </a:cubicBezTo>
                    <a:cubicBezTo>
                      <a:pt x="138" y="98"/>
                      <a:pt x="138" y="98"/>
                      <a:pt x="138" y="98"/>
                    </a:cubicBezTo>
                    <a:cubicBezTo>
                      <a:pt x="94" y="98"/>
                      <a:pt x="94" y="98"/>
                      <a:pt x="94" y="98"/>
                    </a:cubicBezTo>
                    <a:cubicBezTo>
                      <a:pt x="92" y="98"/>
                      <a:pt x="92" y="98"/>
                      <a:pt x="92" y="98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4" y="93"/>
                      <a:pt x="94" y="93"/>
                      <a:pt x="94" y="93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42" y="93"/>
                      <a:pt x="146" y="92"/>
                      <a:pt x="148" y="89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87"/>
                      <a:pt x="152" y="83"/>
                      <a:pt x="152" y="79"/>
                    </a:cubicBezTo>
                    <a:close/>
                    <a:moveTo>
                      <a:pt x="79" y="7"/>
                    </a:moveTo>
                    <a:cubicBezTo>
                      <a:pt x="73" y="10"/>
                      <a:pt x="67" y="13"/>
                      <a:pt x="63" y="17"/>
                    </a:cubicBezTo>
                    <a:cubicBezTo>
                      <a:pt x="55" y="25"/>
                      <a:pt x="50" y="36"/>
                      <a:pt x="50" y="48"/>
                    </a:cubicBezTo>
                    <a:cubicBezTo>
                      <a:pt x="50" y="49"/>
                      <a:pt x="48" y="51"/>
                      <a:pt x="47" y="50"/>
                    </a:cubicBezTo>
                    <a:cubicBezTo>
                      <a:pt x="47" y="50"/>
                      <a:pt x="46" y="50"/>
                      <a:pt x="46" y="50"/>
                    </a:cubicBezTo>
                    <a:cubicBezTo>
                      <a:pt x="43" y="48"/>
                      <a:pt x="41" y="47"/>
                      <a:pt x="38" y="46"/>
                    </a:cubicBezTo>
                    <a:cubicBezTo>
                      <a:pt x="36" y="45"/>
                      <a:pt x="33" y="44"/>
                      <a:pt x="30" y="44"/>
                    </a:cubicBezTo>
                    <a:cubicBezTo>
                      <a:pt x="23" y="44"/>
                      <a:pt x="17" y="47"/>
                      <a:pt x="12" y="51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8" y="56"/>
                      <a:pt x="5" y="62"/>
                      <a:pt x="5" y="69"/>
                    </a:cubicBezTo>
                    <a:cubicBezTo>
                      <a:pt x="5" y="76"/>
                      <a:pt x="8" y="82"/>
                      <a:pt x="12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7" y="91"/>
                      <a:pt x="23" y="93"/>
                      <a:pt x="30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22" y="98"/>
                      <a:pt x="14" y="95"/>
                      <a:pt x="9" y="90"/>
                    </a:cubicBezTo>
                    <a:cubicBezTo>
                      <a:pt x="9" y="90"/>
                      <a:pt x="9" y="90"/>
                      <a:pt x="9" y="90"/>
                    </a:cubicBezTo>
                    <a:cubicBezTo>
                      <a:pt x="4" y="84"/>
                      <a:pt x="0" y="77"/>
                      <a:pt x="0" y="69"/>
                    </a:cubicBezTo>
                    <a:cubicBezTo>
                      <a:pt x="0" y="61"/>
                      <a:pt x="4" y="53"/>
                      <a:pt x="9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14" y="43"/>
                      <a:pt x="22" y="39"/>
                      <a:pt x="30" y="39"/>
                    </a:cubicBezTo>
                    <a:cubicBezTo>
                      <a:pt x="33" y="39"/>
                      <a:pt x="37" y="40"/>
                      <a:pt x="40" y="41"/>
                    </a:cubicBezTo>
                    <a:cubicBezTo>
                      <a:pt x="42" y="42"/>
                      <a:pt x="43" y="43"/>
                      <a:pt x="45" y="44"/>
                    </a:cubicBezTo>
                    <a:cubicBezTo>
                      <a:pt x="46" y="32"/>
                      <a:pt x="52" y="22"/>
                      <a:pt x="59" y="14"/>
                    </a:cubicBezTo>
                    <a:cubicBezTo>
                      <a:pt x="65" y="9"/>
                      <a:pt x="71" y="5"/>
                      <a:pt x="79" y="2"/>
                    </a:cubicBezTo>
                    <a:lnTo>
                      <a:pt x="7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5" name="Freeform 105"/>
              <p:cNvSpPr>
                <a:spLocks noEditPoints="1"/>
              </p:cNvSpPr>
              <p:nvPr/>
            </p:nvSpPr>
            <p:spPr bwMode="auto">
              <a:xfrm>
                <a:off x="7623176" y="3698875"/>
                <a:ext cx="188913" cy="412750"/>
              </a:xfrm>
              <a:custGeom>
                <a:avLst/>
                <a:gdLst>
                  <a:gd name="T0" fmla="*/ 75 w 84"/>
                  <a:gd name="T1" fmla="*/ 31 h 183"/>
                  <a:gd name="T2" fmla="*/ 55 w 84"/>
                  <a:gd name="T3" fmla="*/ 28 h 183"/>
                  <a:gd name="T4" fmla="*/ 57 w 84"/>
                  <a:gd name="T5" fmla="*/ 18 h 183"/>
                  <a:gd name="T6" fmla="*/ 78 w 84"/>
                  <a:gd name="T7" fmla="*/ 12 h 183"/>
                  <a:gd name="T8" fmla="*/ 77 w 84"/>
                  <a:gd name="T9" fmla="*/ 6 h 183"/>
                  <a:gd name="T10" fmla="*/ 51 w 84"/>
                  <a:gd name="T11" fmla="*/ 10 h 183"/>
                  <a:gd name="T12" fmla="*/ 72 w 84"/>
                  <a:gd name="T13" fmla="*/ 1 h 183"/>
                  <a:gd name="T14" fmla="*/ 83 w 84"/>
                  <a:gd name="T15" fmla="*/ 8 h 183"/>
                  <a:gd name="T16" fmla="*/ 76 w 84"/>
                  <a:gd name="T17" fmla="*/ 19 h 183"/>
                  <a:gd name="T18" fmla="*/ 78 w 84"/>
                  <a:gd name="T19" fmla="*/ 26 h 183"/>
                  <a:gd name="T20" fmla="*/ 78 w 84"/>
                  <a:gd name="T21" fmla="*/ 183 h 183"/>
                  <a:gd name="T22" fmla="*/ 51 w 84"/>
                  <a:gd name="T23" fmla="*/ 167 h 183"/>
                  <a:gd name="T24" fmla="*/ 65 w 84"/>
                  <a:gd name="T25" fmla="*/ 60 h 183"/>
                  <a:gd name="T26" fmla="*/ 57 w 84"/>
                  <a:gd name="T27" fmla="*/ 58 h 183"/>
                  <a:gd name="T28" fmla="*/ 55 w 84"/>
                  <a:gd name="T29" fmla="*/ 95 h 183"/>
                  <a:gd name="T30" fmla="*/ 51 w 84"/>
                  <a:gd name="T31" fmla="*/ 99 h 183"/>
                  <a:gd name="T32" fmla="*/ 51 w 84"/>
                  <a:gd name="T33" fmla="*/ 99 h 183"/>
                  <a:gd name="T34" fmla="*/ 52 w 84"/>
                  <a:gd name="T35" fmla="*/ 104 h 183"/>
                  <a:gd name="T36" fmla="*/ 60 w 84"/>
                  <a:gd name="T37" fmla="*/ 95 h 183"/>
                  <a:gd name="T38" fmla="*/ 60 w 84"/>
                  <a:gd name="T39" fmla="*/ 63 h 183"/>
                  <a:gd name="T40" fmla="*/ 51 w 84"/>
                  <a:gd name="T41" fmla="*/ 167 h 183"/>
                  <a:gd name="T42" fmla="*/ 46 w 84"/>
                  <a:gd name="T43" fmla="*/ 17 h 183"/>
                  <a:gd name="T44" fmla="*/ 44 w 84"/>
                  <a:gd name="T45" fmla="*/ 31 h 183"/>
                  <a:gd name="T46" fmla="*/ 42 w 84"/>
                  <a:gd name="T47" fmla="*/ 12 h 183"/>
                  <a:gd name="T48" fmla="*/ 50 w 84"/>
                  <a:gd name="T49" fmla="*/ 6 h 183"/>
                  <a:gd name="T50" fmla="*/ 51 w 84"/>
                  <a:gd name="T51" fmla="*/ 11 h 183"/>
                  <a:gd name="T52" fmla="*/ 42 w 84"/>
                  <a:gd name="T53" fmla="*/ 178 h 183"/>
                  <a:gd name="T54" fmla="*/ 42 w 84"/>
                  <a:gd name="T55" fmla="*/ 183 h 183"/>
                  <a:gd name="T56" fmla="*/ 51 w 84"/>
                  <a:gd name="T57" fmla="*/ 99 h 183"/>
                  <a:gd name="T58" fmla="*/ 51 w 84"/>
                  <a:gd name="T59" fmla="*/ 104 h 183"/>
                  <a:gd name="T60" fmla="*/ 44 w 84"/>
                  <a:gd name="T61" fmla="*/ 102 h 183"/>
                  <a:gd name="T62" fmla="*/ 44 w 84"/>
                  <a:gd name="T63" fmla="*/ 58 h 183"/>
                  <a:gd name="T64" fmla="*/ 46 w 84"/>
                  <a:gd name="T65" fmla="*/ 84 h 183"/>
                  <a:gd name="T66" fmla="*/ 47 w 84"/>
                  <a:gd name="T67" fmla="*/ 98 h 183"/>
                  <a:gd name="T68" fmla="*/ 51 w 84"/>
                  <a:gd name="T69" fmla="*/ 99 h 183"/>
                  <a:gd name="T70" fmla="*/ 51 w 84"/>
                  <a:gd name="T71" fmla="*/ 162 h 183"/>
                  <a:gd name="T72" fmla="*/ 42 w 84"/>
                  <a:gd name="T73" fmla="*/ 162 h 183"/>
                  <a:gd name="T74" fmla="*/ 5 w 84"/>
                  <a:gd name="T75" fmla="*/ 31 h 183"/>
                  <a:gd name="T76" fmla="*/ 42 w 84"/>
                  <a:gd name="T77" fmla="*/ 183 h 183"/>
                  <a:gd name="T78" fmla="*/ 0 w 84"/>
                  <a:gd name="T79" fmla="*/ 29 h 183"/>
                  <a:gd name="T80" fmla="*/ 41 w 84"/>
                  <a:gd name="T81" fmla="*/ 17 h 183"/>
                  <a:gd name="T82" fmla="*/ 42 w 84"/>
                  <a:gd name="T83" fmla="*/ 12 h 183"/>
                  <a:gd name="T84" fmla="*/ 18 w 84"/>
                  <a:gd name="T85" fmla="*/ 58 h 183"/>
                  <a:gd name="T86" fmla="*/ 18 w 84"/>
                  <a:gd name="T87" fmla="*/ 167 h 183"/>
                  <a:gd name="T88" fmla="*/ 20 w 84"/>
                  <a:gd name="T89" fmla="*/ 162 h 183"/>
                  <a:gd name="T90" fmla="*/ 41 w 84"/>
                  <a:gd name="T91" fmla="*/ 84 h 183"/>
                  <a:gd name="T92" fmla="*/ 42 w 84"/>
                  <a:gd name="T93" fmla="*/ 5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" h="183">
                    <a:moveTo>
                      <a:pt x="51" y="178"/>
                    </a:moveTo>
                    <a:cubicBezTo>
                      <a:pt x="75" y="178"/>
                      <a:pt x="75" y="178"/>
                      <a:pt x="75" y="178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6" y="31"/>
                      <a:pt x="55" y="30"/>
                      <a:pt x="55" y="29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0"/>
                      <a:pt x="56" y="19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6" y="14"/>
                      <a:pt x="77" y="13"/>
                      <a:pt x="78" y="12"/>
                    </a:cubicBezTo>
                    <a:cubicBezTo>
                      <a:pt x="79" y="11"/>
                      <a:pt x="79" y="10"/>
                      <a:pt x="79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8" y="8"/>
                      <a:pt x="78" y="7"/>
                      <a:pt x="77" y="6"/>
                    </a:cubicBezTo>
                    <a:cubicBezTo>
                      <a:pt x="76" y="5"/>
                      <a:pt x="74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5" y="0"/>
                      <a:pt x="77" y="1"/>
                      <a:pt x="79" y="2"/>
                    </a:cubicBezTo>
                    <a:cubicBezTo>
                      <a:pt x="81" y="3"/>
                      <a:pt x="83" y="5"/>
                      <a:pt x="83" y="8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4" y="10"/>
                      <a:pt x="83" y="13"/>
                      <a:pt x="82" y="15"/>
                    </a:cubicBezTo>
                    <a:cubicBezTo>
                      <a:pt x="81" y="17"/>
                      <a:pt x="79" y="18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6"/>
                      <a:pt x="80" y="27"/>
                      <a:pt x="80" y="29"/>
                    </a:cubicBezTo>
                    <a:cubicBezTo>
                      <a:pt x="80" y="180"/>
                      <a:pt x="80" y="180"/>
                      <a:pt x="80" y="180"/>
                    </a:cubicBezTo>
                    <a:cubicBezTo>
                      <a:pt x="80" y="182"/>
                      <a:pt x="79" y="183"/>
                      <a:pt x="78" y="183"/>
                    </a:cubicBezTo>
                    <a:cubicBezTo>
                      <a:pt x="51" y="183"/>
                      <a:pt x="51" y="183"/>
                      <a:pt x="51" y="183"/>
                    </a:cubicBezTo>
                    <a:cubicBezTo>
                      <a:pt x="51" y="178"/>
                      <a:pt x="51" y="178"/>
                      <a:pt x="51" y="178"/>
                    </a:cubicBezTo>
                    <a:close/>
                    <a:moveTo>
                      <a:pt x="51" y="167"/>
                    </a:moveTo>
                    <a:cubicBezTo>
                      <a:pt x="62" y="167"/>
                      <a:pt x="62" y="167"/>
                      <a:pt x="62" y="167"/>
                    </a:cubicBezTo>
                    <a:cubicBezTo>
                      <a:pt x="64" y="167"/>
                      <a:pt x="65" y="166"/>
                      <a:pt x="65" y="164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9"/>
                      <a:pt x="64" y="58"/>
                      <a:pt x="62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6" y="58"/>
                      <a:pt x="55" y="59"/>
                      <a:pt x="55" y="60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6"/>
                      <a:pt x="55" y="97"/>
                      <a:pt x="54" y="98"/>
                    </a:cubicBezTo>
                    <a:cubicBezTo>
                      <a:pt x="53" y="99"/>
                      <a:pt x="53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3" y="104"/>
                    </a:cubicBezTo>
                    <a:cubicBezTo>
                      <a:pt x="55" y="104"/>
                      <a:pt x="57" y="102"/>
                      <a:pt x="58" y="101"/>
                    </a:cubicBezTo>
                    <a:cubicBezTo>
                      <a:pt x="59" y="99"/>
                      <a:pt x="60" y="97"/>
                      <a:pt x="60" y="95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162"/>
                      <a:pt x="60" y="162"/>
                      <a:pt x="60" y="162"/>
                    </a:cubicBezTo>
                    <a:cubicBezTo>
                      <a:pt x="51" y="162"/>
                      <a:pt x="51" y="162"/>
                      <a:pt x="51" y="162"/>
                    </a:cubicBezTo>
                    <a:lnTo>
                      <a:pt x="51" y="167"/>
                    </a:lnTo>
                    <a:close/>
                    <a:moveTo>
                      <a:pt x="47" y="12"/>
                    </a:moveTo>
                    <a:cubicBezTo>
                      <a:pt x="46" y="14"/>
                      <a:pt x="46" y="15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30"/>
                      <a:pt x="45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1"/>
                      <a:pt x="43" y="10"/>
                      <a:pt x="43" y="9"/>
                    </a:cubicBezTo>
                    <a:cubicBezTo>
                      <a:pt x="44" y="8"/>
                      <a:pt x="45" y="7"/>
                      <a:pt x="46" y="7"/>
                    </a:cubicBezTo>
                    <a:cubicBezTo>
                      <a:pt x="47" y="6"/>
                      <a:pt x="49" y="6"/>
                      <a:pt x="50" y="6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0" y="11"/>
                      <a:pt x="49" y="11"/>
                      <a:pt x="48" y="11"/>
                    </a:cubicBezTo>
                    <a:cubicBezTo>
                      <a:pt x="48" y="12"/>
                      <a:pt x="47" y="12"/>
                      <a:pt x="47" y="12"/>
                    </a:cubicBezTo>
                    <a:close/>
                    <a:moveTo>
                      <a:pt x="42" y="178"/>
                    </a:moveTo>
                    <a:cubicBezTo>
                      <a:pt x="51" y="178"/>
                      <a:pt x="51" y="178"/>
                      <a:pt x="51" y="178"/>
                    </a:cubicBezTo>
                    <a:cubicBezTo>
                      <a:pt x="51" y="183"/>
                      <a:pt x="51" y="183"/>
                      <a:pt x="51" y="183"/>
                    </a:cubicBezTo>
                    <a:cubicBezTo>
                      <a:pt x="42" y="183"/>
                      <a:pt x="42" y="183"/>
                      <a:pt x="42" y="183"/>
                    </a:cubicBezTo>
                    <a:cubicBezTo>
                      <a:pt x="42" y="178"/>
                      <a:pt x="42" y="178"/>
                      <a:pt x="42" y="178"/>
                    </a:cubicBezTo>
                    <a:close/>
                    <a:moveTo>
                      <a:pt x="51" y="99"/>
                    </a:move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48" y="104"/>
                      <a:pt x="46" y="103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3" y="101"/>
                      <a:pt x="42" y="100"/>
                      <a:pt x="42" y="98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5" y="58"/>
                      <a:pt x="46" y="59"/>
                      <a:pt x="46" y="60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6" y="96"/>
                      <a:pt x="46" y="97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8" y="99"/>
                      <a:pt x="49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lose/>
                    <a:moveTo>
                      <a:pt x="51" y="162"/>
                    </a:moveTo>
                    <a:cubicBezTo>
                      <a:pt x="51" y="167"/>
                      <a:pt x="51" y="167"/>
                      <a:pt x="51" y="167"/>
                    </a:cubicBezTo>
                    <a:cubicBezTo>
                      <a:pt x="42" y="167"/>
                      <a:pt x="42" y="167"/>
                      <a:pt x="42" y="167"/>
                    </a:cubicBezTo>
                    <a:cubicBezTo>
                      <a:pt x="42" y="162"/>
                      <a:pt x="42" y="162"/>
                      <a:pt x="42" y="162"/>
                    </a:cubicBezTo>
                    <a:lnTo>
                      <a:pt x="51" y="162"/>
                    </a:lnTo>
                    <a:close/>
                    <a:moveTo>
                      <a:pt x="42" y="31"/>
                    </a:moveTo>
                    <a:cubicBezTo>
                      <a:pt x="5" y="31"/>
                      <a:pt x="5" y="31"/>
                      <a:pt x="5" y="31"/>
                    </a:cubicBezTo>
                    <a:cubicBezTo>
                      <a:pt x="5" y="178"/>
                      <a:pt x="5" y="178"/>
                      <a:pt x="5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183"/>
                      <a:pt x="42" y="183"/>
                      <a:pt x="42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1" y="183"/>
                      <a:pt x="0" y="182"/>
                      <a:pt x="0" y="18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7"/>
                      <a:pt x="1" y="26"/>
                      <a:pt x="3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5"/>
                      <a:pt x="41" y="14"/>
                      <a:pt x="42" y="12"/>
                    </a:cubicBezTo>
                    <a:cubicBezTo>
                      <a:pt x="42" y="31"/>
                      <a:pt x="42" y="31"/>
                      <a:pt x="42" y="31"/>
                    </a:cubicBezTo>
                    <a:close/>
                    <a:moveTo>
                      <a:pt x="42" y="58"/>
                    </a:moveTo>
                    <a:cubicBezTo>
                      <a:pt x="18" y="58"/>
                      <a:pt x="18" y="58"/>
                      <a:pt x="18" y="58"/>
                    </a:cubicBezTo>
                    <a:cubicBezTo>
                      <a:pt x="17" y="58"/>
                      <a:pt x="16" y="59"/>
                      <a:pt x="16" y="60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6" y="166"/>
                      <a:pt x="17" y="167"/>
                      <a:pt x="18" y="167"/>
                    </a:cubicBezTo>
                    <a:cubicBezTo>
                      <a:pt x="42" y="167"/>
                      <a:pt x="42" y="167"/>
                      <a:pt x="42" y="167"/>
                    </a:cubicBezTo>
                    <a:cubicBezTo>
                      <a:pt x="42" y="162"/>
                      <a:pt x="42" y="162"/>
                      <a:pt x="42" y="162"/>
                    </a:cubicBezTo>
                    <a:cubicBezTo>
                      <a:pt x="20" y="162"/>
                      <a:pt x="20" y="162"/>
                      <a:pt x="20" y="16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95"/>
                      <a:pt x="41" y="95"/>
                      <a:pt x="41" y="95"/>
                    </a:cubicBezTo>
                    <a:cubicBezTo>
                      <a:pt x="41" y="96"/>
                      <a:pt x="41" y="97"/>
                      <a:pt x="42" y="98"/>
                    </a:cubicBezTo>
                    <a:lnTo>
                      <a:pt x="42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6" name="Freeform 112"/>
              <p:cNvSpPr>
                <a:spLocks noEditPoints="1"/>
              </p:cNvSpPr>
              <p:nvPr/>
            </p:nvSpPr>
            <p:spPr bwMode="auto">
              <a:xfrm>
                <a:off x="10512426" y="1171575"/>
                <a:ext cx="207963" cy="130175"/>
              </a:xfrm>
              <a:custGeom>
                <a:avLst/>
                <a:gdLst>
                  <a:gd name="T0" fmla="*/ 87 w 92"/>
                  <a:gd name="T1" fmla="*/ 5 h 58"/>
                  <a:gd name="T2" fmla="*/ 46 w 92"/>
                  <a:gd name="T3" fmla="*/ 5 h 58"/>
                  <a:gd name="T4" fmla="*/ 46 w 92"/>
                  <a:gd name="T5" fmla="*/ 0 h 58"/>
                  <a:gd name="T6" fmla="*/ 89 w 92"/>
                  <a:gd name="T7" fmla="*/ 0 h 58"/>
                  <a:gd name="T8" fmla="*/ 92 w 92"/>
                  <a:gd name="T9" fmla="*/ 3 h 58"/>
                  <a:gd name="T10" fmla="*/ 92 w 92"/>
                  <a:gd name="T11" fmla="*/ 55 h 58"/>
                  <a:gd name="T12" fmla="*/ 89 w 92"/>
                  <a:gd name="T13" fmla="*/ 58 h 58"/>
                  <a:gd name="T14" fmla="*/ 46 w 92"/>
                  <a:gd name="T15" fmla="*/ 58 h 58"/>
                  <a:gd name="T16" fmla="*/ 46 w 92"/>
                  <a:gd name="T17" fmla="*/ 53 h 58"/>
                  <a:gd name="T18" fmla="*/ 87 w 92"/>
                  <a:gd name="T19" fmla="*/ 53 h 58"/>
                  <a:gd name="T20" fmla="*/ 87 w 92"/>
                  <a:gd name="T21" fmla="*/ 5 h 58"/>
                  <a:gd name="T22" fmla="*/ 46 w 92"/>
                  <a:gd name="T23" fmla="*/ 5 h 58"/>
                  <a:gd name="T24" fmla="*/ 12 w 92"/>
                  <a:gd name="T25" fmla="*/ 5 h 58"/>
                  <a:gd name="T26" fmla="*/ 12 w 92"/>
                  <a:gd name="T27" fmla="*/ 18 h 58"/>
                  <a:gd name="T28" fmla="*/ 9 w 92"/>
                  <a:gd name="T29" fmla="*/ 21 h 58"/>
                  <a:gd name="T30" fmla="*/ 5 w 92"/>
                  <a:gd name="T31" fmla="*/ 21 h 58"/>
                  <a:gd name="T32" fmla="*/ 5 w 92"/>
                  <a:gd name="T33" fmla="*/ 38 h 58"/>
                  <a:gd name="T34" fmla="*/ 9 w 92"/>
                  <a:gd name="T35" fmla="*/ 38 h 58"/>
                  <a:gd name="T36" fmla="*/ 12 w 92"/>
                  <a:gd name="T37" fmla="*/ 41 h 58"/>
                  <a:gd name="T38" fmla="*/ 12 w 92"/>
                  <a:gd name="T39" fmla="*/ 53 h 58"/>
                  <a:gd name="T40" fmla="*/ 46 w 92"/>
                  <a:gd name="T41" fmla="*/ 53 h 58"/>
                  <a:gd name="T42" fmla="*/ 46 w 92"/>
                  <a:gd name="T43" fmla="*/ 58 h 58"/>
                  <a:gd name="T44" fmla="*/ 9 w 92"/>
                  <a:gd name="T45" fmla="*/ 58 h 58"/>
                  <a:gd name="T46" fmla="*/ 7 w 92"/>
                  <a:gd name="T47" fmla="*/ 55 h 58"/>
                  <a:gd name="T48" fmla="*/ 7 w 92"/>
                  <a:gd name="T49" fmla="*/ 43 h 58"/>
                  <a:gd name="T50" fmla="*/ 3 w 92"/>
                  <a:gd name="T51" fmla="*/ 43 h 58"/>
                  <a:gd name="T52" fmla="*/ 0 w 92"/>
                  <a:gd name="T53" fmla="*/ 41 h 58"/>
                  <a:gd name="T54" fmla="*/ 0 w 92"/>
                  <a:gd name="T55" fmla="*/ 18 h 58"/>
                  <a:gd name="T56" fmla="*/ 3 w 92"/>
                  <a:gd name="T57" fmla="*/ 16 h 58"/>
                  <a:gd name="T58" fmla="*/ 7 w 92"/>
                  <a:gd name="T59" fmla="*/ 16 h 58"/>
                  <a:gd name="T60" fmla="*/ 7 w 92"/>
                  <a:gd name="T61" fmla="*/ 3 h 58"/>
                  <a:gd name="T62" fmla="*/ 9 w 92"/>
                  <a:gd name="T63" fmla="*/ 0 h 58"/>
                  <a:gd name="T64" fmla="*/ 46 w 92"/>
                  <a:gd name="T65" fmla="*/ 0 h 58"/>
                  <a:gd name="T66" fmla="*/ 46 w 92"/>
                  <a:gd name="T67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58">
                    <a:moveTo>
                      <a:pt x="87" y="5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1" y="0"/>
                      <a:pt x="92" y="1"/>
                      <a:pt x="92" y="3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7"/>
                      <a:pt x="91" y="58"/>
                      <a:pt x="89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87" y="53"/>
                      <a:pt x="87" y="53"/>
                      <a:pt x="87" y="53"/>
                    </a:cubicBezTo>
                    <a:lnTo>
                      <a:pt x="87" y="5"/>
                    </a:lnTo>
                    <a:close/>
                    <a:moveTo>
                      <a:pt x="46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20"/>
                      <a:pt x="11" y="21"/>
                      <a:pt x="9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1" y="38"/>
                      <a:pt x="12" y="39"/>
                      <a:pt x="12" y="41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8" y="58"/>
                      <a:pt x="7" y="57"/>
                      <a:pt x="7" y="55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1" y="43"/>
                      <a:pt x="0" y="42"/>
                      <a:pt x="0" y="4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1" y="16"/>
                      <a:pt x="3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8" y="0"/>
                      <a:pt x="9" y="0"/>
                    </a:cubicBezTo>
                    <a:cubicBezTo>
                      <a:pt x="46" y="0"/>
                      <a:pt x="46" y="0"/>
                      <a:pt x="46" y="0"/>
                    </a:cubicBezTo>
                    <a:lnTo>
                      <a:pt x="4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7" name="Freeform 116"/>
              <p:cNvSpPr>
                <a:spLocks noEditPoints="1"/>
              </p:cNvSpPr>
              <p:nvPr/>
            </p:nvSpPr>
            <p:spPr bwMode="auto">
              <a:xfrm>
                <a:off x="7507288" y="847725"/>
                <a:ext cx="133350" cy="52388"/>
              </a:xfrm>
              <a:custGeom>
                <a:avLst/>
                <a:gdLst>
                  <a:gd name="T0" fmla="*/ 29 w 59"/>
                  <a:gd name="T1" fmla="*/ 18 h 23"/>
                  <a:gd name="T2" fmla="*/ 54 w 59"/>
                  <a:gd name="T3" fmla="*/ 18 h 23"/>
                  <a:gd name="T4" fmla="*/ 53 w 59"/>
                  <a:gd name="T5" fmla="*/ 4 h 23"/>
                  <a:gd name="T6" fmla="*/ 29 w 59"/>
                  <a:gd name="T7" fmla="*/ 4 h 23"/>
                  <a:gd name="T8" fmla="*/ 29 w 59"/>
                  <a:gd name="T9" fmla="*/ 0 h 23"/>
                  <a:gd name="T10" fmla="*/ 55 w 59"/>
                  <a:gd name="T11" fmla="*/ 0 h 23"/>
                  <a:gd name="T12" fmla="*/ 55 w 59"/>
                  <a:gd name="T13" fmla="*/ 0 h 23"/>
                  <a:gd name="T14" fmla="*/ 58 w 59"/>
                  <a:gd name="T15" fmla="*/ 2 h 23"/>
                  <a:gd name="T16" fmla="*/ 59 w 59"/>
                  <a:gd name="T17" fmla="*/ 20 h 23"/>
                  <a:gd name="T18" fmla="*/ 29 w 59"/>
                  <a:gd name="T19" fmla="*/ 20 h 23"/>
                  <a:gd name="T20" fmla="*/ 29 w 59"/>
                  <a:gd name="T21" fmla="*/ 18 h 23"/>
                  <a:gd name="T22" fmla="*/ 29 w 59"/>
                  <a:gd name="T23" fmla="*/ 23 h 23"/>
                  <a:gd name="T24" fmla="*/ 29 w 59"/>
                  <a:gd name="T25" fmla="*/ 23 h 23"/>
                  <a:gd name="T26" fmla="*/ 56 w 59"/>
                  <a:gd name="T27" fmla="*/ 23 h 23"/>
                  <a:gd name="T28" fmla="*/ 29 w 59"/>
                  <a:gd name="T29" fmla="*/ 23 h 23"/>
                  <a:gd name="T30" fmla="*/ 59 w 59"/>
                  <a:gd name="T31" fmla="*/ 20 h 23"/>
                  <a:gd name="T32" fmla="*/ 56 w 59"/>
                  <a:gd name="T33" fmla="*/ 23 h 23"/>
                  <a:gd name="T34" fmla="*/ 59 w 59"/>
                  <a:gd name="T35" fmla="*/ 20 h 23"/>
                  <a:gd name="T36" fmla="*/ 6 w 59"/>
                  <a:gd name="T37" fmla="*/ 4 h 23"/>
                  <a:gd name="T38" fmla="*/ 5 w 59"/>
                  <a:gd name="T39" fmla="*/ 18 h 23"/>
                  <a:gd name="T40" fmla="*/ 29 w 59"/>
                  <a:gd name="T41" fmla="*/ 18 h 23"/>
                  <a:gd name="T42" fmla="*/ 29 w 59"/>
                  <a:gd name="T43" fmla="*/ 20 h 23"/>
                  <a:gd name="T44" fmla="*/ 0 w 59"/>
                  <a:gd name="T45" fmla="*/ 20 h 23"/>
                  <a:gd name="T46" fmla="*/ 1 w 59"/>
                  <a:gd name="T47" fmla="*/ 2 h 23"/>
                  <a:gd name="T48" fmla="*/ 1 w 59"/>
                  <a:gd name="T49" fmla="*/ 2 h 23"/>
                  <a:gd name="T50" fmla="*/ 3 w 59"/>
                  <a:gd name="T51" fmla="*/ 0 h 23"/>
                  <a:gd name="T52" fmla="*/ 29 w 59"/>
                  <a:gd name="T53" fmla="*/ 0 h 23"/>
                  <a:gd name="T54" fmla="*/ 29 w 59"/>
                  <a:gd name="T55" fmla="*/ 4 h 23"/>
                  <a:gd name="T56" fmla="*/ 6 w 59"/>
                  <a:gd name="T57" fmla="*/ 4 h 23"/>
                  <a:gd name="T58" fmla="*/ 29 w 59"/>
                  <a:gd name="T59" fmla="*/ 23 h 23"/>
                  <a:gd name="T60" fmla="*/ 29 w 59"/>
                  <a:gd name="T61" fmla="*/ 23 h 23"/>
                  <a:gd name="T62" fmla="*/ 2 w 59"/>
                  <a:gd name="T63" fmla="*/ 23 h 23"/>
                  <a:gd name="T64" fmla="*/ 2 w 59"/>
                  <a:gd name="T65" fmla="*/ 23 h 23"/>
                  <a:gd name="T66" fmla="*/ 29 w 59"/>
                  <a:gd name="T67" fmla="*/ 23 h 23"/>
                  <a:gd name="T68" fmla="*/ 2 w 59"/>
                  <a:gd name="T69" fmla="*/ 23 h 23"/>
                  <a:gd name="T70" fmla="*/ 0 w 59"/>
                  <a:gd name="T71" fmla="*/ 20 h 23"/>
                  <a:gd name="T72" fmla="*/ 2 w 59"/>
                  <a:gd name="T7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" h="23">
                    <a:moveTo>
                      <a:pt x="29" y="18"/>
                    </a:moveTo>
                    <a:cubicBezTo>
                      <a:pt x="54" y="18"/>
                      <a:pt x="54" y="18"/>
                      <a:pt x="54" y="18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8" y="1"/>
                      <a:pt x="58" y="2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29" y="23"/>
                    </a:moveTo>
                    <a:cubicBezTo>
                      <a:pt x="29" y="23"/>
                      <a:pt x="29" y="23"/>
                      <a:pt x="29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29" y="23"/>
                      <a:pt x="29" y="23"/>
                      <a:pt x="29" y="23"/>
                    </a:cubicBezTo>
                    <a:close/>
                    <a:moveTo>
                      <a:pt x="59" y="20"/>
                    </a:moveTo>
                    <a:cubicBezTo>
                      <a:pt x="56" y="23"/>
                      <a:pt x="56" y="23"/>
                      <a:pt x="56" y="23"/>
                    </a:cubicBezTo>
                    <a:cubicBezTo>
                      <a:pt x="57" y="23"/>
                      <a:pt x="59" y="22"/>
                      <a:pt x="59" y="20"/>
                    </a:cubicBezTo>
                    <a:close/>
                    <a:moveTo>
                      <a:pt x="6" y="4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  <a:moveTo>
                      <a:pt x="29" y="23"/>
                    </a:moveTo>
                    <a:cubicBezTo>
                      <a:pt x="29" y="23"/>
                      <a:pt x="29" y="23"/>
                      <a:pt x="29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9" y="23"/>
                      <a:pt x="29" y="23"/>
                      <a:pt x="29" y="23"/>
                    </a:cubicBezTo>
                    <a:close/>
                    <a:moveTo>
                      <a:pt x="2" y="23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8" name="Freeform 130"/>
              <p:cNvSpPr>
                <a:spLocks noEditPoints="1"/>
              </p:cNvSpPr>
              <p:nvPr/>
            </p:nvSpPr>
            <p:spPr bwMode="auto">
              <a:xfrm>
                <a:off x="7678738" y="165100"/>
                <a:ext cx="63500" cy="355600"/>
              </a:xfrm>
              <a:custGeom>
                <a:avLst/>
                <a:gdLst>
                  <a:gd name="T0" fmla="*/ 23 w 28"/>
                  <a:gd name="T1" fmla="*/ 5 h 157"/>
                  <a:gd name="T2" fmla="*/ 14 w 28"/>
                  <a:gd name="T3" fmla="*/ 5 h 157"/>
                  <a:gd name="T4" fmla="*/ 14 w 28"/>
                  <a:gd name="T5" fmla="*/ 0 h 157"/>
                  <a:gd name="T6" fmla="*/ 25 w 28"/>
                  <a:gd name="T7" fmla="*/ 0 h 157"/>
                  <a:gd name="T8" fmla="*/ 28 w 28"/>
                  <a:gd name="T9" fmla="*/ 3 h 157"/>
                  <a:gd name="T10" fmla="*/ 28 w 28"/>
                  <a:gd name="T11" fmla="*/ 154 h 157"/>
                  <a:gd name="T12" fmla="*/ 25 w 28"/>
                  <a:gd name="T13" fmla="*/ 157 h 157"/>
                  <a:gd name="T14" fmla="*/ 14 w 28"/>
                  <a:gd name="T15" fmla="*/ 157 h 157"/>
                  <a:gd name="T16" fmla="*/ 14 w 28"/>
                  <a:gd name="T17" fmla="*/ 152 h 157"/>
                  <a:gd name="T18" fmla="*/ 23 w 28"/>
                  <a:gd name="T19" fmla="*/ 152 h 157"/>
                  <a:gd name="T20" fmla="*/ 23 w 28"/>
                  <a:gd name="T21" fmla="*/ 5 h 157"/>
                  <a:gd name="T22" fmla="*/ 14 w 28"/>
                  <a:gd name="T23" fmla="*/ 5 h 157"/>
                  <a:gd name="T24" fmla="*/ 5 w 28"/>
                  <a:gd name="T25" fmla="*/ 5 h 157"/>
                  <a:gd name="T26" fmla="*/ 5 w 28"/>
                  <a:gd name="T27" fmla="*/ 152 h 157"/>
                  <a:gd name="T28" fmla="*/ 14 w 28"/>
                  <a:gd name="T29" fmla="*/ 152 h 157"/>
                  <a:gd name="T30" fmla="*/ 14 w 28"/>
                  <a:gd name="T31" fmla="*/ 157 h 157"/>
                  <a:gd name="T32" fmla="*/ 3 w 28"/>
                  <a:gd name="T33" fmla="*/ 157 h 157"/>
                  <a:gd name="T34" fmla="*/ 0 w 28"/>
                  <a:gd name="T35" fmla="*/ 154 h 157"/>
                  <a:gd name="T36" fmla="*/ 0 w 28"/>
                  <a:gd name="T37" fmla="*/ 3 h 157"/>
                  <a:gd name="T38" fmla="*/ 3 w 28"/>
                  <a:gd name="T39" fmla="*/ 0 h 157"/>
                  <a:gd name="T40" fmla="*/ 14 w 28"/>
                  <a:gd name="T41" fmla="*/ 0 h 157"/>
                  <a:gd name="T42" fmla="*/ 14 w 28"/>
                  <a:gd name="T43" fmla="*/ 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57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154"/>
                      <a:pt x="28" y="154"/>
                      <a:pt x="28" y="154"/>
                    </a:cubicBezTo>
                    <a:cubicBezTo>
                      <a:pt x="28" y="156"/>
                      <a:pt x="27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14" y="152"/>
                      <a:pt x="14" y="152"/>
                      <a:pt x="14" y="152"/>
                    </a:cubicBezTo>
                    <a:cubicBezTo>
                      <a:pt x="23" y="152"/>
                      <a:pt x="23" y="152"/>
                      <a:pt x="23" y="152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14" y="152"/>
                      <a:pt x="14" y="152"/>
                      <a:pt x="14" y="152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1" y="157"/>
                      <a:pt x="0" y="156"/>
                      <a:pt x="0" y="15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9" name="Freeform 131"/>
              <p:cNvSpPr>
                <a:spLocks noEditPoints="1"/>
              </p:cNvSpPr>
              <p:nvPr/>
            </p:nvSpPr>
            <p:spPr bwMode="auto">
              <a:xfrm>
                <a:off x="7604126" y="352425"/>
                <a:ext cx="61913" cy="168275"/>
              </a:xfrm>
              <a:custGeom>
                <a:avLst/>
                <a:gdLst>
                  <a:gd name="T0" fmla="*/ 23 w 27"/>
                  <a:gd name="T1" fmla="*/ 5 h 74"/>
                  <a:gd name="T2" fmla="*/ 14 w 27"/>
                  <a:gd name="T3" fmla="*/ 5 h 74"/>
                  <a:gd name="T4" fmla="*/ 14 w 27"/>
                  <a:gd name="T5" fmla="*/ 0 h 74"/>
                  <a:gd name="T6" fmla="*/ 25 w 27"/>
                  <a:gd name="T7" fmla="*/ 0 h 74"/>
                  <a:gd name="T8" fmla="*/ 27 w 27"/>
                  <a:gd name="T9" fmla="*/ 3 h 74"/>
                  <a:gd name="T10" fmla="*/ 27 w 27"/>
                  <a:gd name="T11" fmla="*/ 71 h 74"/>
                  <a:gd name="T12" fmla="*/ 25 w 27"/>
                  <a:gd name="T13" fmla="*/ 74 h 74"/>
                  <a:gd name="T14" fmla="*/ 14 w 27"/>
                  <a:gd name="T15" fmla="*/ 74 h 74"/>
                  <a:gd name="T16" fmla="*/ 14 w 27"/>
                  <a:gd name="T17" fmla="*/ 69 h 74"/>
                  <a:gd name="T18" fmla="*/ 23 w 27"/>
                  <a:gd name="T19" fmla="*/ 69 h 74"/>
                  <a:gd name="T20" fmla="*/ 23 w 27"/>
                  <a:gd name="T21" fmla="*/ 5 h 74"/>
                  <a:gd name="T22" fmla="*/ 14 w 27"/>
                  <a:gd name="T23" fmla="*/ 5 h 74"/>
                  <a:gd name="T24" fmla="*/ 5 w 27"/>
                  <a:gd name="T25" fmla="*/ 5 h 74"/>
                  <a:gd name="T26" fmla="*/ 5 w 27"/>
                  <a:gd name="T27" fmla="*/ 69 h 74"/>
                  <a:gd name="T28" fmla="*/ 14 w 27"/>
                  <a:gd name="T29" fmla="*/ 69 h 74"/>
                  <a:gd name="T30" fmla="*/ 14 w 27"/>
                  <a:gd name="T31" fmla="*/ 74 h 74"/>
                  <a:gd name="T32" fmla="*/ 2 w 27"/>
                  <a:gd name="T33" fmla="*/ 74 h 74"/>
                  <a:gd name="T34" fmla="*/ 0 w 27"/>
                  <a:gd name="T35" fmla="*/ 71 h 74"/>
                  <a:gd name="T36" fmla="*/ 0 w 27"/>
                  <a:gd name="T37" fmla="*/ 3 h 74"/>
                  <a:gd name="T38" fmla="*/ 2 w 27"/>
                  <a:gd name="T39" fmla="*/ 0 h 74"/>
                  <a:gd name="T40" fmla="*/ 14 w 27"/>
                  <a:gd name="T41" fmla="*/ 0 h 74"/>
                  <a:gd name="T42" fmla="*/ 14 w 27"/>
                  <a:gd name="T43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7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3"/>
                      <a:pt x="26" y="74"/>
                      <a:pt x="25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0" name="Freeform 150"/>
              <p:cNvSpPr>
                <a:spLocks noEditPoints="1"/>
              </p:cNvSpPr>
              <p:nvPr/>
            </p:nvSpPr>
            <p:spPr bwMode="auto">
              <a:xfrm>
                <a:off x="6416676" y="2874963"/>
                <a:ext cx="327025" cy="85725"/>
              </a:xfrm>
              <a:custGeom>
                <a:avLst/>
                <a:gdLst>
                  <a:gd name="T0" fmla="*/ 130 w 145"/>
                  <a:gd name="T1" fmla="*/ 25 h 38"/>
                  <a:gd name="T2" fmla="*/ 73 w 145"/>
                  <a:gd name="T3" fmla="*/ 25 h 38"/>
                  <a:gd name="T4" fmla="*/ 73 w 145"/>
                  <a:gd name="T5" fmla="*/ 20 h 38"/>
                  <a:gd name="T6" fmla="*/ 128 w 145"/>
                  <a:gd name="T7" fmla="*/ 20 h 38"/>
                  <a:gd name="T8" fmla="*/ 128 w 145"/>
                  <a:gd name="T9" fmla="*/ 2 h 38"/>
                  <a:gd name="T10" fmla="*/ 130 w 145"/>
                  <a:gd name="T11" fmla="*/ 0 h 38"/>
                  <a:gd name="T12" fmla="*/ 143 w 145"/>
                  <a:gd name="T13" fmla="*/ 0 h 38"/>
                  <a:gd name="T14" fmla="*/ 145 w 145"/>
                  <a:gd name="T15" fmla="*/ 2 h 38"/>
                  <a:gd name="T16" fmla="*/ 145 w 145"/>
                  <a:gd name="T17" fmla="*/ 36 h 38"/>
                  <a:gd name="T18" fmla="*/ 143 w 145"/>
                  <a:gd name="T19" fmla="*/ 38 h 38"/>
                  <a:gd name="T20" fmla="*/ 73 w 145"/>
                  <a:gd name="T21" fmla="*/ 38 h 38"/>
                  <a:gd name="T22" fmla="*/ 73 w 145"/>
                  <a:gd name="T23" fmla="*/ 33 h 38"/>
                  <a:gd name="T24" fmla="*/ 141 w 145"/>
                  <a:gd name="T25" fmla="*/ 33 h 38"/>
                  <a:gd name="T26" fmla="*/ 141 w 145"/>
                  <a:gd name="T27" fmla="*/ 4 h 38"/>
                  <a:gd name="T28" fmla="*/ 132 w 145"/>
                  <a:gd name="T29" fmla="*/ 4 h 38"/>
                  <a:gd name="T30" fmla="*/ 132 w 145"/>
                  <a:gd name="T31" fmla="*/ 23 h 38"/>
                  <a:gd name="T32" fmla="*/ 130 w 145"/>
                  <a:gd name="T33" fmla="*/ 25 h 38"/>
                  <a:gd name="T34" fmla="*/ 73 w 145"/>
                  <a:gd name="T35" fmla="*/ 25 h 38"/>
                  <a:gd name="T36" fmla="*/ 15 w 145"/>
                  <a:gd name="T37" fmla="*/ 25 h 38"/>
                  <a:gd name="T38" fmla="*/ 13 w 145"/>
                  <a:gd name="T39" fmla="*/ 23 h 38"/>
                  <a:gd name="T40" fmla="*/ 13 w 145"/>
                  <a:gd name="T41" fmla="*/ 5 h 38"/>
                  <a:gd name="T42" fmla="*/ 4 w 145"/>
                  <a:gd name="T43" fmla="*/ 5 h 38"/>
                  <a:gd name="T44" fmla="*/ 4 w 145"/>
                  <a:gd name="T45" fmla="*/ 33 h 38"/>
                  <a:gd name="T46" fmla="*/ 73 w 145"/>
                  <a:gd name="T47" fmla="*/ 33 h 38"/>
                  <a:gd name="T48" fmla="*/ 73 w 145"/>
                  <a:gd name="T49" fmla="*/ 38 h 38"/>
                  <a:gd name="T50" fmla="*/ 2 w 145"/>
                  <a:gd name="T51" fmla="*/ 38 h 38"/>
                  <a:gd name="T52" fmla="*/ 0 w 145"/>
                  <a:gd name="T53" fmla="*/ 36 h 38"/>
                  <a:gd name="T54" fmla="*/ 0 w 145"/>
                  <a:gd name="T55" fmla="*/ 2 h 38"/>
                  <a:gd name="T56" fmla="*/ 2 w 145"/>
                  <a:gd name="T57" fmla="*/ 0 h 38"/>
                  <a:gd name="T58" fmla="*/ 15 w 145"/>
                  <a:gd name="T59" fmla="*/ 0 h 38"/>
                  <a:gd name="T60" fmla="*/ 17 w 145"/>
                  <a:gd name="T61" fmla="*/ 2 h 38"/>
                  <a:gd name="T62" fmla="*/ 17 w 145"/>
                  <a:gd name="T63" fmla="*/ 20 h 38"/>
                  <a:gd name="T64" fmla="*/ 73 w 145"/>
                  <a:gd name="T65" fmla="*/ 20 h 38"/>
                  <a:gd name="T66" fmla="*/ 73 w 145"/>
                  <a:gd name="T67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5" h="38">
                    <a:moveTo>
                      <a:pt x="130" y="25"/>
                    </a:move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2"/>
                      <a:pt x="128" y="2"/>
                      <a:pt x="128" y="2"/>
                    </a:cubicBezTo>
                    <a:cubicBezTo>
                      <a:pt x="128" y="1"/>
                      <a:pt x="129" y="0"/>
                      <a:pt x="130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0"/>
                      <a:pt x="145" y="1"/>
                      <a:pt x="145" y="2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5" y="37"/>
                      <a:pt x="144" y="38"/>
                      <a:pt x="143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141" y="33"/>
                      <a:pt x="141" y="33"/>
                      <a:pt x="141" y="33"/>
                    </a:cubicBezTo>
                    <a:cubicBezTo>
                      <a:pt x="141" y="4"/>
                      <a:pt x="141" y="4"/>
                      <a:pt x="141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23"/>
                      <a:pt x="132" y="23"/>
                      <a:pt x="132" y="23"/>
                    </a:cubicBezTo>
                    <a:cubicBezTo>
                      <a:pt x="132" y="24"/>
                      <a:pt x="131" y="25"/>
                      <a:pt x="130" y="25"/>
                    </a:cubicBezTo>
                    <a:close/>
                    <a:moveTo>
                      <a:pt x="73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3" y="24"/>
                      <a:pt x="13" y="2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73" y="20"/>
                      <a:pt x="73" y="20"/>
                      <a:pt x="73" y="20"/>
                    </a:cubicBezTo>
                    <a:lnTo>
                      <a:pt x="7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1" name="Freeform 151"/>
              <p:cNvSpPr>
                <a:spLocks noEditPoints="1"/>
              </p:cNvSpPr>
              <p:nvPr/>
            </p:nvSpPr>
            <p:spPr bwMode="auto">
              <a:xfrm>
                <a:off x="6459538" y="2649538"/>
                <a:ext cx="246063" cy="261938"/>
              </a:xfrm>
              <a:custGeom>
                <a:avLst/>
                <a:gdLst>
                  <a:gd name="T0" fmla="*/ 55 w 109"/>
                  <a:gd name="T1" fmla="*/ 111 h 116"/>
                  <a:gd name="T2" fmla="*/ 86 w 109"/>
                  <a:gd name="T3" fmla="*/ 111 h 116"/>
                  <a:gd name="T4" fmla="*/ 86 w 109"/>
                  <a:gd name="T5" fmla="*/ 67 h 116"/>
                  <a:gd name="T6" fmla="*/ 89 w 109"/>
                  <a:gd name="T7" fmla="*/ 64 h 116"/>
                  <a:gd name="T8" fmla="*/ 102 w 109"/>
                  <a:gd name="T9" fmla="*/ 64 h 116"/>
                  <a:gd name="T10" fmla="*/ 55 w 109"/>
                  <a:gd name="T11" fmla="*/ 6 h 116"/>
                  <a:gd name="T12" fmla="*/ 55 w 109"/>
                  <a:gd name="T13" fmla="*/ 6 h 116"/>
                  <a:gd name="T14" fmla="*/ 55 w 109"/>
                  <a:gd name="T15" fmla="*/ 0 h 116"/>
                  <a:gd name="T16" fmla="*/ 57 w 109"/>
                  <a:gd name="T17" fmla="*/ 1 h 116"/>
                  <a:gd name="T18" fmla="*/ 109 w 109"/>
                  <a:gd name="T19" fmla="*/ 65 h 116"/>
                  <a:gd name="T20" fmla="*/ 109 w 109"/>
                  <a:gd name="T21" fmla="*/ 67 h 116"/>
                  <a:gd name="T22" fmla="*/ 107 w 109"/>
                  <a:gd name="T23" fmla="*/ 69 h 116"/>
                  <a:gd name="T24" fmla="*/ 91 w 109"/>
                  <a:gd name="T25" fmla="*/ 69 h 116"/>
                  <a:gd name="T26" fmla="*/ 91 w 109"/>
                  <a:gd name="T27" fmla="*/ 113 h 116"/>
                  <a:gd name="T28" fmla="*/ 89 w 109"/>
                  <a:gd name="T29" fmla="*/ 116 h 116"/>
                  <a:gd name="T30" fmla="*/ 55 w 109"/>
                  <a:gd name="T31" fmla="*/ 116 h 116"/>
                  <a:gd name="T32" fmla="*/ 55 w 109"/>
                  <a:gd name="T33" fmla="*/ 111 h 116"/>
                  <a:gd name="T34" fmla="*/ 23 w 109"/>
                  <a:gd name="T35" fmla="*/ 67 h 116"/>
                  <a:gd name="T36" fmla="*/ 23 w 109"/>
                  <a:gd name="T37" fmla="*/ 111 h 116"/>
                  <a:gd name="T38" fmla="*/ 55 w 109"/>
                  <a:gd name="T39" fmla="*/ 111 h 116"/>
                  <a:gd name="T40" fmla="*/ 55 w 109"/>
                  <a:gd name="T41" fmla="*/ 116 h 116"/>
                  <a:gd name="T42" fmla="*/ 21 w 109"/>
                  <a:gd name="T43" fmla="*/ 116 h 116"/>
                  <a:gd name="T44" fmla="*/ 19 w 109"/>
                  <a:gd name="T45" fmla="*/ 113 h 116"/>
                  <a:gd name="T46" fmla="*/ 19 w 109"/>
                  <a:gd name="T47" fmla="*/ 69 h 116"/>
                  <a:gd name="T48" fmla="*/ 3 w 109"/>
                  <a:gd name="T49" fmla="*/ 69 h 116"/>
                  <a:gd name="T50" fmla="*/ 3 w 109"/>
                  <a:gd name="T51" fmla="*/ 69 h 116"/>
                  <a:gd name="T52" fmla="*/ 1 w 109"/>
                  <a:gd name="T53" fmla="*/ 69 h 116"/>
                  <a:gd name="T54" fmla="*/ 1 w 109"/>
                  <a:gd name="T55" fmla="*/ 65 h 116"/>
                  <a:gd name="T56" fmla="*/ 53 w 109"/>
                  <a:gd name="T57" fmla="*/ 1 h 116"/>
                  <a:gd name="T58" fmla="*/ 53 w 109"/>
                  <a:gd name="T59" fmla="*/ 0 h 116"/>
                  <a:gd name="T60" fmla="*/ 55 w 109"/>
                  <a:gd name="T61" fmla="*/ 0 h 116"/>
                  <a:gd name="T62" fmla="*/ 55 w 109"/>
                  <a:gd name="T63" fmla="*/ 6 h 116"/>
                  <a:gd name="T64" fmla="*/ 8 w 109"/>
                  <a:gd name="T65" fmla="*/ 64 h 116"/>
                  <a:gd name="T66" fmla="*/ 21 w 109"/>
                  <a:gd name="T67" fmla="*/ 64 h 116"/>
                  <a:gd name="T68" fmla="*/ 23 w 109"/>
                  <a:gd name="T69" fmla="*/ 6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9" h="116">
                    <a:moveTo>
                      <a:pt x="55" y="111"/>
                    </a:moveTo>
                    <a:cubicBezTo>
                      <a:pt x="86" y="111"/>
                      <a:pt x="86" y="111"/>
                      <a:pt x="86" y="111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6" y="65"/>
                      <a:pt x="88" y="64"/>
                      <a:pt x="89" y="64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6" y="0"/>
                      <a:pt x="56" y="0"/>
                      <a:pt x="57" y="1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09" y="65"/>
                      <a:pt x="109" y="66"/>
                      <a:pt x="109" y="67"/>
                    </a:cubicBezTo>
                    <a:cubicBezTo>
                      <a:pt x="109" y="68"/>
                      <a:pt x="108" y="69"/>
                      <a:pt x="107" y="69"/>
                    </a:cubicBezTo>
                    <a:cubicBezTo>
                      <a:pt x="91" y="69"/>
                      <a:pt x="91" y="69"/>
                      <a:pt x="91" y="69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91" y="115"/>
                      <a:pt x="90" y="116"/>
                      <a:pt x="89" y="116"/>
                    </a:cubicBezTo>
                    <a:cubicBezTo>
                      <a:pt x="55" y="116"/>
                      <a:pt x="55" y="116"/>
                      <a:pt x="55" y="116"/>
                    </a:cubicBezTo>
                    <a:lnTo>
                      <a:pt x="55" y="111"/>
                    </a:lnTo>
                    <a:close/>
                    <a:moveTo>
                      <a:pt x="23" y="67"/>
                    </a:moveTo>
                    <a:cubicBezTo>
                      <a:pt x="23" y="111"/>
                      <a:pt x="23" y="111"/>
                      <a:pt x="23" y="111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21" y="116"/>
                      <a:pt x="21" y="116"/>
                      <a:pt x="21" y="116"/>
                    </a:cubicBezTo>
                    <a:cubicBezTo>
                      <a:pt x="20" y="116"/>
                      <a:pt x="19" y="115"/>
                      <a:pt x="19" y="113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2" y="69"/>
                      <a:pt x="2" y="69"/>
                      <a:pt x="1" y="69"/>
                    </a:cubicBezTo>
                    <a:cubicBezTo>
                      <a:pt x="0" y="68"/>
                      <a:pt x="0" y="66"/>
                      <a:pt x="1" y="65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4" y="0"/>
                      <a:pt x="55" y="0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2" y="64"/>
                      <a:pt x="23" y="65"/>
                      <a:pt x="23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2" name="Freeform 162"/>
              <p:cNvSpPr>
                <a:spLocks noEditPoints="1"/>
              </p:cNvSpPr>
              <p:nvPr/>
            </p:nvSpPr>
            <p:spPr bwMode="auto">
              <a:xfrm>
                <a:off x="7251701" y="2525713"/>
                <a:ext cx="212725" cy="596900"/>
              </a:xfrm>
              <a:custGeom>
                <a:avLst/>
                <a:gdLst>
                  <a:gd name="T0" fmla="*/ 57 w 94"/>
                  <a:gd name="T1" fmla="*/ 260 h 264"/>
                  <a:gd name="T2" fmla="*/ 58 w 94"/>
                  <a:gd name="T3" fmla="*/ 119 h 264"/>
                  <a:gd name="T4" fmla="*/ 82 w 94"/>
                  <a:gd name="T5" fmla="*/ 91 h 264"/>
                  <a:gd name="T6" fmla="*/ 88 w 94"/>
                  <a:gd name="T7" fmla="*/ 79 h 264"/>
                  <a:gd name="T8" fmla="*/ 81 w 94"/>
                  <a:gd name="T9" fmla="*/ 38 h 264"/>
                  <a:gd name="T10" fmla="*/ 78 w 94"/>
                  <a:gd name="T11" fmla="*/ 31 h 264"/>
                  <a:gd name="T12" fmla="*/ 71 w 94"/>
                  <a:gd name="T13" fmla="*/ 63 h 264"/>
                  <a:gd name="T14" fmla="*/ 68 w 94"/>
                  <a:gd name="T15" fmla="*/ 66 h 264"/>
                  <a:gd name="T16" fmla="*/ 60 w 94"/>
                  <a:gd name="T17" fmla="*/ 66 h 264"/>
                  <a:gd name="T18" fmla="*/ 51 w 94"/>
                  <a:gd name="T19" fmla="*/ 5 h 264"/>
                  <a:gd name="T20" fmla="*/ 47 w 94"/>
                  <a:gd name="T21" fmla="*/ 0 h 264"/>
                  <a:gd name="T22" fmla="*/ 53 w 94"/>
                  <a:gd name="T23" fmla="*/ 0 h 264"/>
                  <a:gd name="T24" fmla="*/ 62 w 94"/>
                  <a:gd name="T25" fmla="*/ 61 h 264"/>
                  <a:gd name="T26" fmla="*/ 59 w 94"/>
                  <a:gd name="T27" fmla="*/ 3 h 264"/>
                  <a:gd name="T28" fmla="*/ 62 w 94"/>
                  <a:gd name="T29" fmla="*/ 0 h 264"/>
                  <a:gd name="T30" fmla="*/ 84 w 94"/>
                  <a:gd name="T31" fmla="*/ 32 h 264"/>
                  <a:gd name="T32" fmla="*/ 93 w 94"/>
                  <a:gd name="T33" fmla="*/ 65 h 264"/>
                  <a:gd name="T34" fmla="*/ 87 w 94"/>
                  <a:gd name="T35" fmla="*/ 94 h 264"/>
                  <a:gd name="T36" fmla="*/ 74 w 94"/>
                  <a:gd name="T37" fmla="*/ 112 h 264"/>
                  <a:gd name="T38" fmla="*/ 62 w 94"/>
                  <a:gd name="T39" fmla="*/ 262 h 264"/>
                  <a:gd name="T40" fmla="*/ 47 w 94"/>
                  <a:gd name="T41" fmla="*/ 264 h 264"/>
                  <a:gd name="T42" fmla="*/ 15 w 94"/>
                  <a:gd name="T43" fmla="*/ 34 h 264"/>
                  <a:gd name="T44" fmla="*/ 6 w 94"/>
                  <a:gd name="T45" fmla="*/ 66 h 264"/>
                  <a:gd name="T46" fmla="*/ 12 w 94"/>
                  <a:gd name="T47" fmla="*/ 91 h 264"/>
                  <a:gd name="T48" fmla="*/ 36 w 94"/>
                  <a:gd name="T49" fmla="*/ 119 h 264"/>
                  <a:gd name="T50" fmla="*/ 37 w 94"/>
                  <a:gd name="T51" fmla="*/ 121 h 264"/>
                  <a:gd name="T52" fmla="*/ 47 w 94"/>
                  <a:gd name="T53" fmla="*/ 260 h 264"/>
                  <a:gd name="T54" fmla="*/ 35 w 94"/>
                  <a:gd name="T55" fmla="*/ 264 h 264"/>
                  <a:gd name="T56" fmla="*/ 32 w 94"/>
                  <a:gd name="T57" fmla="*/ 122 h 264"/>
                  <a:gd name="T58" fmla="*/ 7 w 94"/>
                  <a:gd name="T59" fmla="*/ 94 h 264"/>
                  <a:gd name="T60" fmla="*/ 1 w 94"/>
                  <a:gd name="T61" fmla="*/ 65 h 264"/>
                  <a:gd name="T62" fmla="*/ 10 w 94"/>
                  <a:gd name="T63" fmla="*/ 32 h 264"/>
                  <a:gd name="T64" fmla="*/ 32 w 94"/>
                  <a:gd name="T65" fmla="*/ 0 h 264"/>
                  <a:gd name="T66" fmla="*/ 33 w 94"/>
                  <a:gd name="T67" fmla="*/ 0 h 264"/>
                  <a:gd name="T68" fmla="*/ 29 w 94"/>
                  <a:gd name="T69" fmla="*/ 61 h 264"/>
                  <a:gd name="T70" fmla="*/ 38 w 94"/>
                  <a:gd name="T71" fmla="*/ 2 h 264"/>
                  <a:gd name="T72" fmla="*/ 47 w 94"/>
                  <a:gd name="T73" fmla="*/ 0 h 264"/>
                  <a:gd name="T74" fmla="*/ 47 w 94"/>
                  <a:gd name="T75" fmla="*/ 5 h 264"/>
                  <a:gd name="T76" fmla="*/ 43 w 94"/>
                  <a:gd name="T77" fmla="*/ 5 h 264"/>
                  <a:gd name="T78" fmla="*/ 34 w 94"/>
                  <a:gd name="T79" fmla="*/ 66 h 264"/>
                  <a:gd name="T80" fmla="*/ 26 w 94"/>
                  <a:gd name="T81" fmla="*/ 66 h 264"/>
                  <a:gd name="T82" fmla="*/ 24 w 94"/>
                  <a:gd name="T83" fmla="*/ 63 h 264"/>
                  <a:gd name="T84" fmla="*/ 16 w 94"/>
                  <a:gd name="T85" fmla="*/ 3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4" h="264">
                    <a:moveTo>
                      <a:pt x="47" y="260"/>
                    </a:move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121"/>
                      <a:pt x="57" y="121"/>
                      <a:pt x="57" y="121"/>
                    </a:cubicBezTo>
                    <a:cubicBezTo>
                      <a:pt x="57" y="120"/>
                      <a:pt x="57" y="119"/>
                      <a:pt x="58" y="119"/>
                    </a:cubicBezTo>
                    <a:cubicBezTo>
                      <a:pt x="62" y="116"/>
                      <a:pt x="67" y="113"/>
                      <a:pt x="70" y="109"/>
                    </a:cubicBezTo>
                    <a:cubicBezTo>
                      <a:pt x="75" y="103"/>
                      <a:pt x="79" y="96"/>
                      <a:pt x="82" y="91"/>
                    </a:cubicBezTo>
                    <a:cubicBezTo>
                      <a:pt x="82" y="91"/>
                      <a:pt x="82" y="91"/>
                      <a:pt x="82" y="91"/>
                    </a:cubicBezTo>
                    <a:cubicBezTo>
                      <a:pt x="85" y="87"/>
                      <a:pt x="87" y="83"/>
                      <a:pt x="88" y="79"/>
                    </a:cubicBezTo>
                    <a:cubicBezTo>
                      <a:pt x="89" y="75"/>
                      <a:pt x="89" y="71"/>
                      <a:pt x="88" y="66"/>
                    </a:cubicBezTo>
                    <a:cubicBezTo>
                      <a:pt x="87" y="56"/>
                      <a:pt x="84" y="47"/>
                      <a:pt x="81" y="38"/>
                    </a:cubicBezTo>
                    <a:cubicBezTo>
                      <a:pt x="80" y="37"/>
                      <a:pt x="80" y="36"/>
                      <a:pt x="79" y="34"/>
                    </a:cubicBezTo>
                    <a:cubicBezTo>
                      <a:pt x="79" y="32"/>
                      <a:pt x="78" y="32"/>
                      <a:pt x="78" y="31"/>
                    </a:cubicBezTo>
                    <a:cubicBezTo>
                      <a:pt x="76" y="23"/>
                      <a:pt x="71" y="10"/>
                      <a:pt x="64" y="6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64"/>
                      <a:pt x="70" y="66"/>
                      <a:pt x="68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59" y="66"/>
                      <a:pt x="58" y="65"/>
                      <a:pt x="58" y="63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6" y="1"/>
                      <a:pt x="56" y="2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1"/>
                      <a:pt x="61" y="0"/>
                      <a:pt x="62" y="0"/>
                    </a:cubicBezTo>
                    <a:cubicBezTo>
                      <a:pt x="73" y="2"/>
                      <a:pt x="79" y="20"/>
                      <a:pt x="83" y="29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9" y="45"/>
                      <a:pt x="92" y="55"/>
                      <a:pt x="93" y="65"/>
                    </a:cubicBezTo>
                    <a:cubicBezTo>
                      <a:pt x="94" y="71"/>
                      <a:pt x="94" y="75"/>
                      <a:pt x="92" y="80"/>
                    </a:cubicBezTo>
                    <a:cubicBezTo>
                      <a:pt x="91" y="85"/>
                      <a:pt x="89" y="89"/>
                      <a:pt x="87" y="94"/>
                    </a:cubicBezTo>
                    <a:cubicBezTo>
                      <a:pt x="87" y="94"/>
                      <a:pt x="87" y="94"/>
                      <a:pt x="87" y="94"/>
                    </a:cubicBezTo>
                    <a:cubicBezTo>
                      <a:pt x="84" y="99"/>
                      <a:pt x="79" y="106"/>
                      <a:pt x="74" y="112"/>
                    </a:cubicBezTo>
                    <a:cubicBezTo>
                      <a:pt x="70" y="116"/>
                      <a:pt x="66" y="120"/>
                      <a:pt x="62" y="122"/>
                    </a:cubicBezTo>
                    <a:cubicBezTo>
                      <a:pt x="62" y="262"/>
                      <a:pt x="62" y="262"/>
                      <a:pt x="62" y="262"/>
                    </a:cubicBezTo>
                    <a:cubicBezTo>
                      <a:pt x="62" y="263"/>
                      <a:pt x="60" y="264"/>
                      <a:pt x="59" y="264"/>
                    </a:cubicBezTo>
                    <a:cubicBezTo>
                      <a:pt x="47" y="264"/>
                      <a:pt x="47" y="264"/>
                      <a:pt x="47" y="264"/>
                    </a:cubicBezTo>
                    <a:lnTo>
                      <a:pt x="47" y="260"/>
                    </a:lnTo>
                    <a:close/>
                    <a:moveTo>
                      <a:pt x="15" y="34"/>
                    </a:moveTo>
                    <a:cubicBezTo>
                      <a:pt x="14" y="36"/>
                      <a:pt x="14" y="37"/>
                      <a:pt x="13" y="38"/>
                    </a:cubicBezTo>
                    <a:cubicBezTo>
                      <a:pt x="10" y="47"/>
                      <a:pt x="7" y="56"/>
                      <a:pt x="6" y="66"/>
                    </a:cubicBezTo>
                    <a:cubicBezTo>
                      <a:pt x="5" y="71"/>
                      <a:pt x="5" y="75"/>
                      <a:pt x="6" y="79"/>
                    </a:cubicBezTo>
                    <a:cubicBezTo>
                      <a:pt x="7" y="83"/>
                      <a:pt x="9" y="87"/>
                      <a:pt x="12" y="91"/>
                    </a:cubicBezTo>
                    <a:cubicBezTo>
                      <a:pt x="15" y="96"/>
                      <a:pt x="19" y="103"/>
                      <a:pt x="24" y="108"/>
                    </a:cubicBezTo>
                    <a:cubicBezTo>
                      <a:pt x="27" y="113"/>
                      <a:pt x="31" y="116"/>
                      <a:pt x="36" y="119"/>
                    </a:cubicBezTo>
                    <a:cubicBezTo>
                      <a:pt x="37" y="119"/>
                      <a:pt x="37" y="120"/>
                      <a:pt x="37" y="121"/>
                    </a:cubicBezTo>
                    <a:cubicBezTo>
                      <a:pt x="37" y="121"/>
                      <a:pt x="37" y="121"/>
                      <a:pt x="37" y="121"/>
                    </a:cubicBezTo>
                    <a:cubicBezTo>
                      <a:pt x="37" y="260"/>
                      <a:pt x="37" y="260"/>
                      <a:pt x="37" y="260"/>
                    </a:cubicBezTo>
                    <a:cubicBezTo>
                      <a:pt x="47" y="260"/>
                      <a:pt x="47" y="260"/>
                      <a:pt x="47" y="260"/>
                    </a:cubicBezTo>
                    <a:cubicBezTo>
                      <a:pt x="47" y="264"/>
                      <a:pt x="47" y="264"/>
                      <a:pt x="47" y="264"/>
                    </a:cubicBezTo>
                    <a:cubicBezTo>
                      <a:pt x="35" y="264"/>
                      <a:pt x="35" y="264"/>
                      <a:pt x="35" y="264"/>
                    </a:cubicBezTo>
                    <a:cubicBezTo>
                      <a:pt x="33" y="264"/>
                      <a:pt x="32" y="263"/>
                      <a:pt x="32" y="262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28" y="119"/>
                      <a:pt x="24" y="116"/>
                      <a:pt x="20" y="112"/>
                    </a:cubicBezTo>
                    <a:cubicBezTo>
                      <a:pt x="15" y="106"/>
                      <a:pt x="10" y="99"/>
                      <a:pt x="7" y="94"/>
                    </a:cubicBezTo>
                    <a:cubicBezTo>
                      <a:pt x="5" y="89"/>
                      <a:pt x="3" y="85"/>
                      <a:pt x="2" y="80"/>
                    </a:cubicBezTo>
                    <a:cubicBezTo>
                      <a:pt x="0" y="75"/>
                      <a:pt x="0" y="71"/>
                      <a:pt x="1" y="65"/>
                    </a:cubicBezTo>
                    <a:cubicBezTo>
                      <a:pt x="2" y="55"/>
                      <a:pt x="5" y="45"/>
                      <a:pt x="9" y="36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5" y="20"/>
                      <a:pt x="21" y="2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4" y="1"/>
                      <a:pt x="35" y="2"/>
                      <a:pt x="35" y="3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9" y="0"/>
                      <a:pt x="4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65"/>
                      <a:pt x="35" y="66"/>
                      <a:pt x="34" y="66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5" y="66"/>
                      <a:pt x="23" y="65"/>
                      <a:pt x="23" y="63"/>
                    </a:cubicBezTo>
                    <a:cubicBezTo>
                      <a:pt x="23" y="63"/>
                      <a:pt x="23" y="63"/>
                      <a:pt x="24" y="6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3" y="10"/>
                      <a:pt x="18" y="23"/>
                      <a:pt x="16" y="31"/>
                    </a:cubicBezTo>
                    <a:cubicBezTo>
                      <a:pt x="16" y="32"/>
                      <a:pt x="15" y="32"/>
                      <a:pt x="1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3" name="Freeform 171"/>
              <p:cNvSpPr>
                <a:spLocks noEditPoints="1"/>
              </p:cNvSpPr>
              <p:nvPr/>
            </p:nvSpPr>
            <p:spPr bwMode="auto">
              <a:xfrm>
                <a:off x="9705976" y="1866900"/>
                <a:ext cx="384175" cy="393700"/>
              </a:xfrm>
              <a:custGeom>
                <a:avLst/>
                <a:gdLst>
                  <a:gd name="T0" fmla="*/ 140 w 170"/>
                  <a:gd name="T1" fmla="*/ 0 h 174"/>
                  <a:gd name="T2" fmla="*/ 170 w 170"/>
                  <a:gd name="T3" fmla="*/ 2 h 174"/>
                  <a:gd name="T4" fmla="*/ 140 w 170"/>
                  <a:gd name="T5" fmla="*/ 174 h 174"/>
                  <a:gd name="T6" fmla="*/ 165 w 170"/>
                  <a:gd name="T7" fmla="*/ 4 h 174"/>
                  <a:gd name="T8" fmla="*/ 157 w 170"/>
                  <a:gd name="T9" fmla="*/ 152 h 174"/>
                  <a:gd name="T10" fmla="*/ 140 w 170"/>
                  <a:gd name="T11" fmla="*/ 134 h 174"/>
                  <a:gd name="T12" fmla="*/ 152 w 170"/>
                  <a:gd name="T13" fmla="*/ 149 h 174"/>
                  <a:gd name="T14" fmla="*/ 140 w 170"/>
                  <a:gd name="T15" fmla="*/ 123 h 174"/>
                  <a:gd name="T16" fmla="*/ 157 w 170"/>
                  <a:gd name="T17" fmla="*/ 37 h 174"/>
                  <a:gd name="T18" fmla="*/ 140 w 170"/>
                  <a:gd name="T19" fmla="*/ 40 h 174"/>
                  <a:gd name="T20" fmla="*/ 140 w 170"/>
                  <a:gd name="T21" fmla="*/ 118 h 174"/>
                  <a:gd name="T22" fmla="*/ 85 w 170"/>
                  <a:gd name="T23" fmla="*/ 4 h 174"/>
                  <a:gd name="T24" fmla="*/ 140 w 170"/>
                  <a:gd name="T25" fmla="*/ 4 h 174"/>
                  <a:gd name="T26" fmla="*/ 140 w 170"/>
                  <a:gd name="T27" fmla="*/ 174 h 174"/>
                  <a:gd name="T28" fmla="*/ 140 w 170"/>
                  <a:gd name="T29" fmla="*/ 35 h 174"/>
                  <a:gd name="T30" fmla="*/ 85 w 170"/>
                  <a:gd name="T31" fmla="*/ 35 h 174"/>
                  <a:gd name="T32" fmla="*/ 140 w 170"/>
                  <a:gd name="T33" fmla="*/ 123 h 174"/>
                  <a:gd name="T34" fmla="*/ 140 w 170"/>
                  <a:gd name="T35" fmla="*/ 118 h 174"/>
                  <a:gd name="T36" fmla="*/ 128 w 170"/>
                  <a:gd name="T37" fmla="*/ 139 h 174"/>
                  <a:gd name="T38" fmla="*/ 140 w 170"/>
                  <a:gd name="T39" fmla="*/ 154 h 174"/>
                  <a:gd name="T40" fmla="*/ 123 w 170"/>
                  <a:gd name="T41" fmla="*/ 136 h 174"/>
                  <a:gd name="T42" fmla="*/ 85 w 170"/>
                  <a:gd name="T43" fmla="*/ 26 h 174"/>
                  <a:gd name="T44" fmla="*/ 131 w 170"/>
                  <a:gd name="T45" fmla="*/ 16 h 174"/>
                  <a:gd name="T46" fmla="*/ 133 w 170"/>
                  <a:gd name="T47" fmla="*/ 11 h 174"/>
                  <a:gd name="T48" fmla="*/ 133 w 170"/>
                  <a:gd name="T49" fmla="*/ 26 h 174"/>
                  <a:gd name="T50" fmla="*/ 30 w 170"/>
                  <a:gd name="T51" fmla="*/ 4 h 174"/>
                  <a:gd name="T52" fmla="*/ 85 w 170"/>
                  <a:gd name="T53" fmla="*/ 4 h 174"/>
                  <a:gd name="T54" fmla="*/ 85 w 170"/>
                  <a:gd name="T55" fmla="*/ 174 h 174"/>
                  <a:gd name="T56" fmla="*/ 85 w 170"/>
                  <a:gd name="T57" fmla="*/ 11 h 174"/>
                  <a:gd name="T58" fmla="*/ 40 w 170"/>
                  <a:gd name="T59" fmla="*/ 22 h 174"/>
                  <a:gd name="T60" fmla="*/ 37 w 170"/>
                  <a:gd name="T61" fmla="*/ 26 h 174"/>
                  <a:gd name="T62" fmla="*/ 37 w 170"/>
                  <a:gd name="T63" fmla="*/ 11 h 174"/>
                  <a:gd name="T64" fmla="*/ 85 w 170"/>
                  <a:gd name="T65" fmla="*/ 40 h 174"/>
                  <a:gd name="T66" fmla="*/ 85 w 170"/>
                  <a:gd name="T67" fmla="*/ 35 h 174"/>
                  <a:gd name="T68" fmla="*/ 30 w 170"/>
                  <a:gd name="T69" fmla="*/ 123 h 174"/>
                  <a:gd name="T70" fmla="*/ 30 w 170"/>
                  <a:gd name="T71" fmla="*/ 154 h 174"/>
                  <a:gd name="T72" fmla="*/ 42 w 170"/>
                  <a:gd name="T73" fmla="*/ 139 h 174"/>
                  <a:gd name="T74" fmla="*/ 45 w 170"/>
                  <a:gd name="T75" fmla="*/ 134 h 174"/>
                  <a:gd name="T76" fmla="*/ 45 w 170"/>
                  <a:gd name="T77" fmla="*/ 154 h 174"/>
                  <a:gd name="T78" fmla="*/ 5 w 170"/>
                  <a:gd name="T79" fmla="*/ 4 h 174"/>
                  <a:gd name="T80" fmla="*/ 30 w 170"/>
                  <a:gd name="T81" fmla="*/ 174 h 174"/>
                  <a:gd name="T82" fmla="*/ 0 w 170"/>
                  <a:gd name="T83" fmla="*/ 2 h 174"/>
                  <a:gd name="T84" fmla="*/ 30 w 170"/>
                  <a:gd name="T85" fmla="*/ 4 h 174"/>
                  <a:gd name="T86" fmla="*/ 13 w 170"/>
                  <a:gd name="T87" fmla="*/ 37 h 174"/>
                  <a:gd name="T88" fmla="*/ 30 w 170"/>
                  <a:gd name="T89" fmla="*/ 123 h 174"/>
                  <a:gd name="T90" fmla="*/ 18 w 170"/>
                  <a:gd name="T91" fmla="*/ 40 h 174"/>
                  <a:gd name="T92" fmla="*/ 30 w 170"/>
                  <a:gd name="T93" fmla="*/ 134 h 174"/>
                  <a:gd name="T94" fmla="*/ 13 w 170"/>
                  <a:gd name="T95" fmla="*/ 152 h 174"/>
                  <a:gd name="T96" fmla="*/ 30 w 170"/>
                  <a:gd name="T97" fmla="*/ 149 h 174"/>
                  <a:gd name="T98" fmla="*/ 30 w 170"/>
                  <a:gd name="T99" fmla="*/ 13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0" h="174">
                    <a:moveTo>
                      <a:pt x="165" y="4"/>
                    </a:moveTo>
                    <a:cubicBezTo>
                      <a:pt x="140" y="4"/>
                      <a:pt x="140" y="4"/>
                      <a:pt x="140" y="4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9" y="0"/>
                      <a:pt x="170" y="1"/>
                      <a:pt x="170" y="2"/>
                    </a:cubicBezTo>
                    <a:cubicBezTo>
                      <a:pt x="170" y="171"/>
                      <a:pt x="170" y="171"/>
                      <a:pt x="170" y="171"/>
                    </a:cubicBezTo>
                    <a:cubicBezTo>
                      <a:pt x="170" y="172"/>
                      <a:pt x="169" y="174"/>
                      <a:pt x="168" y="174"/>
                    </a:cubicBezTo>
                    <a:cubicBezTo>
                      <a:pt x="140" y="174"/>
                      <a:pt x="140" y="174"/>
                      <a:pt x="140" y="174"/>
                    </a:cubicBezTo>
                    <a:cubicBezTo>
                      <a:pt x="140" y="169"/>
                      <a:pt x="140" y="169"/>
                      <a:pt x="140" y="169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5" y="4"/>
                      <a:pt x="165" y="4"/>
                      <a:pt x="165" y="4"/>
                    </a:cubicBezTo>
                    <a:close/>
                    <a:moveTo>
                      <a:pt x="140" y="154"/>
                    </a:moveTo>
                    <a:cubicBezTo>
                      <a:pt x="155" y="154"/>
                      <a:pt x="155" y="154"/>
                      <a:pt x="155" y="154"/>
                    </a:cubicBezTo>
                    <a:cubicBezTo>
                      <a:pt x="156" y="154"/>
                      <a:pt x="157" y="153"/>
                      <a:pt x="157" y="152"/>
                    </a:cubicBezTo>
                    <a:cubicBezTo>
                      <a:pt x="157" y="136"/>
                      <a:pt x="157" y="136"/>
                      <a:pt x="157" y="136"/>
                    </a:cubicBezTo>
                    <a:cubicBezTo>
                      <a:pt x="157" y="135"/>
                      <a:pt x="156" y="134"/>
                      <a:pt x="155" y="134"/>
                    </a:cubicBezTo>
                    <a:cubicBezTo>
                      <a:pt x="140" y="134"/>
                      <a:pt x="140" y="134"/>
                      <a:pt x="140" y="134"/>
                    </a:cubicBezTo>
                    <a:cubicBezTo>
                      <a:pt x="140" y="139"/>
                      <a:pt x="140" y="139"/>
                      <a:pt x="140" y="139"/>
                    </a:cubicBezTo>
                    <a:cubicBezTo>
                      <a:pt x="152" y="139"/>
                      <a:pt x="152" y="139"/>
                      <a:pt x="152" y="139"/>
                    </a:cubicBezTo>
                    <a:cubicBezTo>
                      <a:pt x="152" y="149"/>
                      <a:pt x="152" y="149"/>
                      <a:pt x="152" y="149"/>
                    </a:cubicBezTo>
                    <a:cubicBezTo>
                      <a:pt x="140" y="149"/>
                      <a:pt x="140" y="149"/>
                      <a:pt x="140" y="149"/>
                    </a:cubicBezTo>
                    <a:cubicBezTo>
                      <a:pt x="140" y="154"/>
                      <a:pt x="140" y="154"/>
                      <a:pt x="140" y="154"/>
                    </a:cubicBezTo>
                    <a:close/>
                    <a:moveTo>
                      <a:pt x="140" y="123"/>
                    </a:moveTo>
                    <a:cubicBezTo>
                      <a:pt x="155" y="123"/>
                      <a:pt x="155" y="123"/>
                      <a:pt x="155" y="123"/>
                    </a:cubicBezTo>
                    <a:cubicBezTo>
                      <a:pt x="156" y="123"/>
                      <a:pt x="157" y="122"/>
                      <a:pt x="157" y="120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7" y="36"/>
                      <a:pt x="156" y="35"/>
                      <a:pt x="155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2" y="118"/>
                      <a:pt x="152" y="118"/>
                      <a:pt x="152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lnTo>
                      <a:pt x="140" y="123"/>
                    </a:lnTo>
                    <a:close/>
                    <a:moveTo>
                      <a:pt x="140" y="4"/>
                    </a:moveTo>
                    <a:cubicBezTo>
                      <a:pt x="85" y="4"/>
                      <a:pt x="85" y="4"/>
                      <a:pt x="85" y="4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4"/>
                      <a:pt x="140" y="4"/>
                      <a:pt x="140" y="4"/>
                    </a:cubicBezTo>
                    <a:close/>
                    <a:moveTo>
                      <a:pt x="85" y="169"/>
                    </a:moveTo>
                    <a:cubicBezTo>
                      <a:pt x="140" y="169"/>
                      <a:pt x="140" y="169"/>
                      <a:pt x="140" y="169"/>
                    </a:cubicBezTo>
                    <a:cubicBezTo>
                      <a:pt x="140" y="174"/>
                      <a:pt x="140" y="174"/>
                      <a:pt x="140" y="174"/>
                    </a:cubicBezTo>
                    <a:cubicBezTo>
                      <a:pt x="85" y="174"/>
                      <a:pt x="85" y="174"/>
                      <a:pt x="85" y="174"/>
                    </a:cubicBezTo>
                    <a:cubicBezTo>
                      <a:pt x="85" y="169"/>
                      <a:pt x="85" y="169"/>
                      <a:pt x="85" y="169"/>
                    </a:cubicBezTo>
                    <a:close/>
                    <a:moveTo>
                      <a:pt x="140" y="35"/>
                    </a:moveTo>
                    <a:cubicBezTo>
                      <a:pt x="140" y="40"/>
                      <a:pt x="140" y="40"/>
                      <a:pt x="140" y="40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140" y="35"/>
                      <a:pt x="140" y="35"/>
                      <a:pt x="140" y="35"/>
                    </a:cubicBezTo>
                    <a:close/>
                    <a:moveTo>
                      <a:pt x="140" y="118"/>
                    </a:moveTo>
                    <a:cubicBezTo>
                      <a:pt x="140" y="123"/>
                      <a:pt x="140" y="123"/>
                      <a:pt x="140" y="123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5" y="118"/>
                      <a:pt x="85" y="118"/>
                      <a:pt x="85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close/>
                    <a:moveTo>
                      <a:pt x="140" y="134"/>
                    </a:moveTo>
                    <a:cubicBezTo>
                      <a:pt x="140" y="139"/>
                      <a:pt x="140" y="139"/>
                      <a:pt x="140" y="139"/>
                    </a:cubicBezTo>
                    <a:cubicBezTo>
                      <a:pt x="128" y="139"/>
                      <a:pt x="128" y="139"/>
                      <a:pt x="128" y="139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40" y="149"/>
                      <a:pt x="140" y="149"/>
                      <a:pt x="140" y="149"/>
                    </a:cubicBezTo>
                    <a:cubicBezTo>
                      <a:pt x="140" y="154"/>
                      <a:pt x="140" y="154"/>
                      <a:pt x="140" y="154"/>
                    </a:cubicBezTo>
                    <a:cubicBezTo>
                      <a:pt x="126" y="154"/>
                      <a:pt x="126" y="154"/>
                      <a:pt x="126" y="154"/>
                    </a:cubicBezTo>
                    <a:cubicBezTo>
                      <a:pt x="124" y="154"/>
                      <a:pt x="123" y="153"/>
                      <a:pt x="123" y="152"/>
                    </a:cubicBezTo>
                    <a:cubicBezTo>
                      <a:pt x="123" y="136"/>
                      <a:pt x="123" y="136"/>
                      <a:pt x="123" y="136"/>
                    </a:cubicBezTo>
                    <a:cubicBezTo>
                      <a:pt x="123" y="135"/>
                      <a:pt x="124" y="134"/>
                      <a:pt x="126" y="134"/>
                    </a:cubicBezTo>
                    <a:cubicBezTo>
                      <a:pt x="140" y="134"/>
                      <a:pt x="140" y="134"/>
                      <a:pt x="140" y="134"/>
                    </a:cubicBezTo>
                    <a:close/>
                    <a:moveTo>
                      <a:pt x="85" y="26"/>
                    </a:moveTo>
                    <a:cubicBezTo>
                      <a:pt x="85" y="22"/>
                      <a:pt x="85" y="22"/>
                      <a:pt x="85" y="22"/>
                    </a:cubicBezTo>
                    <a:cubicBezTo>
                      <a:pt x="131" y="22"/>
                      <a:pt x="131" y="22"/>
                      <a:pt x="131" y="22"/>
                    </a:cubicBezTo>
                    <a:cubicBezTo>
                      <a:pt x="131" y="16"/>
                      <a:pt x="131" y="16"/>
                      <a:pt x="131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133" y="11"/>
                      <a:pt x="133" y="11"/>
                      <a:pt x="133" y="11"/>
                    </a:cubicBezTo>
                    <a:cubicBezTo>
                      <a:pt x="135" y="11"/>
                      <a:pt x="136" y="12"/>
                      <a:pt x="136" y="13"/>
                    </a:cubicBezTo>
                    <a:cubicBezTo>
                      <a:pt x="136" y="24"/>
                      <a:pt x="136" y="24"/>
                      <a:pt x="136" y="24"/>
                    </a:cubicBezTo>
                    <a:cubicBezTo>
                      <a:pt x="136" y="25"/>
                      <a:pt x="135" y="26"/>
                      <a:pt x="133" y="26"/>
                    </a:cubicBezTo>
                    <a:lnTo>
                      <a:pt x="85" y="26"/>
                    </a:lnTo>
                    <a:close/>
                    <a:moveTo>
                      <a:pt x="85" y="4"/>
                    </a:moveTo>
                    <a:cubicBezTo>
                      <a:pt x="30" y="4"/>
                      <a:pt x="30" y="4"/>
                      <a:pt x="30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4"/>
                      <a:pt x="85" y="4"/>
                      <a:pt x="85" y="4"/>
                    </a:cubicBezTo>
                    <a:close/>
                    <a:moveTo>
                      <a:pt x="30" y="169"/>
                    </a:moveTo>
                    <a:cubicBezTo>
                      <a:pt x="85" y="169"/>
                      <a:pt x="85" y="169"/>
                      <a:pt x="85" y="169"/>
                    </a:cubicBezTo>
                    <a:cubicBezTo>
                      <a:pt x="85" y="174"/>
                      <a:pt x="85" y="174"/>
                      <a:pt x="85" y="174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30" y="169"/>
                      <a:pt x="30" y="169"/>
                      <a:pt x="30" y="169"/>
                    </a:cubicBezTo>
                    <a:close/>
                    <a:moveTo>
                      <a:pt x="85" y="11"/>
                    </a:moveTo>
                    <a:cubicBezTo>
                      <a:pt x="85" y="16"/>
                      <a:pt x="85" y="16"/>
                      <a:pt x="85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6" y="26"/>
                      <a:pt x="35" y="25"/>
                      <a:pt x="35" y="24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6" y="11"/>
                      <a:pt x="37" y="11"/>
                    </a:cubicBezTo>
                    <a:cubicBezTo>
                      <a:pt x="85" y="11"/>
                      <a:pt x="85" y="11"/>
                      <a:pt x="85" y="11"/>
                    </a:cubicBezTo>
                    <a:close/>
                    <a:moveTo>
                      <a:pt x="85" y="35"/>
                    </a:moveTo>
                    <a:cubicBezTo>
                      <a:pt x="85" y="40"/>
                      <a:pt x="85" y="40"/>
                      <a:pt x="85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85" y="35"/>
                      <a:pt x="85" y="35"/>
                      <a:pt x="85" y="35"/>
                    </a:cubicBezTo>
                    <a:close/>
                    <a:moveTo>
                      <a:pt x="85" y="118"/>
                    </a:moveTo>
                    <a:cubicBezTo>
                      <a:pt x="85" y="123"/>
                      <a:pt x="85" y="123"/>
                      <a:pt x="85" y="123"/>
                    </a:cubicBezTo>
                    <a:cubicBezTo>
                      <a:pt x="30" y="123"/>
                      <a:pt x="30" y="123"/>
                      <a:pt x="30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85" y="118"/>
                      <a:pt x="85" y="118"/>
                      <a:pt x="85" y="118"/>
                    </a:cubicBezTo>
                    <a:close/>
                    <a:moveTo>
                      <a:pt x="30" y="154"/>
                    </a:moveTo>
                    <a:cubicBezTo>
                      <a:pt x="30" y="149"/>
                      <a:pt x="30" y="149"/>
                      <a:pt x="30" y="149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4"/>
                      <a:pt x="30" y="134"/>
                      <a:pt x="30" y="134"/>
                    </a:cubicBezTo>
                    <a:cubicBezTo>
                      <a:pt x="45" y="134"/>
                      <a:pt x="45" y="134"/>
                      <a:pt x="45" y="134"/>
                    </a:cubicBezTo>
                    <a:cubicBezTo>
                      <a:pt x="46" y="134"/>
                      <a:pt x="47" y="135"/>
                      <a:pt x="47" y="136"/>
                    </a:cubicBezTo>
                    <a:cubicBezTo>
                      <a:pt x="47" y="152"/>
                      <a:pt x="47" y="152"/>
                      <a:pt x="47" y="152"/>
                    </a:cubicBezTo>
                    <a:cubicBezTo>
                      <a:pt x="47" y="153"/>
                      <a:pt x="46" y="154"/>
                      <a:pt x="45" y="154"/>
                    </a:cubicBezTo>
                    <a:lnTo>
                      <a:pt x="30" y="154"/>
                    </a:lnTo>
                    <a:close/>
                    <a:moveTo>
                      <a:pt x="30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30" y="169"/>
                      <a:pt x="30" y="169"/>
                      <a:pt x="30" y="169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1" y="174"/>
                      <a:pt x="0" y="172"/>
                      <a:pt x="0" y="17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4"/>
                      <a:pt x="30" y="4"/>
                      <a:pt x="30" y="4"/>
                    </a:cubicBezTo>
                    <a:close/>
                    <a:moveTo>
                      <a:pt x="30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4" y="35"/>
                      <a:pt x="13" y="36"/>
                      <a:pt x="13" y="37"/>
                    </a:cubicBezTo>
                    <a:cubicBezTo>
                      <a:pt x="13" y="120"/>
                      <a:pt x="13" y="120"/>
                      <a:pt x="13" y="120"/>
                    </a:cubicBezTo>
                    <a:cubicBezTo>
                      <a:pt x="13" y="122"/>
                      <a:pt x="14" y="123"/>
                      <a:pt x="16" y="123"/>
                    </a:cubicBezTo>
                    <a:cubicBezTo>
                      <a:pt x="30" y="123"/>
                      <a:pt x="30" y="123"/>
                      <a:pt x="30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18" y="118"/>
                      <a:pt x="18" y="118"/>
                      <a:pt x="18" y="118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35"/>
                      <a:pt x="30" y="35"/>
                      <a:pt x="30" y="35"/>
                    </a:cubicBezTo>
                    <a:close/>
                    <a:moveTo>
                      <a:pt x="30" y="134"/>
                    </a:moveTo>
                    <a:cubicBezTo>
                      <a:pt x="16" y="134"/>
                      <a:pt x="16" y="134"/>
                      <a:pt x="16" y="134"/>
                    </a:cubicBezTo>
                    <a:cubicBezTo>
                      <a:pt x="14" y="134"/>
                      <a:pt x="13" y="135"/>
                      <a:pt x="13" y="136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3" y="153"/>
                      <a:pt x="14" y="154"/>
                      <a:pt x="16" y="154"/>
                    </a:cubicBezTo>
                    <a:cubicBezTo>
                      <a:pt x="30" y="154"/>
                      <a:pt x="30" y="154"/>
                      <a:pt x="30" y="154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18" y="149"/>
                      <a:pt x="18" y="149"/>
                      <a:pt x="18" y="149"/>
                    </a:cubicBezTo>
                    <a:cubicBezTo>
                      <a:pt x="18" y="139"/>
                      <a:pt x="18" y="139"/>
                      <a:pt x="18" y="139"/>
                    </a:cubicBezTo>
                    <a:cubicBezTo>
                      <a:pt x="30" y="139"/>
                      <a:pt x="30" y="139"/>
                      <a:pt x="30" y="139"/>
                    </a:cubicBezTo>
                    <a:lnTo>
                      <a:pt x="30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4" name="Freeform 181"/>
              <p:cNvSpPr>
                <a:spLocks noEditPoints="1"/>
              </p:cNvSpPr>
              <p:nvPr/>
            </p:nvSpPr>
            <p:spPr bwMode="auto">
              <a:xfrm>
                <a:off x="8740776" y="1071563"/>
                <a:ext cx="361950" cy="153988"/>
              </a:xfrm>
              <a:custGeom>
                <a:avLst/>
                <a:gdLst>
                  <a:gd name="T0" fmla="*/ 134 w 160"/>
                  <a:gd name="T1" fmla="*/ 63 h 68"/>
                  <a:gd name="T2" fmla="*/ 155 w 160"/>
                  <a:gd name="T3" fmla="*/ 63 h 68"/>
                  <a:gd name="T4" fmla="*/ 155 w 160"/>
                  <a:gd name="T5" fmla="*/ 5 h 68"/>
                  <a:gd name="T6" fmla="*/ 134 w 160"/>
                  <a:gd name="T7" fmla="*/ 5 h 68"/>
                  <a:gd name="T8" fmla="*/ 134 w 160"/>
                  <a:gd name="T9" fmla="*/ 0 h 68"/>
                  <a:gd name="T10" fmla="*/ 158 w 160"/>
                  <a:gd name="T11" fmla="*/ 0 h 68"/>
                  <a:gd name="T12" fmla="*/ 160 w 160"/>
                  <a:gd name="T13" fmla="*/ 2 h 68"/>
                  <a:gd name="T14" fmla="*/ 160 w 160"/>
                  <a:gd name="T15" fmla="*/ 66 h 68"/>
                  <a:gd name="T16" fmla="*/ 158 w 160"/>
                  <a:gd name="T17" fmla="*/ 68 h 68"/>
                  <a:gd name="T18" fmla="*/ 134 w 160"/>
                  <a:gd name="T19" fmla="*/ 68 h 68"/>
                  <a:gd name="T20" fmla="*/ 134 w 160"/>
                  <a:gd name="T21" fmla="*/ 63 h 68"/>
                  <a:gd name="T22" fmla="*/ 134 w 160"/>
                  <a:gd name="T23" fmla="*/ 59 h 68"/>
                  <a:gd name="T24" fmla="*/ 136 w 160"/>
                  <a:gd name="T25" fmla="*/ 58 h 68"/>
                  <a:gd name="T26" fmla="*/ 148 w 160"/>
                  <a:gd name="T27" fmla="*/ 46 h 68"/>
                  <a:gd name="T28" fmla="*/ 148 w 160"/>
                  <a:gd name="T29" fmla="*/ 43 h 68"/>
                  <a:gd name="T30" fmla="*/ 136 w 160"/>
                  <a:gd name="T31" fmla="*/ 32 h 68"/>
                  <a:gd name="T32" fmla="*/ 134 w 160"/>
                  <a:gd name="T33" fmla="*/ 31 h 68"/>
                  <a:gd name="T34" fmla="*/ 134 w 160"/>
                  <a:gd name="T35" fmla="*/ 37 h 68"/>
                  <a:gd name="T36" fmla="*/ 134 w 160"/>
                  <a:gd name="T37" fmla="*/ 37 h 68"/>
                  <a:gd name="T38" fmla="*/ 143 w 160"/>
                  <a:gd name="T39" fmla="*/ 45 h 68"/>
                  <a:gd name="T40" fmla="*/ 134 w 160"/>
                  <a:gd name="T41" fmla="*/ 53 h 68"/>
                  <a:gd name="T42" fmla="*/ 134 w 160"/>
                  <a:gd name="T43" fmla="*/ 53 h 68"/>
                  <a:gd name="T44" fmla="*/ 134 w 160"/>
                  <a:gd name="T45" fmla="*/ 59 h 68"/>
                  <a:gd name="T46" fmla="*/ 80 w 160"/>
                  <a:gd name="T47" fmla="*/ 63 h 68"/>
                  <a:gd name="T48" fmla="*/ 134 w 160"/>
                  <a:gd name="T49" fmla="*/ 63 h 68"/>
                  <a:gd name="T50" fmla="*/ 134 w 160"/>
                  <a:gd name="T51" fmla="*/ 68 h 68"/>
                  <a:gd name="T52" fmla="*/ 80 w 160"/>
                  <a:gd name="T53" fmla="*/ 68 h 68"/>
                  <a:gd name="T54" fmla="*/ 80 w 160"/>
                  <a:gd name="T55" fmla="*/ 63 h 68"/>
                  <a:gd name="T56" fmla="*/ 134 w 160"/>
                  <a:gd name="T57" fmla="*/ 5 h 68"/>
                  <a:gd name="T58" fmla="*/ 80 w 160"/>
                  <a:gd name="T59" fmla="*/ 5 h 68"/>
                  <a:gd name="T60" fmla="*/ 80 w 160"/>
                  <a:gd name="T61" fmla="*/ 0 h 68"/>
                  <a:gd name="T62" fmla="*/ 134 w 160"/>
                  <a:gd name="T63" fmla="*/ 0 h 68"/>
                  <a:gd name="T64" fmla="*/ 134 w 160"/>
                  <a:gd name="T65" fmla="*/ 5 h 68"/>
                  <a:gd name="T66" fmla="*/ 134 w 160"/>
                  <a:gd name="T67" fmla="*/ 31 h 68"/>
                  <a:gd name="T68" fmla="*/ 134 w 160"/>
                  <a:gd name="T69" fmla="*/ 37 h 68"/>
                  <a:gd name="T70" fmla="*/ 126 w 160"/>
                  <a:gd name="T71" fmla="*/ 45 h 68"/>
                  <a:gd name="T72" fmla="*/ 134 w 160"/>
                  <a:gd name="T73" fmla="*/ 53 h 68"/>
                  <a:gd name="T74" fmla="*/ 134 w 160"/>
                  <a:gd name="T75" fmla="*/ 59 h 68"/>
                  <a:gd name="T76" fmla="*/ 133 w 160"/>
                  <a:gd name="T77" fmla="*/ 58 h 68"/>
                  <a:gd name="T78" fmla="*/ 133 w 160"/>
                  <a:gd name="T79" fmla="*/ 58 h 68"/>
                  <a:gd name="T80" fmla="*/ 133 w 160"/>
                  <a:gd name="T81" fmla="*/ 58 h 68"/>
                  <a:gd name="T82" fmla="*/ 121 w 160"/>
                  <a:gd name="T83" fmla="*/ 46 h 68"/>
                  <a:gd name="T84" fmla="*/ 121 w 160"/>
                  <a:gd name="T85" fmla="*/ 43 h 68"/>
                  <a:gd name="T86" fmla="*/ 121 w 160"/>
                  <a:gd name="T87" fmla="*/ 43 h 68"/>
                  <a:gd name="T88" fmla="*/ 133 w 160"/>
                  <a:gd name="T89" fmla="*/ 32 h 68"/>
                  <a:gd name="T90" fmla="*/ 134 w 160"/>
                  <a:gd name="T91" fmla="*/ 31 h 68"/>
                  <a:gd name="T92" fmla="*/ 5 w 160"/>
                  <a:gd name="T93" fmla="*/ 63 h 68"/>
                  <a:gd name="T94" fmla="*/ 80 w 160"/>
                  <a:gd name="T95" fmla="*/ 63 h 68"/>
                  <a:gd name="T96" fmla="*/ 80 w 160"/>
                  <a:gd name="T97" fmla="*/ 68 h 68"/>
                  <a:gd name="T98" fmla="*/ 3 w 160"/>
                  <a:gd name="T99" fmla="*/ 68 h 68"/>
                  <a:gd name="T100" fmla="*/ 0 w 160"/>
                  <a:gd name="T101" fmla="*/ 66 h 68"/>
                  <a:gd name="T102" fmla="*/ 0 w 160"/>
                  <a:gd name="T103" fmla="*/ 2 h 68"/>
                  <a:gd name="T104" fmla="*/ 3 w 160"/>
                  <a:gd name="T105" fmla="*/ 0 h 68"/>
                  <a:gd name="T106" fmla="*/ 80 w 160"/>
                  <a:gd name="T107" fmla="*/ 0 h 68"/>
                  <a:gd name="T108" fmla="*/ 80 w 160"/>
                  <a:gd name="T109" fmla="*/ 5 h 68"/>
                  <a:gd name="T110" fmla="*/ 5 w 160"/>
                  <a:gd name="T111" fmla="*/ 5 h 68"/>
                  <a:gd name="T112" fmla="*/ 5 w 160"/>
                  <a:gd name="T113" fmla="*/ 6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" h="68">
                    <a:moveTo>
                      <a:pt x="134" y="63"/>
                    </a:moveTo>
                    <a:cubicBezTo>
                      <a:pt x="155" y="63"/>
                      <a:pt x="155" y="63"/>
                      <a:pt x="155" y="63"/>
                    </a:cubicBezTo>
                    <a:cubicBezTo>
                      <a:pt x="155" y="5"/>
                      <a:pt x="155" y="5"/>
                      <a:pt x="155" y="5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9" y="0"/>
                      <a:pt x="160" y="1"/>
                      <a:pt x="160" y="2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67"/>
                      <a:pt x="159" y="68"/>
                      <a:pt x="158" y="68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34" y="63"/>
                      <a:pt x="134" y="63"/>
                      <a:pt x="134" y="63"/>
                    </a:cubicBezTo>
                    <a:close/>
                    <a:moveTo>
                      <a:pt x="134" y="59"/>
                    </a:moveTo>
                    <a:cubicBezTo>
                      <a:pt x="135" y="59"/>
                      <a:pt x="136" y="58"/>
                      <a:pt x="136" y="58"/>
                    </a:cubicBezTo>
                    <a:cubicBezTo>
                      <a:pt x="148" y="46"/>
                      <a:pt x="148" y="46"/>
                      <a:pt x="148" y="46"/>
                    </a:cubicBezTo>
                    <a:cubicBezTo>
                      <a:pt x="149" y="46"/>
                      <a:pt x="149" y="44"/>
                      <a:pt x="148" y="43"/>
                    </a:cubicBezTo>
                    <a:cubicBezTo>
                      <a:pt x="136" y="32"/>
                      <a:pt x="136" y="32"/>
                      <a:pt x="136" y="32"/>
                    </a:cubicBezTo>
                    <a:cubicBezTo>
                      <a:pt x="136" y="31"/>
                      <a:pt x="135" y="31"/>
                      <a:pt x="134" y="31"/>
                    </a:cubicBezTo>
                    <a:cubicBezTo>
                      <a:pt x="134" y="37"/>
                      <a:pt x="134" y="37"/>
                      <a:pt x="134" y="37"/>
                    </a:cubicBezTo>
                    <a:cubicBezTo>
                      <a:pt x="134" y="37"/>
                      <a:pt x="134" y="37"/>
                      <a:pt x="134" y="37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3"/>
                      <a:pt x="134" y="53"/>
                      <a:pt x="134" y="53"/>
                    </a:cubicBezTo>
                    <a:lnTo>
                      <a:pt x="134" y="59"/>
                    </a:lnTo>
                    <a:close/>
                    <a:moveTo>
                      <a:pt x="80" y="63"/>
                    </a:moveTo>
                    <a:cubicBezTo>
                      <a:pt x="134" y="63"/>
                      <a:pt x="134" y="63"/>
                      <a:pt x="134" y="63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0" y="63"/>
                      <a:pt x="80" y="63"/>
                      <a:pt x="80" y="63"/>
                    </a:cubicBezTo>
                    <a:close/>
                    <a:moveTo>
                      <a:pt x="134" y="5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5"/>
                      <a:pt x="134" y="5"/>
                      <a:pt x="134" y="5"/>
                    </a:cubicBezTo>
                    <a:close/>
                    <a:moveTo>
                      <a:pt x="134" y="31"/>
                    </a:moveTo>
                    <a:cubicBezTo>
                      <a:pt x="134" y="37"/>
                      <a:pt x="134" y="37"/>
                      <a:pt x="134" y="37"/>
                    </a:cubicBezTo>
                    <a:cubicBezTo>
                      <a:pt x="126" y="45"/>
                      <a:pt x="126" y="45"/>
                      <a:pt x="126" y="45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4" y="59"/>
                      <a:pt x="133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0" y="46"/>
                      <a:pt x="120" y="44"/>
                      <a:pt x="121" y="43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33" y="32"/>
                      <a:pt x="133" y="32"/>
                      <a:pt x="133" y="32"/>
                    </a:cubicBezTo>
                    <a:cubicBezTo>
                      <a:pt x="133" y="31"/>
                      <a:pt x="134" y="31"/>
                      <a:pt x="134" y="31"/>
                    </a:cubicBezTo>
                    <a:close/>
                    <a:moveTo>
                      <a:pt x="5" y="63"/>
                    </a:move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1" y="68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5" name="Freeform 186"/>
              <p:cNvSpPr>
                <a:spLocks noEditPoints="1"/>
              </p:cNvSpPr>
              <p:nvPr/>
            </p:nvSpPr>
            <p:spPr bwMode="auto">
              <a:xfrm>
                <a:off x="7443788" y="1349375"/>
                <a:ext cx="339725" cy="214313"/>
              </a:xfrm>
              <a:custGeom>
                <a:avLst/>
                <a:gdLst>
                  <a:gd name="T0" fmla="*/ 145 w 150"/>
                  <a:gd name="T1" fmla="*/ 90 h 95"/>
                  <a:gd name="T2" fmla="*/ 130 w 150"/>
                  <a:gd name="T3" fmla="*/ 55 h 95"/>
                  <a:gd name="T4" fmla="*/ 128 w 150"/>
                  <a:gd name="T5" fmla="*/ 5 h 95"/>
                  <a:gd name="T6" fmla="*/ 117 w 150"/>
                  <a:gd name="T7" fmla="*/ 0 h 95"/>
                  <a:gd name="T8" fmla="*/ 133 w 150"/>
                  <a:gd name="T9" fmla="*/ 3 h 95"/>
                  <a:gd name="T10" fmla="*/ 148 w 150"/>
                  <a:gd name="T11" fmla="*/ 50 h 95"/>
                  <a:gd name="T12" fmla="*/ 150 w 150"/>
                  <a:gd name="T13" fmla="*/ 93 h 95"/>
                  <a:gd name="T14" fmla="*/ 117 w 150"/>
                  <a:gd name="T15" fmla="*/ 95 h 95"/>
                  <a:gd name="T16" fmla="*/ 117 w 150"/>
                  <a:gd name="T17" fmla="*/ 86 h 95"/>
                  <a:gd name="T18" fmla="*/ 132 w 150"/>
                  <a:gd name="T19" fmla="*/ 83 h 95"/>
                  <a:gd name="T20" fmla="*/ 129 w 150"/>
                  <a:gd name="T21" fmla="*/ 63 h 95"/>
                  <a:gd name="T22" fmla="*/ 117 w 150"/>
                  <a:gd name="T23" fmla="*/ 68 h 95"/>
                  <a:gd name="T24" fmla="*/ 127 w 150"/>
                  <a:gd name="T25" fmla="*/ 81 h 95"/>
                  <a:gd name="T26" fmla="*/ 117 w 150"/>
                  <a:gd name="T27" fmla="*/ 86 h 95"/>
                  <a:gd name="T28" fmla="*/ 99 w 150"/>
                  <a:gd name="T29" fmla="*/ 53 h 95"/>
                  <a:gd name="T30" fmla="*/ 75 w 150"/>
                  <a:gd name="T31" fmla="*/ 55 h 95"/>
                  <a:gd name="T32" fmla="*/ 94 w 150"/>
                  <a:gd name="T33" fmla="*/ 50 h 95"/>
                  <a:gd name="T34" fmla="*/ 97 w 150"/>
                  <a:gd name="T35" fmla="*/ 0 h 95"/>
                  <a:gd name="T36" fmla="*/ 117 w 150"/>
                  <a:gd name="T37" fmla="*/ 5 h 95"/>
                  <a:gd name="T38" fmla="*/ 75 w 150"/>
                  <a:gd name="T39" fmla="*/ 90 h 95"/>
                  <a:gd name="T40" fmla="*/ 117 w 150"/>
                  <a:gd name="T41" fmla="*/ 95 h 95"/>
                  <a:gd name="T42" fmla="*/ 75 w 150"/>
                  <a:gd name="T43" fmla="*/ 90 h 95"/>
                  <a:gd name="T44" fmla="*/ 117 w 150"/>
                  <a:gd name="T45" fmla="*/ 68 h 95"/>
                  <a:gd name="T46" fmla="*/ 106 w 150"/>
                  <a:gd name="T47" fmla="*/ 81 h 95"/>
                  <a:gd name="T48" fmla="*/ 117 w 150"/>
                  <a:gd name="T49" fmla="*/ 86 h 95"/>
                  <a:gd name="T50" fmla="*/ 102 w 150"/>
                  <a:gd name="T51" fmla="*/ 83 h 95"/>
                  <a:gd name="T52" fmla="*/ 104 w 150"/>
                  <a:gd name="T53" fmla="*/ 63 h 95"/>
                  <a:gd name="T54" fmla="*/ 75 w 150"/>
                  <a:gd name="T55" fmla="*/ 86 h 95"/>
                  <a:gd name="T56" fmla="*/ 85 w 150"/>
                  <a:gd name="T57" fmla="*/ 81 h 95"/>
                  <a:gd name="T58" fmla="*/ 75 w 150"/>
                  <a:gd name="T59" fmla="*/ 68 h 95"/>
                  <a:gd name="T60" fmla="*/ 87 w 150"/>
                  <a:gd name="T61" fmla="*/ 63 h 95"/>
                  <a:gd name="T62" fmla="*/ 90 w 150"/>
                  <a:gd name="T63" fmla="*/ 83 h 95"/>
                  <a:gd name="T64" fmla="*/ 75 w 150"/>
                  <a:gd name="T65" fmla="*/ 86 h 95"/>
                  <a:gd name="T66" fmla="*/ 33 w 150"/>
                  <a:gd name="T67" fmla="*/ 55 h 95"/>
                  <a:gd name="T68" fmla="*/ 75 w 150"/>
                  <a:gd name="T69" fmla="*/ 50 h 95"/>
                  <a:gd name="T70" fmla="*/ 33 w 150"/>
                  <a:gd name="T71" fmla="*/ 90 h 95"/>
                  <a:gd name="T72" fmla="*/ 75 w 150"/>
                  <a:gd name="T73" fmla="*/ 95 h 95"/>
                  <a:gd name="T74" fmla="*/ 33 w 150"/>
                  <a:gd name="T75" fmla="*/ 90 h 95"/>
                  <a:gd name="T76" fmla="*/ 75 w 150"/>
                  <a:gd name="T77" fmla="*/ 68 h 95"/>
                  <a:gd name="T78" fmla="*/ 65 w 150"/>
                  <a:gd name="T79" fmla="*/ 81 h 95"/>
                  <a:gd name="T80" fmla="*/ 75 w 150"/>
                  <a:gd name="T81" fmla="*/ 86 h 95"/>
                  <a:gd name="T82" fmla="*/ 60 w 150"/>
                  <a:gd name="T83" fmla="*/ 83 h 95"/>
                  <a:gd name="T84" fmla="*/ 62 w 150"/>
                  <a:gd name="T85" fmla="*/ 63 h 95"/>
                  <a:gd name="T86" fmla="*/ 33 w 150"/>
                  <a:gd name="T87" fmla="*/ 86 h 95"/>
                  <a:gd name="T88" fmla="*/ 43 w 150"/>
                  <a:gd name="T89" fmla="*/ 81 h 95"/>
                  <a:gd name="T90" fmla="*/ 33 w 150"/>
                  <a:gd name="T91" fmla="*/ 68 h 95"/>
                  <a:gd name="T92" fmla="*/ 46 w 150"/>
                  <a:gd name="T93" fmla="*/ 63 h 95"/>
                  <a:gd name="T94" fmla="*/ 48 w 150"/>
                  <a:gd name="T95" fmla="*/ 83 h 95"/>
                  <a:gd name="T96" fmla="*/ 33 w 150"/>
                  <a:gd name="T97" fmla="*/ 86 h 95"/>
                  <a:gd name="T98" fmla="*/ 4 w 150"/>
                  <a:gd name="T99" fmla="*/ 55 h 95"/>
                  <a:gd name="T100" fmla="*/ 33 w 150"/>
                  <a:gd name="T101" fmla="*/ 90 h 95"/>
                  <a:gd name="T102" fmla="*/ 2 w 150"/>
                  <a:gd name="T103" fmla="*/ 95 h 95"/>
                  <a:gd name="T104" fmla="*/ 0 w 150"/>
                  <a:gd name="T105" fmla="*/ 53 h 95"/>
                  <a:gd name="T106" fmla="*/ 33 w 150"/>
                  <a:gd name="T107" fmla="*/ 50 h 95"/>
                  <a:gd name="T108" fmla="*/ 33 w 150"/>
                  <a:gd name="T109" fmla="*/ 63 h 95"/>
                  <a:gd name="T110" fmla="*/ 18 w 150"/>
                  <a:gd name="T111" fmla="*/ 66 h 95"/>
                  <a:gd name="T112" fmla="*/ 21 w 150"/>
                  <a:gd name="T113" fmla="*/ 86 h 95"/>
                  <a:gd name="T114" fmla="*/ 33 w 150"/>
                  <a:gd name="T115" fmla="*/ 81 h 95"/>
                  <a:gd name="T116" fmla="*/ 23 w 150"/>
                  <a:gd name="T117" fmla="*/ 68 h 95"/>
                  <a:gd name="T118" fmla="*/ 33 w 150"/>
                  <a:gd name="T119" fmla="*/ 6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0" h="95">
                    <a:moveTo>
                      <a:pt x="117" y="90"/>
                    </a:move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30" y="55"/>
                      <a:pt x="130" y="55"/>
                      <a:pt x="130" y="55"/>
                    </a:cubicBezTo>
                    <a:cubicBezTo>
                      <a:pt x="129" y="55"/>
                      <a:pt x="128" y="54"/>
                      <a:pt x="128" y="53"/>
                    </a:cubicBezTo>
                    <a:cubicBezTo>
                      <a:pt x="128" y="5"/>
                      <a:pt x="128" y="5"/>
                      <a:pt x="128" y="5"/>
                    </a:cubicBezTo>
                    <a:cubicBezTo>
                      <a:pt x="117" y="5"/>
                      <a:pt x="117" y="5"/>
                      <a:pt x="117" y="5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3" y="1"/>
                      <a:pt x="133" y="3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48" y="50"/>
                      <a:pt x="148" y="50"/>
                      <a:pt x="148" y="50"/>
                    </a:cubicBezTo>
                    <a:cubicBezTo>
                      <a:pt x="149" y="50"/>
                      <a:pt x="150" y="51"/>
                      <a:pt x="150" y="53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50" y="94"/>
                      <a:pt x="149" y="95"/>
                      <a:pt x="148" y="95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117" y="90"/>
                      <a:pt x="117" y="90"/>
                      <a:pt x="117" y="90"/>
                    </a:cubicBezTo>
                    <a:close/>
                    <a:moveTo>
                      <a:pt x="117" y="86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130" y="86"/>
                      <a:pt x="132" y="85"/>
                      <a:pt x="132" y="83"/>
                    </a:cubicBezTo>
                    <a:cubicBezTo>
                      <a:pt x="132" y="66"/>
                      <a:pt x="132" y="66"/>
                      <a:pt x="132" y="66"/>
                    </a:cubicBezTo>
                    <a:cubicBezTo>
                      <a:pt x="132" y="64"/>
                      <a:pt x="130" y="63"/>
                      <a:pt x="129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81"/>
                      <a:pt x="127" y="81"/>
                      <a:pt x="127" y="81"/>
                    </a:cubicBezTo>
                    <a:cubicBezTo>
                      <a:pt x="117" y="81"/>
                      <a:pt x="117" y="81"/>
                      <a:pt x="117" y="81"/>
                    </a:cubicBezTo>
                    <a:lnTo>
                      <a:pt x="117" y="86"/>
                    </a:lnTo>
                    <a:close/>
                    <a:moveTo>
                      <a:pt x="99" y="5"/>
                    </a:move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4"/>
                      <a:pt x="98" y="55"/>
                      <a:pt x="97" y="55"/>
                    </a:cubicBezTo>
                    <a:cubicBezTo>
                      <a:pt x="75" y="55"/>
                      <a:pt x="75" y="55"/>
                      <a:pt x="75" y="55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94" y="50"/>
                      <a:pt x="94" y="50"/>
                      <a:pt x="94" y="50"/>
                    </a:cubicBezTo>
                    <a:cubicBezTo>
                      <a:pt x="94" y="3"/>
                      <a:pt x="94" y="3"/>
                      <a:pt x="94" y="3"/>
                    </a:cubicBezTo>
                    <a:cubicBezTo>
                      <a:pt x="94" y="1"/>
                      <a:pt x="95" y="0"/>
                      <a:pt x="97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7" y="5"/>
                      <a:pt x="117" y="5"/>
                      <a:pt x="117" y="5"/>
                    </a:cubicBezTo>
                    <a:cubicBezTo>
                      <a:pt x="99" y="5"/>
                      <a:pt x="99" y="5"/>
                      <a:pt x="99" y="5"/>
                    </a:cubicBezTo>
                    <a:close/>
                    <a:moveTo>
                      <a:pt x="75" y="90"/>
                    </a:moveTo>
                    <a:cubicBezTo>
                      <a:pt x="117" y="90"/>
                      <a:pt x="117" y="90"/>
                      <a:pt x="117" y="90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5" y="90"/>
                      <a:pt x="75" y="90"/>
                      <a:pt x="75" y="90"/>
                    </a:cubicBezTo>
                    <a:close/>
                    <a:moveTo>
                      <a:pt x="117" y="63"/>
                    </a:moveTo>
                    <a:cubicBezTo>
                      <a:pt x="117" y="68"/>
                      <a:pt x="117" y="68"/>
                      <a:pt x="117" y="68"/>
                    </a:cubicBezTo>
                    <a:cubicBezTo>
                      <a:pt x="106" y="68"/>
                      <a:pt x="106" y="68"/>
                      <a:pt x="106" y="68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6"/>
                      <a:pt x="117" y="86"/>
                      <a:pt x="117" y="86"/>
                    </a:cubicBezTo>
                    <a:cubicBezTo>
                      <a:pt x="104" y="86"/>
                      <a:pt x="104" y="86"/>
                      <a:pt x="104" y="86"/>
                    </a:cubicBezTo>
                    <a:cubicBezTo>
                      <a:pt x="103" y="86"/>
                      <a:pt x="102" y="85"/>
                      <a:pt x="102" y="83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2" y="64"/>
                      <a:pt x="103" y="63"/>
                      <a:pt x="104" y="63"/>
                    </a:cubicBezTo>
                    <a:cubicBezTo>
                      <a:pt x="117" y="63"/>
                      <a:pt x="117" y="63"/>
                      <a:pt x="117" y="63"/>
                    </a:cubicBezTo>
                    <a:close/>
                    <a:moveTo>
                      <a:pt x="75" y="86"/>
                    </a:moveTo>
                    <a:cubicBezTo>
                      <a:pt x="75" y="81"/>
                      <a:pt x="75" y="81"/>
                      <a:pt x="75" y="81"/>
                    </a:cubicBezTo>
                    <a:cubicBezTo>
                      <a:pt x="85" y="81"/>
                      <a:pt x="85" y="81"/>
                      <a:pt x="85" y="81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87" y="63"/>
                      <a:pt x="87" y="63"/>
                      <a:pt x="87" y="63"/>
                    </a:cubicBezTo>
                    <a:cubicBezTo>
                      <a:pt x="89" y="63"/>
                      <a:pt x="90" y="64"/>
                      <a:pt x="90" y="66"/>
                    </a:cubicBezTo>
                    <a:cubicBezTo>
                      <a:pt x="90" y="83"/>
                      <a:pt x="90" y="83"/>
                      <a:pt x="90" y="83"/>
                    </a:cubicBezTo>
                    <a:cubicBezTo>
                      <a:pt x="90" y="85"/>
                      <a:pt x="89" y="86"/>
                      <a:pt x="87" y="86"/>
                    </a:cubicBezTo>
                    <a:lnTo>
                      <a:pt x="75" y="86"/>
                    </a:lnTo>
                    <a:close/>
                    <a:moveTo>
                      <a:pt x="75" y="55"/>
                    </a:moveTo>
                    <a:cubicBezTo>
                      <a:pt x="33" y="55"/>
                      <a:pt x="33" y="55"/>
                      <a:pt x="33" y="55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5"/>
                      <a:pt x="75" y="55"/>
                      <a:pt x="75" y="55"/>
                    </a:cubicBezTo>
                    <a:close/>
                    <a:moveTo>
                      <a:pt x="33" y="90"/>
                    </a:move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90"/>
                      <a:pt x="33" y="90"/>
                      <a:pt x="33" y="90"/>
                    </a:cubicBezTo>
                    <a:close/>
                    <a:moveTo>
                      <a:pt x="75" y="63"/>
                    </a:moveTo>
                    <a:cubicBezTo>
                      <a:pt x="75" y="68"/>
                      <a:pt x="75" y="68"/>
                      <a:pt x="75" y="68"/>
                    </a:cubicBezTo>
                    <a:cubicBezTo>
                      <a:pt x="65" y="68"/>
                      <a:pt x="65" y="68"/>
                      <a:pt x="65" y="68"/>
                    </a:cubicBezTo>
                    <a:cubicBezTo>
                      <a:pt x="65" y="81"/>
                      <a:pt x="65" y="81"/>
                      <a:pt x="65" y="81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1" y="86"/>
                      <a:pt x="60" y="85"/>
                      <a:pt x="60" y="83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60" y="64"/>
                      <a:pt x="61" y="63"/>
                      <a:pt x="62" y="63"/>
                    </a:cubicBezTo>
                    <a:cubicBezTo>
                      <a:pt x="75" y="63"/>
                      <a:pt x="75" y="63"/>
                      <a:pt x="75" y="63"/>
                    </a:cubicBezTo>
                    <a:close/>
                    <a:moveTo>
                      <a:pt x="33" y="86"/>
                    </a:moveTo>
                    <a:cubicBezTo>
                      <a:pt x="33" y="81"/>
                      <a:pt x="33" y="81"/>
                      <a:pt x="33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8" y="64"/>
                      <a:pt x="48" y="66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85"/>
                      <a:pt x="47" y="86"/>
                      <a:pt x="46" y="86"/>
                    </a:cubicBezTo>
                    <a:lnTo>
                      <a:pt x="33" y="86"/>
                    </a:lnTo>
                    <a:close/>
                    <a:moveTo>
                      <a:pt x="33" y="55"/>
                    </a:moveTo>
                    <a:cubicBezTo>
                      <a:pt x="4" y="55"/>
                      <a:pt x="4" y="55"/>
                      <a:pt x="4" y="55"/>
                    </a:cubicBezTo>
                    <a:cubicBezTo>
                      <a:pt x="4" y="90"/>
                      <a:pt x="4" y="90"/>
                      <a:pt x="4" y="90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1" y="95"/>
                      <a:pt x="0" y="94"/>
                      <a:pt x="0" y="9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1"/>
                      <a:pt x="1" y="50"/>
                      <a:pt x="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33" y="63"/>
                    </a:moveTo>
                    <a:cubicBezTo>
                      <a:pt x="21" y="63"/>
                      <a:pt x="21" y="63"/>
                      <a:pt x="21" y="63"/>
                    </a:cubicBezTo>
                    <a:cubicBezTo>
                      <a:pt x="19" y="63"/>
                      <a:pt x="18" y="64"/>
                      <a:pt x="18" y="6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8" y="85"/>
                      <a:pt x="19" y="86"/>
                      <a:pt x="21" y="86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33" y="68"/>
                      <a:pt x="33" y="68"/>
                      <a:pt x="33" y="68"/>
                    </a:cubicBezTo>
                    <a:lnTo>
                      <a:pt x="33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6" name="Freeform 190"/>
              <p:cNvSpPr>
                <a:spLocks noEditPoints="1"/>
              </p:cNvSpPr>
              <p:nvPr/>
            </p:nvSpPr>
            <p:spPr bwMode="auto">
              <a:xfrm>
                <a:off x="9920288" y="1584325"/>
                <a:ext cx="368300" cy="106363"/>
              </a:xfrm>
              <a:custGeom>
                <a:avLst/>
                <a:gdLst>
                  <a:gd name="T0" fmla="*/ 81 w 163"/>
                  <a:gd name="T1" fmla="*/ 42 h 47"/>
                  <a:gd name="T2" fmla="*/ 135 w 163"/>
                  <a:gd name="T3" fmla="*/ 42 h 47"/>
                  <a:gd name="T4" fmla="*/ 137 w 163"/>
                  <a:gd name="T5" fmla="*/ 42 h 47"/>
                  <a:gd name="T6" fmla="*/ 157 w 163"/>
                  <a:gd name="T7" fmla="*/ 5 h 47"/>
                  <a:gd name="T8" fmla="*/ 137 w 163"/>
                  <a:gd name="T9" fmla="*/ 5 h 47"/>
                  <a:gd name="T10" fmla="*/ 118 w 163"/>
                  <a:gd name="T11" fmla="*/ 5 h 47"/>
                  <a:gd name="T12" fmla="*/ 81 w 163"/>
                  <a:gd name="T13" fmla="*/ 5 h 47"/>
                  <a:gd name="T14" fmla="*/ 81 w 163"/>
                  <a:gd name="T15" fmla="*/ 0 h 47"/>
                  <a:gd name="T16" fmla="*/ 118 w 163"/>
                  <a:gd name="T17" fmla="*/ 0 h 47"/>
                  <a:gd name="T18" fmla="*/ 137 w 163"/>
                  <a:gd name="T19" fmla="*/ 0 h 47"/>
                  <a:gd name="T20" fmla="*/ 160 w 163"/>
                  <a:gd name="T21" fmla="*/ 0 h 47"/>
                  <a:gd name="T22" fmla="*/ 161 w 163"/>
                  <a:gd name="T23" fmla="*/ 0 h 47"/>
                  <a:gd name="T24" fmla="*/ 161 w 163"/>
                  <a:gd name="T25" fmla="*/ 0 h 47"/>
                  <a:gd name="T26" fmla="*/ 162 w 163"/>
                  <a:gd name="T27" fmla="*/ 0 h 47"/>
                  <a:gd name="T28" fmla="*/ 163 w 163"/>
                  <a:gd name="T29" fmla="*/ 4 h 47"/>
                  <a:gd name="T30" fmla="*/ 140 w 163"/>
                  <a:gd name="T31" fmla="*/ 46 h 47"/>
                  <a:gd name="T32" fmla="*/ 138 w 163"/>
                  <a:gd name="T33" fmla="*/ 47 h 47"/>
                  <a:gd name="T34" fmla="*/ 135 w 163"/>
                  <a:gd name="T35" fmla="*/ 47 h 47"/>
                  <a:gd name="T36" fmla="*/ 81 w 163"/>
                  <a:gd name="T37" fmla="*/ 47 h 47"/>
                  <a:gd name="T38" fmla="*/ 81 w 163"/>
                  <a:gd name="T39" fmla="*/ 42 h 47"/>
                  <a:gd name="T40" fmla="*/ 25 w 163"/>
                  <a:gd name="T41" fmla="*/ 42 h 47"/>
                  <a:gd name="T42" fmla="*/ 28 w 163"/>
                  <a:gd name="T43" fmla="*/ 42 h 47"/>
                  <a:gd name="T44" fmla="*/ 81 w 163"/>
                  <a:gd name="T45" fmla="*/ 42 h 47"/>
                  <a:gd name="T46" fmla="*/ 81 w 163"/>
                  <a:gd name="T47" fmla="*/ 47 h 47"/>
                  <a:gd name="T48" fmla="*/ 28 w 163"/>
                  <a:gd name="T49" fmla="*/ 47 h 47"/>
                  <a:gd name="T50" fmla="*/ 24 w 163"/>
                  <a:gd name="T51" fmla="*/ 47 h 47"/>
                  <a:gd name="T52" fmla="*/ 24 w 163"/>
                  <a:gd name="T53" fmla="*/ 47 h 47"/>
                  <a:gd name="T54" fmla="*/ 22 w 163"/>
                  <a:gd name="T55" fmla="*/ 46 h 47"/>
                  <a:gd name="T56" fmla="*/ 0 w 163"/>
                  <a:gd name="T57" fmla="*/ 4 h 47"/>
                  <a:gd name="T58" fmla="*/ 0 w 163"/>
                  <a:gd name="T59" fmla="*/ 3 h 47"/>
                  <a:gd name="T60" fmla="*/ 2 w 163"/>
                  <a:gd name="T61" fmla="*/ 0 h 47"/>
                  <a:gd name="T62" fmla="*/ 26 w 163"/>
                  <a:gd name="T63" fmla="*/ 0 h 47"/>
                  <a:gd name="T64" fmla="*/ 45 w 163"/>
                  <a:gd name="T65" fmla="*/ 0 h 47"/>
                  <a:gd name="T66" fmla="*/ 81 w 163"/>
                  <a:gd name="T67" fmla="*/ 0 h 47"/>
                  <a:gd name="T68" fmla="*/ 81 w 163"/>
                  <a:gd name="T69" fmla="*/ 5 h 47"/>
                  <a:gd name="T70" fmla="*/ 45 w 163"/>
                  <a:gd name="T71" fmla="*/ 5 h 47"/>
                  <a:gd name="T72" fmla="*/ 26 w 163"/>
                  <a:gd name="T73" fmla="*/ 5 h 47"/>
                  <a:gd name="T74" fmla="*/ 6 w 163"/>
                  <a:gd name="T75" fmla="*/ 5 h 47"/>
                  <a:gd name="T76" fmla="*/ 25 w 163"/>
                  <a:gd name="T7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3" h="47">
                    <a:moveTo>
                      <a:pt x="81" y="42"/>
                    </a:moveTo>
                    <a:cubicBezTo>
                      <a:pt x="135" y="42"/>
                      <a:pt x="135" y="42"/>
                      <a:pt x="135" y="42"/>
                    </a:cubicBezTo>
                    <a:cubicBezTo>
                      <a:pt x="137" y="42"/>
                      <a:pt x="137" y="42"/>
                      <a:pt x="137" y="42"/>
                    </a:cubicBezTo>
                    <a:cubicBezTo>
                      <a:pt x="157" y="5"/>
                      <a:pt x="157" y="5"/>
                      <a:pt x="157" y="5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1" y="0"/>
                      <a:pt x="161" y="0"/>
                      <a:pt x="162" y="0"/>
                    </a:cubicBezTo>
                    <a:cubicBezTo>
                      <a:pt x="163" y="1"/>
                      <a:pt x="163" y="3"/>
                      <a:pt x="163" y="4"/>
                    </a:cubicBezTo>
                    <a:cubicBezTo>
                      <a:pt x="140" y="46"/>
                      <a:pt x="140" y="46"/>
                      <a:pt x="140" y="46"/>
                    </a:cubicBezTo>
                    <a:cubicBezTo>
                      <a:pt x="140" y="46"/>
                      <a:pt x="139" y="47"/>
                      <a:pt x="138" y="47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42"/>
                    </a:lnTo>
                    <a:close/>
                    <a:moveTo>
                      <a:pt x="25" y="42"/>
                    </a:moveTo>
                    <a:cubicBezTo>
                      <a:pt x="28" y="42"/>
                      <a:pt x="28" y="42"/>
                      <a:pt x="28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3" y="47"/>
                      <a:pt x="22" y="47"/>
                      <a:pt x="22" y="4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6" y="5"/>
                      <a:pt x="6" y="5"/>
                      <a:pt x="6" y="5"/>
                    </a:cubicBezTo>
                    <a:lnTo>
                      <a:pt x="2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7" name="Freeform 193"/>
              <p:cNvSpPr>
                <a:spLocks noEditPoints="1"/>
              </p:cNvSpPr>
              <p:nvPr/>
            </p:nvSpPr>
            <p:spPr bwMode="auto">
              <a:xfrm>
                <a:off x="7254876" y="4000500"/>
                <a:ext cx="338138" cy="349250"/>
              </a:xfrm>
              <a:custGeom>
                <a:avLst/>
                <a:gdLst>
                  <a:gd name="T0" fmla="*/ 115 w 150"/>
                  <a:gd name="T1" fmla="*/ 79 h 154"/>
                  <a:gd name="T2" fmla="*/ 111 w 150"/>
                  <a:gd name="T3" fmla="*/ 76 h 154"/>
                  <a:gd name="T4" fmla="*/ 96 w 150"/>
                  <a:gd name="T5" fmla="*/ 54 h 154"/>
                  <a:gd name="T6" fmla="*/ 75 w 150"/>
                  <a:gd name="T7" fmla="*/ 36 h 154"/>
                  <a:gd name="T8" fmla="*/ 84 w 150"/>
                  <a:gd name="T9" fmla="*/ 37 h 154"/>
                  <a:gd name="T10" fmla="*/ 114 w 150"/>
                  <a:gd name="T11" fmla="*/ 73 h 154"/>
                  <a:gd name="T12" fmla="*/ 118 w 150"/>
                  <a:gd name="T13" fmla="*/ 76 h 154"/>
                  <a:gd name="T14" fmla="*/ 148 w 150"/>
                  <a:gd name="T15" fmla="*/ 105 h 154"/>
                  <a:gd name="T16" fmla="*/ 148 w 150"/>
                  <a:gd name="T17" fmla="*/ 118 h 154"/>
                  <a:gd name="T18" fmla="*/ 114 w 150"/>
                  <a:gd name="T19" fmla="*/ 152 h 154"/>
                  <a:gd name="T20" fmla="*/ 114 w 150"/>
                  <a:gd name="T21" fmla="*/ 152 h 154"/>
                  <a:gd name="T22" fmla="*/ 108 w 150"/>
                  <a:gd name="T23" fmla="*/ 154 h 154"/>
                  <a:gd name="T24" fmla="*/ 101 w 150"/>
                  <a:gd name="T25" fmla="*/ 152 h 154"/>
                  <a:gd name="T26" fmla="*/ 101 w 150"/>
                  <a:gd name="T27" fmla="*/ 152 h 154"/>
                  <a:gd name="T28" fmla="*/ 99 w 150"/>
                  <a:gd name="T29" fmla="*/ 149 h 154"/>
                  <a:gd name="T30" fmla="*/ 94 w 150"/>
                  <a:gd name="T31" fmla="*/ 146 h 154"/>
                  <a:gd name="T32" fmla="*/ 75 w 150"/>
                  <a:gd name="T33" fmla="*/ 145 h 154"/>
                  <a:gd name="T34" fmla="*/ 89 w 150"/>
                  <a:gd name="T35" fmla="*/ 140 h 154"/>
                  <a:gd name="T36" fmla="*/ 96 w 150"/>
                  <a:gd name="T37" fmla="*/ 142 h 154"/>
                  <a:gd name="T38" fmla="*/ 102 w 150"/>
                  <a:gd name="T39" fmla="*/ 146 h 154"/>
                  <a:gd name="T40" fmla="*/ 105 w 150"/>
                  <a:gd name="T41" fmla="*/ 148 h 154"/>
                  <a:gd name="T42" fmla="*/ 105 w 150"/>
                  <a:gd name="T43" fmla="*/ 148 h 154"/>
                  <a:gd name="T44" fmla="*/ 108 w 150"/>
                  <a:gd name="T45" fmla="*/ 150 h 154"/>
                  <a:gd name="T46" fmla="*/ 111 w 150"/>
                  <a:gd name="T47" fmla="*/ 148 h 154"/>
                  <a:gd name="T48" fmla="*/ 111 w 150"/>
                  <a:gd name="T49" fmla="*/ 148 h 154"/>
                  <a:gd name="T50" fmla="*/ 145 w 150"/>
                  <a:gd name="T51" fmla="*/ 112 h 154"/>
                  <a:gd name="T52" fmla="*/ 75 w 150"/>
                  <a:gd name="T53" fmla="*/ 36 h 154"/>
                  <a:gd name="T54" fmla="*/ 67 w 150"/>
                  <a:gd name="T55" fmla="*/ 10 h 154"/>
                  <a:gd name="T56" fmla="*/ 64 w 150"/>
                  <a:gd name="T57" fmla="*/ 5 h 154"/>
                  <a:gd name="T58" fmla="*/ 55 w 150"/>
                  <a:gd name="T59" fmla="*/ 10 h 154"/>
                  <a:gd name="T60" fmla="*/ 51 w 150"/>
                  <a:gd name="T61" fmla="*/ 21 h 154"/>
                  <a:gd name="T62" fmla="*/ 59 w 150"/>
                  <a:gd name="T63" fmla="*/ 42 h 154"/>
                  <a:gd name="T64" fmla="*/ 62 w 150"/>
                  <a:gd name="T65" fmla="*/ 50 h 154"/>
                  <a:gd name="T66" fmla="*/ 58 w 150"/>
                  <a:gd name="T67" fmla="*/ 60 h 154"/>
                  <a:gd name="T68" fmla="*/ 14 w 150"/>
                  <a:gd name="T69" fmla="*/ 60 h 154"/>
                  <a:gd name="T70" fmla="*/ 6 w 150"/>
                  <a:gd name="T71" fmla="*/ 64 h 154"/>
                  <a:gd name="T72" fmla="*/ 5 w 150"/>
                  <a:gd name="T73" fmla="*/ 72 h 154"/>
                  <a:gd name="T74" fmla="*/ 31 w 150"/>
                  <a:gd name="T75" fmla="*/ 139 h 154"/>
                  <a:gd name="T76" fmla="*/ 75 w 150"/>
                  <a:gd name="T77" fmla="*/ 140 h 154"/>
                  <a:gd name="T78" fmla="*/ 35 w 150"/>
                  <a:gd name="T79" fmla="*/ 145 h 154"/>
                  <a:gd name="T80" fmla="*/ 24 w 150"/>
                  <a:gd name="T81" fmla="*/ 137 h 154"/>
                  <a:gd name="T82" fmla="*/ 0 w 150"/>
                  <a:gd name="T83" fmla="*/ 68 h 154"/>
                  <a:gd name="T84" fmla="*/ 8 w 150"/>
                  <a:gd name="T85" fmla="*/ 57 h 154"/>
                  <a:gd name="T86" fmla="*/ 56 w 150"/>
                  <a:gd name="T87" fmla="*/ 56 h 154"/>
                  <a:gd name="T88" fmla="*/ 55 w 150"/>
                  <a:gd name="T89" fmla="*/ 45 h 154"/>
                  <a:gd name="T90" fmla="*/ 54 w 150"/>
                  <a:gd name="T91" fmla="*/ 43 h 154"/>
                  <a:gd name="T92" fmla="*/ 48 w 150"/>
                  <a:gd name="T93" fmla="*/ 14 h 154"/>
                  <a:gd name="T94" fmla="*/ 60 w 150"/>
                  <a:gd name="T95" fmla="*/ 1 h 154"/>
                  <a:gd name="T96" fmla="*/ 70 w 150"/>
                  <a:gd name="T97" fmla="*/ 4 h 154"/>
                  <a:gd name="T98" fmla="*/ 72 w 150"/>
                  <a:gd name="T99" fmla="*/ 15 h 154"/>
                  <a:gd name="T100" fmla="*/ 75 w 150"/>
                  <a:gd name="T101" fmla="*/ 3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0" h="154">
                    <a:moveTo>
                      <a:pt x="144" y="109"/>
                    </a:move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3" y="78"/>
                      <a:pt x="112" y="77"/>
                      <a:pt x="111" y="76"/>
                    </a:cubicBezTo>
                    <a:cubicBezTo>
                      <a:pt x="110" y="74"/>
                      <a:pt x="109" y="73"/>
                      <a:pt x="109" y="73"/>
                    </a:cubicBezTo>
                    <a:cubicBezTo>
                      <a:pt x="109" y="73"/>
                      <a:pt x="104" y="64"/>
                      <a:pt x="96" y="54"/>
                    </a:cubicBezTo>
                    <a:cubicBezTo>
                      <a:pt x="92" y="49"/>
                      <a:pt x="87" y="44"/>
                      <a:pt x="81" y="41"/>
                    </a:cubicBezTo>
                    <a:cubicBezTo>
                      <a:pt x="79" y="39"/>
                      <a:pt x="77" y="38"/>
                      <a:pt x="75" y="3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7" y="32"/>
                      <a:pt x="80" y="34"/>
                      <a:pt x="84" y="37"/>
                    </a:cubicBezTo>
                    <a:cubicBezTo>
                      <a:pt x="90" y="41"/>
                      <a:pt x="95" y="46"/>
                      <a:pt x="99" y="51"/>
                    </a:cubicBezTo>
                    <a:cubicBezTo>
                      <a:pt x="108" y="61"/>
                      <a:pt x="114" y="73"/>
                      <a:pt x="114" y="73"/>
                    </a:cubicBezTo>
                    <a:cubicBezTo>
                      <a:pt x="114" y="73"/>
                      <a:pt x="114" y="72"/>
                      <a:pt x="115" y="72"/>
                    </a:cubicBezTo>
                    <a:cubicBezTo>
                      <a:pt x="116" y="73"/>
                      <a:pt x="117" y="74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48" y="105"/>
                      <a:pt x="148" y="105"/>
                      <a:pt x="148" y="105"/>
                    </a:cubicBezTo>
                    <a:cubicBezTo>
                      <a:pt x="149" y="107"/>
                      <a:pt x="150" y="109"/>
                      <a:pt x="150" y="112"/>
                    </a:cubicBezTo>
                    <a:cubicBezTo>
                      <a:pt x="150" y="114"/>
                      <a:pt x="149" y="117"/>
                      <a:pt x="148" y="11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2" y="153"/>
                      <a:pt x="110" y="154"/>
                      <a:pt x="108" y="154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05" y="154"/>
                      <a:pt x="103" y="153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8" y="148"/>
                      <a:pt x="96" y="147"/>
                      <a:pt x="94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92" y="145"/>
                      <a:pt x="90" y="145"/>
                      <a:pt x="89" y="145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75" y="140"/>
                      <a:pt x="75" y="140"/>
                      <a:pt x="75" y="140"/>
                    </a:cubicBezTo>
                    <a:cubicBezTo>
                      <a:pt x="89" y="140"/>
                      <a:pt x="89" y="140"/>
                      <a:pt x="89" y="140"/>
                    </a:cubicBezTo>
                    <a:cubicBezTo>
                      <a:pt x="91" y="140"/>
                      <a:pt x="93" y="141"/>
                      <a:pt x="96" y="142"/>
                    </a:cubicBezTo>
                    <a:cubicBezTo>
                      <a:pt x="96" y="142"/>
                      <a:pt x="96" y="142"/>
                      <a:pt x="96" y="142"/>
                    </a:cubicBezTo>
                    <a:cubicBezTo>
                      <a:pt x="96" y="142"/>
                      <a:pt x="96" y="142"/>
                      <a:pt x="96" y="142"/>
                    </a:cubicBezTo>
                    <a:cubicBezTo>
                      <a:pt x="98" y="143"/>
                      <a:pt x="100" y="144"/>
                      <a:pt x="102" y="146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9"/>
                      <a:pt x="107" y="150"/>
                      <a:pt x="108" y="150"/>
                    </a:cubicBezTo>
                    <a:cubicBezTo>
                      <a:pt x="108" y="150"/>
                      <a:pt x="108" y="150"/>
                      <a:pt x="108" y="150"/>
                    </a:cubicBezTo>
                    <a:cubicBezTo>
                      <a:pt x="109" y="150"/>
                      <a:pt x="110" y="149"/>
                      <a:pt x="111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44" y="115"/>
                      <a:pt x="144" y="115"/>
                      <a:pt x="144" y="115"/>
                    </a:cubicBezTo>
                    <a:cubicBezTo>
                      <a:pt x="145" y="114"/>
                      <a:pt x="145" y="113"/>
                      <a:pt x="145" y="112"/>
                    </a:cubicBezTo>
                    <a:cubicBezTo>
                      <a:pt x="145" y="111"/>
                      <a:pt x="145" y="110"/>
                      <a:pt x="144" y="109"/>
                    </a:cubicBezTo>
                    <a:close/>
                    <a:moveTo>
                      <a:pt x="75" y="36"/>
                    </a:moveTo>
                    <a:cubicBezTo>
                      <a:pt x="66" y="28"/>
                      <a:pt x="66" y="21"/>
                      <a:pt x="67" y="14"/>
                    </a:cubicBezTo>
                    <a:cubicBezTo>
                      <a:pt x="67" y="13"/>
                      <a:pt x="67" y="11"/>
                      <a:pt x="67" y="10"/>
                    </a:cubicBezTo>
                    <a:cubicBezTo>
                      <a:pt x="67" y="8"/>
                      <a:pt x="67" y="7"/>
                      <a:pt x="66" y="7"/>
                    </a:cubicBezTo>
                    <a:cubicBezTo>
                      <a:pt x="66" y="6"/>
                      <a:pt x="65" y="6"/>
                      <a:pt x="64" y="5"/>
                    </a:cubicBezTo>
                    <a:cubicBezTo>
                      <a:pt x="63" y="5"/>
                      <a:pt x="62" y="5"/>
                      <a:pt x="61" y="6"/>
                    </a:cubicBezTo>
                    <a:cubicBezTo>
                      <a:pt x="59" y="6"/>
                      <a:pt x="57" y="8"/>
                      <a:pt x="55" y="10"/>
                    </a:cubicBezTo>
                    <a:cubicBezTo>
                      <a:pt x="54" y="11"/>
                      <a:pt x="53" y="13"/>
                      <a:pt x="53" y="15"/>
                    </a:cubicBezTo>
                    <a:cubicBezTo>
                      <a:pt x="52" y="18"/>
                      <a:pt x="51" y="20"/>
                      <a:pt x="51" y="21"/>
                    </a:cubicBezTo>
                    <a:cubicBezTo>
                      <a:pt x="50" y="30"/>
                      <a:pt x="54" y="36"/>
                      <a:pt x="57" y="40"/>
                    </a:cubicBezTo>
                    <a:cubicBezTo>
                      <a:pt x="58" y="41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61" y="44"/>
                      <a:pt x="61" y="47"/>
                      <a:pt x="62" y="50"/>
                    </a:cubicBezTo>
                    <a:cubicBezTo>
                      <a:pt x="62" y="53"/>
                      <a:pt x="62" y="56"/>
                      <a:pt x="61" y="59"/>
                    </a:cubicBezTo>
                    <a:cubicBezTo>
                      <a:pt x="60" y="60"/>
                      <a:pt x="59" y="60"/>
                      <a:pt x="58" y="60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2" y="60"/>
                      <a:pt x="11" y="61"/>
                      <a:pt x="10" y="61"/>
                    </a:cubicBezTo>
                    <a:cubicBezTo>
                      <a:pt x="8" y="62"/>
                      <a:pt x="7" y="63"/>
                      <a:pt x="6" y="64"/>
                    </a:cubicBezTo>
                    <a:cubicBezTo>
                      <a:pt x="5" y="65"/>
                      <a:pt x="5" y="67"/>
                      <a:pt x="5" y="68"/>
                    </a:cubicBezTo>
                    <a:cubicBezTo>
                      <a:pt x="5" y="70"/>
                      <a:pt x="5" y="71"/>
                      <a:pt x="5" y="72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9" y="137"/>
                      <a:pt x="30" y="138"/>
                      <a:pt x="31" y="139"/>
                    </a:cubicBezTo>
                    <a:cubicBezTo>
                      <a:pt x="32" y="140"/>
                      <a:pt x="34" y="140"/>
                      <a:pt x="35" y="140"/>
                    </a:cubicBezTo>
                    <a:cubicBezTo>
                      <a:pt x="75" y="140"/>
                      <a:pt x="75" y="140"/>
                      <a:pt x="75" y="140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33" y="145"/>
                      <a:pt x="30" y="144"/>
                      <a:pt x="28" y="143"/>
                    </a:cubicBezTo>
                    <a:cubicBezTo>
                      <a:pt x="26" y="141"/>
                      <a:pt x="24" y="139"/>
                      <a:pt x="24" y="137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0" y="72"/>
                      <a:pt x="0" y="70"/>
                      <a:pt x="0" y="68"/>
                    </a:cubicBezTo>
                    <a:cubicBezTo>
                      <a:pt x="0" y="66"/>
                      <a:pt x="1" y="63"/>
                      <a:pt x="2" y="61"/>
                    </a:cubicBezTo>
                    <a:cubicBezTo>
                      <a:pt x="3" y="59"/>
                      <a:pt x="6" y="58"/>
                      <a:pt x="8" y="57"/>
                    </a:cubicBezTo>
                    <a:cubicBezTo>
                      <a:pt x="10" y="56"/>
                      <a:pt x="12" y="56"/>
                      <a:pt x="14" y="56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7" y="54"/>
                      <a:pt x="57" y="52"/>
                      <a:pt x="57" y="50"/>
                    </a:cubicBezTo>
                    <a:cubicBezTo>
                      <a:pt x="57" y="48"/>
                      <a:pt x="56" y="46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4"/>
                      <a:pt x="54" y="43"/>
                      <a:pt x="54" y="43"/>
                    </a:cubicBezTo>
                    <a:cubicBezTo>
                      <a:pt x="50" y="38"/>
                      <a:pt x="45" y="31"/>
                      <a:pt x="46" y="21"/>
                    </a:cubicBezTo>
                    <a:cubicBezTo>
                      <a:pt x="46" y="19"/>
                      <a:pt x="47" y="16"/>
                      <a:pt x="48" y="14"/>
                    </a:cubicBezTo>
                    <a:cubicBezTo>
                      <a:pt x="49" y="11"/>
                      <a:pt x="50" y="9"/>
                      <a:pt x="52" y="7"/>
                    </a:cubicBezTo>
                    <a:cubicBezTo>
                      <a:pt x="54" y="4"/>
                      <a:pt x="57" y="2"/>
                      <a:pt x="60" y="1"/>
                    </a:cubicBezTo>
                    <a:cubicBezTo>
                      <a:pt x="62" y="0"/>
                      <a:pt x="64" y="0"/>
                      <a:pt x="66" y="1"/>
                    </a:cubicBezTo>
                    <a:cubicBezTo>
                      <a:pt x="68" y="1"/>
                      <a:pt x="69" y="2"/>
                      <a:pt x="70" y="4"/>
                    </a:cubicBezTo>
                    <a:cubicBezTo>
                      <a:pt x="71" y="5"/>
                      <a:pt x="72" y="7"/>
                      <a:pt x="72" y="10"/>
                    </a:cubicBezTo>
                    <a:cubicBezTo>
                      <a:pt x="72" y="11"/>
                      <a:pt x="72" y="13"/>
                      <a:pt x="72" y="15"/>
                    </a:cubicBezTo>
                    <a:cubicBezTo>
                      <a:pt x="71" y="19"/>
                      <a:pt x="71" y="24"/>
                      <a:pt x="75" y="29"/>
                    </a:cubicBezTo>
                    <a:lnTo>
                      <a:pt x="75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8" name="Freeform 204"/>
              <p:cNvSpPr>
                <a:spLocks noEditPoints="1"/>
              </p:cNvSpPr>
              <p:nvPr/>
            </p:nvSpPr>
            <p:spPr bwMode="auto">
              <a:xfrm>
                <a:off x="6992938" y="2836863"/>
                <a:ext cx="238125" cy="142875"/>
              </a:xfrm>
              <a:custGeom>
                <a:avLst/>
                <a:gdLst>
                  <a:gd name="T0" fmla="*/ 53 w 106"/>
                  <a:gd name="T1" fmla="*/ 5 h 63"/>
                  <a:gd name="T2" fmla="*/ 81 w 106"/>
                  <a:gd name="T3" fmla="*/ 0 h 63"/>
                  <a:gd name="T4" fmla="*/ 103 w 106"/>
                  <a:gd name="T5" fmla="*/ 0 h 63"/>
                  <a:gd name="T6" fmla="*/ 106 w 106"/>
                  <a:gd name="T7" fmla="*/ 60 h 63"/>
                  <a:gd name="T8" fmla="*/ 53 w 106"/>
                  <a:gd name="T9" fmla="*/ 63 h 63"/>
                  <a:gd name="T10" fmla="*/ 101 w 106"/>
                  <a:gd name="T11" fmla="*/ 58 h 63"/>
                  <a:gd name="T12" fmla="*/ 93 w 106"/>
                  <a:gd name="T13" fmla="*/ 5 h 63"/>
                  <a:gd name="T14" fmla="*/ 53 w 106"/>
                  <a:gd name="T15" fmla="*/ 52 h 63"/>
                  <a:gd name="T16" fmla="*/ 59 w 106"/>
                  <a:gd name="T17" fmla="*/ 49 h 63"/>
                  <a:gd name="T18" fmla="*/ 63 w 106"/>
                  <a:gd name="T19" fmla="*/ 33 h 63"/>
                  <a:gd name="T20" fmla="*/ 61 w 106"/>
                  <a:gd name="T21" fmla="*/ 19 h 63"/>
                  <a:gd name="T22" fmla="*/ 53 w 106"/>
                  <a:gd name="T23" fmla="*/ 21 h 63"/>
                  <a:gd name="T24" fmla="*/ 60 w 106"/>
                  <a:gd name="T25" fmla="*/ 27 h 63"/>
                  <a:gd name="T26" fmla="*/ 56 w 106"/>
                  <a:gd name="T27" fmla="*/ 33 h 63"/>
                  <a:gd name="T28" fmla="*/ 55 w 106"/>
                  <a:gd name="T29" fmla="*/ 36 h 63"/>
                  <a:gd name="T30" fmla="*/ 53 w 106"/>
                  <a:gd name="T31" fmla="*/ 47 h 63"/>
                  <a:gd name="T32" fmla="*/ 53 w 106"/>
                  <a:gd name="T33" fmla="*/ 5 h 63"/>
                  <a:gd name="T34" fmla="*/ 5 w 106"/>
                  <a:gd name="T35" fmla="*/ 58 h 63"/>
                  <a:gd name="T36" fmla="*/ 53 w 106"/>
                  <a:gd name="T37" fmla="*/ 63 h 63"/>
                  <a:gd name="T38" fmla="*/ 0 w 106"/>
                  <a:gd name="T39" fmla="*/ 60 h 63"/>
                  <a:gd name="T40" fmla="*/ 3 w 106"/>
                  <a:gd name="T41" fmla="*/ 0 h 63"/>
                  <a:gd name="T42" fmla="*/ 53 w 106"/>
                  <a:gd name="T43" fmla="*/ 5 h 63"/>
                  <a:gd name="T44" fmla="*/ 53 w 106"/>
                  <a:gd name="T45" fmla="*/ 16 h 63"/>
                  <a:gd name="T46" fmla="*/ 42 w 106"/>
                  <a:gd name="T47" fmla="*/ 27 h 63"/>
                  <a:gd name="T48" fmla="*/ 43 w 106"/>
                  <a:gd name="T49" fmla="*/ 33 h 63"/>
                  <a:gd name="T50" fmla="*/ 47 w 106"/>
                  <a:gd name="T51" fmla="*/ 37 h 63"/>
                  <a:gd name="T52" fmla="*/ 49 w 106"/>
                  <a:gd name="T53" fmla="*/ 52 h 63"/>
                  <a:gd name="T54" fmla="*/ 53 w 106"/>
                  <a:gd name="T55" fmla="*/ 47 h 63"/>
                  <a:gd name="T56" fmla="*/ 52 w 106"/>
                  <a:gd name="T57" fmla="*/ 36 h 63"/>
                  <a:gd name="T58" fmla="*/ 47 w 106"/>
                  <a:gd name="T59" fmla="*/ 31 h 63"/>
                  <a:gd name="T60" fmla="*/ 46 w 106"/>
                  <a:gd name="T61" fmla="*/ 27 h 63"/>
                  <a:gd name="T62" fmla="*/ 53 w 106"/>
                  <a:gd name="T63" fmla="*/ 21 h 63"/>
                  <a:gd name="T64" fmla="*/ 53 w 106"/>
                  <a:gd name="T65" fmla="*/ 1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63">
                    <a:moveTo>
                      <a:pt x="81" y="5"/>
                    </a:moveTo>
                    <a:cubicBezTo>
                      <a:pt x="53" y="5"/>
                      <a:pt x="53" y="5"/>
                      <a:pt x="53" y="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5" y="0"/>
                      <a:pt x="106" y="1"/>
                      <a:pt x="106" y="2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6" y="61"/>
                      <a:pt x="105" y="63"/>
                      <a:pt x="10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3" y="5"/>
                      <a:pt x="93" y="5"/>
                      <a:pt x="93" y="5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53" y="52"/>
                    </a:move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2"/>
                      <a:pt x="59" y="51"/>
                      <a:pt x="59" y="49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61" y="36"/>
                      <a:pt x="62" y="35"/>
                      <a:pt x="63" y="33"/>
                    </a:cubicBezTo>
                    <a:cubicBezTo>
                      <a:pt x="64" y="32"/>
                      <a:pt x="65" y="30"/>
                      <a:pt x="65" y="27"/>
                    </a:cubicBezTo>
                    <a:cubicBezTo>
                      <a:pt x="65" y="24"/>
                      <a:pt x="63" y="21"/>
                      <a:pt x="61" y="19"/>
                    </a:cubicBezTo>
                    <a:cubicBezTo>
                      <a:pt x="59" y="17"/>
                      <a:pt x="56" y="16"/>
                      <a:pt x="53" y="16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5" y="21"/>
                      <a:pt x="57" y="21"/>
                      <a:pt x="58" y="23"/>
                    </a:cubicBezTo>
                    <a:cubicBezTo>
                      <a:pt x="59" y="24"/>
                      <a:pt x="60" y="25"/>
                      <a:pt x="60" y="27"/>
                    </a:cubicBezTo>
                    <a:cubicBezTo>
                      <a:pt x="60" y="29"/>
                      <a:pt x="59" y="30"/>
                      <a:pt x="59" y="31"/>
                    </a:cubicBezTo>
                    <a:cubicBezTo>
                      <a:pt x="58" y="32"/>
                      <a:pt x="57" y="33"/>
                      <a:pt x="56" y="33"/>
                    </a:cubicBezTo>
                    <a:cubicBezTo>
                      <a:pt x="55" y="34"/>
                      <a:pt x="55" y="35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3" y="47"/>
                      <a:pt x="53" y="47"/>
                      <a:pt x="53" y="47"/>
                    </a:cubicBezTo>
                    <a:lnTo>
                      <a:pt x="53" y="52"/>
                    </a:lnTo>
                    <a:close/>
                    <a:moveTo>
                      <a:pt x="53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3" y="63"/>
                      <a:pt x="3" y="63"/>
                      <a:pt x="3" y="63"/>
                    </a:cubicBezTo>
                    <a:cubicBezTo>
                      <a:pt x="1" y="63"/>
                      <a:pt x="0" y="61"/>
                      <a:pt x="0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5"/>
                      <a:pt x="53" y="5"/>
                      <a:pt x="53" y="5"/>
                    </a:cubicBezTo>
                    <a:close/>
                    <a:moveTo>
                      <a:pt x="53" y="16"/>
                    </a:moveTo>
                    <a:cubicBezTo>
                      <a:pt x="53" y="16"/>
                      <a:pt x="53" y="16"/>
                      <a:pt x="53" y="16"/>
                    </a:cubicBezTo>
                    <a:cubicBezTo>
                      <a:pt x="50" y="16"/>
                      <a:pt x="47" y="17"/>
                      <a:pt x="45" y="19"/>
                    </a:cubicBezTo>
                    <a:cubicBezTo>
                      <a:pt x="43" y="21"/>
                      <a:pt x="42" y="24"/>
                      <a:pt x="42" y="27"/>
                    </a:cubicBezTo>
                    <a:cubicBezTo>
                      <a:pt x="42" y="30"/>
                      <a:pt x="42" y="32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4" y="35"/>
                      <a:pt x="45" y="36"/>
                      <a:pt x="47" y="37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51"/>
                      <a:pt x="48" y="52"/>
                      <a:pt x="49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5"/>
                      <a:pt x="51" y="34"/>
                      <a:pt x="50" y="33"/>
                    </a:cubicBezTo>
                    <a:cubicBezTo>
                      <a:pt x="49" y="33"/>
                      <a:pt x="48" y="32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0"/>
                      <a:pt x="46" y="29"/>
                      <a:pt x="46" y="27"/>
                    </a:cubicBezTo>
                    <a:cubicBezTo>
                      <a:pt x="46" y="25"/>
                      <a:pt x="47" y="24"/>
                      <a:pt x="48" y="23"/>
                    </a:cubicBezTo>
                    <a:cubicBezTo>
                      <a:pt x="50" y="21"/>
                      <a:pt x="51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lnTo>
                      <a:pt x="5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9" name="Freeform 207"/>
              <p:cNvSpPr>
                <a:spLocks noEditPoints="1"/>
              </p:cNvSpPr>
              <p:nvPr/>
            </p:nvSpPr>
            <p:spPr bwMode="auto">
              <a:xfrm>
                <a:off x="10099676" y="1236663"/>
                <a:ext cx="103188" cy="84138"/>
              </a:xfrm>
              <a:custGeom>
                <a:avLst/>
                <a:gdLst>
                  <a:gd name="T0" fmla="*/ 40 w 46"/>
                  <a:gd name="T1" fmla="*/ 25 h 37"/>
                  <a:gd name="T2" fmla="*/ 39 w 46"/>
                  <a:gd name="T3" fmla="*/ 14 h 37"/>
                  <a:gd name="T4" fmla="*/ 30 w 46"/>
                  <a:gd name="T5" fmla="*/ 5 h 37"/>
                  <a:gd name="T6" fmla="*/ 28 w 46"/>
                  <a:gd name="T7" fmla="*/ 6 h 37"/>
                  <a:gd name="T8" fmla="*/ 25 w 46"/>
                  <a:gd name="T9" fmla="*/ 7 h 37"/>
                  <a:gd name="T10" fmla="*/ 23 w 46"/>
                  <a:gd name="T11" fmla="*/ 8 h 37"/>
                  <a:gd name="T12" fmla="*/ 23 w 46"/>
                  <a:gd name="T13" fmla="*/ 3 h 37"/>
                  <a:gd name="T14" fmla="*/ 24 w 46"/>
                  <a:gd name="T15" fmla="*/ 3 h 37"/>
                  <a:gd name="T16" fmla="*/ 26 w 46"/>
                  <a:gd name="T17" fmla="*/ 2 h 37"/>
                  <a:gd name="T18" fmla="*/ 28 w 46"/>
                  <a:gd name="T19" fmla="*/ 1 h 37"/>
                  <a:gd name="T20" fmla="*/ 31 w 46"/>
                  <a:gd name="T21" fmla="*/ 0 h 37"/>
                  <a:gd name="T22" fmla="*/ 31 w 46"/>
                  <a:gd name="T23" fmla="*/ 1 h 37"/>
                  <a:gd name="T24" fmla="*/ 31 w 46"/>
                  <a:gd name="T25" fmla="*/ 1 h 37"/>
                  <a:gd name="T26" fmla="*/ 31 w 46"/>
                  <a:gd name="T27" fmla="*/ 1 h 37"/>
                  <a:gd name="T28" fmla="*/ 31 w 46"/>
                  <a:gd name="T29" fmla="*/ 1 h 37"/>
                  <a:gd name="T30" fmla="*/ 31 w 46"/>
                  <a:gd name="T31" fmla="*/ 1 h 37"/>
                  <a:gd name="T32" fmla="*/ 43 w 46"/>
                  <a:gd name="T33" fmla="*/ 12 h 37"/>
                  <a:gd name="T34" fmla="*/ 44 w 46"/>
                  <a:gd name="T35" fmla="*/ 27 h 37"/>
                  <a:gd name="T36" fmla="*/ 44 w 46"/>
                  <a:gd name="T37" fmla="*/ 27 h 37"/>
                  <a:gd name="T38" fmla="*/ 32 w 46"/>
                  <a:gd name="T39" fmla="*/ 36 h 37"/>
                  <a:gd name="T40" fmla="*/ 23 w 46"/>
                  <a:gd name="T41" fmla="*/ 36 h 37"/>
                  <a:gd name="T42" fmla="*/ 23 w 46"/>
                  <a:gd name="T43" fmla="*/ 31 h 37"/>
                  <a:gd name="T44" fmla="*/ 31 w 46"/>
                  <a:gd name="T45" fmla="*/ 31 h 37"/>
                  <a:gd name="T46" fmla="*/ 40 w 46"/>
                  <a:gd name="T47" fmla="*/ 25 h 37"/>
                  <a:gd name="T48" fmla="*/ 23 w 46"/>
                  <a:gd name="T49" fmla="*/ 8 h 37"/>
                  <a:gd name="T50" fmla="*/ 15 w 46"/>
                  <a:gd name="T51" fmla="*/ 9 h 37"/>
                  <a:gd name="T52" fmla="*/ 7 w 46"/>
                  <a:gd name="T53" fmla="*/ 8 h 37"/>
                  <a:gd name="T54" fmla="*/ 7 w 46"/>
                  <a:gd name="T55" fmla="*/ 10 h 37"/>
                  <a:gd name="T56" fmla="*/ 7 w 46"/>
                  <a:gd name="T57" fmla="*/ 10 h 37"/>
                  <a:gd name="T58" fmla="*/ 7 w 46"/>
                  <a:gd name="T59" fmla="*/ 20 h 37"/>
                  <a:gd name="T60" fmla="*/ 18 w 46"/>
                  <a:gd name="T61" fmla="*/ 30 h 37"/>
                  <a:gd name="T62" fmla="*/ 23 w 46"/>
                  <a:gd name="T63" fmla="*/ 31 h 37"/>
                  <a:gd name="T64" fmla="*/ 23 w 46"/>
                  <a:gd name="T65" fmla="*/ 36 h 37"/>
                  <a:gd name="T66" fmla="*/ 16 w 46"/>
                  <a:gd name="T67" fmla="*/ 34 h 37"/>
                  <a:gd name="T68" fmla="*/ 3 w 46"/>
                  <a:gd name="T69" fmla="*/ 22 h 37"/>
                  <a:gd name="T70" fmla="*/ 2 w 46"/>
                  <a:gd name="T71" fmla="*/ 8 h 37"/>
                  <a:gd name="T72" fmla="*/ 3 w 46"/>
                  <a:gd name="T73" fmla="*/ 7 h 37"/>
                  <a:gd name="T74" fmla="*/ 4 w 46"/>
                  <a:gd name="T75" fmla="*/ 6 h 37"/>
                  <a:gd name="T76" fmla="*/ 5 w 46"/>
                  <a:gd name="T77" fmla="*/ 4 h 37"/>
                  <a:gd name="T78" fmla="*/ 7 w 46"/>
                  <a:gd name="T79" fmla="*/ 3 h 37"/>
                  <a:gd name="T80" fmla="*/ 15 w 46"/>
                  <a:gd name="T81" fmla="*/ 4 h 37"/>
                  <a:gd name="T82" fmla="*/ 23 w 46"/>
                  <a:gd name="T83" fmla="*/ 3 h 37"/>
                  <a:gd name="T84" fmla="*/ 23 w 46"/>
                  <a:gd name="T85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37">
                    <a:moveTo>
                      <a:pt x="40" y="25"/>
                    </a:moveTo>
                    <a:cubicBezTo>
                      <a:pt x="41" y="22"/>
                      <a:pt x="41" y="18"/>
                      <a:pt x="39" y="14"/>
                    </a:cubicBezTo>
                    <a:cubicBezTo>
                      <a:pt x="37" y="11"/>
                      <a:pt x="34" y="8"/>
                      <a:pt x="30" y="5"/>
                    </a:cubicBezTo>
                    <a:cubicBezTo>
                      <a:pt x="29" y="6"/>
                      <a:pt x="29" y="6"/>
                      <a:pt x="28" y="6"/>
                    </a:cubicBezTo>
                    <a:cubicBezTo>
                      <a:pt x="27" y="7"/>
                      <a:pt x="26" y="7"/>
                      <a:pt x="25" y="7"/>
                    </a:cubicBezTo>
                    <a:cubicBezTo>
                      <a:pt x="25" y="7"/>
                      <a:pt x="24" y="8"/>
                      <a:pt x="23" y="8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5" y="2"/>
                      <a:pt x="25" y="2"/>
                      <a:pt x="26" y="2"/>
                    </a:cubicBezTo>
                    <a:cubicBezTo>
                      <a:pt x="27" y="1"/>
                      <a:pt x="28" y="1"/>
                      <a:pt x="28" y="1"/>
                    </a:cubicBezTo>
                    <a:cubicBezTo>
                      <a:pt x="29" y="0"/>
                      <a:pt x="30" y="0"/>
                      <a:pt x="31" y="0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7" y="3"/>
                      <a:pt x="41" y="8"/>
                      <a:pt x="43" y="12"/>
                    </a:cubicBezTo>
                    <a:cubicBezTo>
                      <a:pt x="46" y="17"/>
                      <a:pt x="46" y="22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2" y="32"/>
                      <a:pt x="38" y="35"/>
                      <a:pt x="32" y="36"/>
                    </a:cubicBezTo>
                    <a:cubicBezTo>
                      <a:pt x="29" y="37"/>
                      <a:pt x="26" y="37"/>
                      <a:pt x="23" y="36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6" y="32"/>
                      <a:pt x="29" y="32"/>
                      <a:pt x="31" y="31"/>
                    </a:cubicBezTo>
                    <a:cubicBezTo>
                      <a:pt x="35" y="30"/>
                      <a:pt x="38" y="28"/>
                      <a:pt x="40" y="25"/>
                    </a:cubicBezTo>
                    <a:close/>
                    <a:moveTo>
                      <a:pt x="23" y="8"/>
                    </a:moveTo>
                    <a:cubicBezTo>
                      <a:pt x="21" y="9"/>
                      <a:pt x="18" y="9"/>
                      <a:pt x="15" y="9"/>
                    </a:cubicBezTo>
                    <a:cubicBezTo>
                      <a:pt x="13" y="9"/>
                      <a:pt x="10" y="9"/>
                      <a:pt x="7" y="8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5" y="13"/>
                      <a:pt x="6" y="17"/>
                      <a:pt x="7" y="20"/>
                    </a:cubicBezTo>
                    <a:cubicBezTo>
                      <a:pt x="9" y="24"/>
                      <a:pt x="13" y="27"/>
                      <a:pt x="18" y="30"/>
                    </a:cubicBezTo>
                    <a:cubicBezTo>
                      <a:pt x="19" y="30"/>
                      <a:pt x="21" y="31"/>
                      <a:pt x="23" y="31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1" y="36"/>
                      <a:pt x="18" y="35"/>
                      <a:pt x="16" y="34"/>
                    </a:cubicBezTo>
                    <a:cubicBezTo>
                      <a:pt x="10" y="31"/>
                      <a:pt x="6" y="27"/>
                      <a:pt x="3" y="22"/>
                    </a:cubicBezTo>
                    <a:cubicBezTo>
                      <a:pt x="1" y="18"/>
                      <a:pt x="0" y="12"/>
                      <a:pt x="2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4" y="6"/>
                    </a:cubicBezTo>
                    <a:cubicBezTo>
                      <a:pt x="4" y="5"/>
                      <a:pt x="4" y="5"/>
                      <a:pt x="5" y="4"/>
                    </a:cubicBezTo>
                    <a:cubicBezTo>
                      <a:pt x="5" y="3"/>
                      <a:pt x="6" y="3"/>
                      <a:pt x="7" y="3"/>
                    </a:cubicBezTo>
                    <a:cubicBezTo>
                      <a:pt x="10" y="4"/>
                      <a:pt x="13" y="5"/>
                      <a:pt x="15" y="4"/>
                    </a:cubicBezTo>
                    <a:cubicBezTo>
                      <a:pt x="18" y="4"/>
                      <a:pt x="21" y="4"/>
                      <a:pt x="23" y="3"/>
                    </a:cubicBez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0" name="Freeform 209"/>
              <p:cNvSpPr>
                <a:spLocks noEditPoints="1"/>
              </p:cNvSpPr>
              <p:nvPr/>
            </p:nvSpPr>
            <p:spPr bwMode="auto">
              <a:xfrm>
                <a:off x="10010776" y="1128713"/>
                <a:ext cx="111125" cy="209550"/>
              </a:xfrm>
              <a:custGeom>
                <a:avLst/>
                <a:gdLst>
                  <a:gd name="T0" fmla="*/ 29 w 49"/>
                  <a:gd name="T1" fmla="*/ 28 h 93"/>
                  <a:gd name="T2" fmla="*/ 48 w 49"/>
                  <a:gd name="T3" fmla="*/ 82 h 93"/>
                  <a:gd name="T4" fmla="*/ 48 w 49"/>
                  <a:gd name="T5" fmla="*/ 88 h 93"/>
                  <a:gd name="T6" fmla="*/ 43 w 49"/>
                  <a:gd name="T7" fmla="*/ 92 h 93"/>
                  <a:gd name="T8" fmla="*/ 37 w 49"/>
                  <a:gd name="T9" fmla="*/ 92 h 93"/>
                  <a:gd name="T10" fmla="*/ 28 w 49"/>
                  <a:gd name="T11" fmla="*/ 72 h 93"/>
                  <a:gd name="T12" fmla="*/ 38 w 49"/>
                  <a:gd name="T13" fmla="*/ 86 h 93"/>
                  <a:gd name="T14" fmla="*/ 39 w 49"/>
                  <a:gd name="T15" fmla="*/ 87 h 93"/>
                  <a:gd name="T16" fmla="*/ 28 w 49"/>
                  <a:gd name="T17" fmla="*/ 45 h 93"/>
                  <a:gd name="T18" fmla="*/ 42 w 49"/>
                  <a:gd name="T19" fmla="*/ 87 h 93"/>
                  <a:gd name="T20" fmla="*/ 43 w 49"/>
                  <a:gd name="T21" fmla="*/ 86 h 93"/>
                  <a:gd name="T22" fmla="*/ 44 w 49"/>
                  <a:gd name="T23" fmla="*/ 83 h 93"/>
                  <a:gd name="T24" fmla="*/ 28 w 49"/>
                  <a:gd name="T25" fmla="*/ 40 h 93"/>
                  <a:gd name="T26" fmla="*/ 25 w 49"/>
                  <a:gd name="T27" fmla="*/ 2 h 93"/>
                  <a:gd name="T28" fmla="*/ 26 w 49"/>
                  <a:gd name="T29" fmla="*/ 7 h 93"/>
                  <a:gd name="T30" fmla="*/ 23 w 49"/>
                  <a:gd name="T31" fmla="*/ 15 h 93"/>
                  <a:gd name="T32" fmla="*/ 24 w 49"/>
                  <a:gd name="T33" fmla="*/ 15 h 93"/>
                  <a:gd name="T34" fmla="*/ 28 w 49"/>
                  <a:gd name="T35" fmla="*/ 26 h 93"/>
                  <a:gd name="T36" fmla="*/ 24 w 49"/>
                  <a:gd name="T37" fmla="*/ 30 h 93"/>
                  <a:gd name="T38" fmla="*/ 20 w 49"/>
                  <a:gd name="T39" fmla="*/ 18 h 93"/>
                  <a:gd name="T40" fmla="*/ 20 w 49"/>
                  <a:gd name="T41" fmla="*/ 18 h 93"/>
                  <a:gd name="T42" fmla="*/ 19 w 49"/>
                  <a:gd name="T43" fmla="*/ 16 h 93"/>
                  <a:gd name="T44" fmla="*/ 28 w 49"/>
                  <a:gd name="T45" fmla="*/ 45 h 93"/>
                  <a:gd name="T46" fmla="*/ 17 w 49"/>
                  <a:gd name="T47" fmla="*/ 16 h 93"/>
                  <a:gd name="T48" fmla="*/ 17 w 49"/>
                  <a:gd name="T49" fmla="*/ 16 h 93"/>
                  <a:gd name="T50" fmla="*/ 16 w 49"/>
                  <a:gd name="T51" fmla="*/ 17 h 93"/>
                  <a:gd name="T52" fmla="*/ 14 w 49"/>
                  <a:gd name="T53" fmla="*/ 18 h 93"/>
                  <a:gd name="T54" fmla="*/ 14 w 49"/>
                  <a:gd name="T55" fmla="*/ 19 h 93"/>
                  <a:gd name="T56" fmla="*/ 14 w 49"/>
                  <a:gd name="T57" fmla="*/ 20 h 93"/>
                  <a:gd name="T58" fmla="*/ 19 w 49"/>
                  <a:gd name="T59" fmla="*/ 32 h 93"/>
                  <a:gd name="T60" fmla="*/ 28 w 49"/>
                  <a:gd name="T61" fmla="*/ 58 h 93"/>
                  <a:gd name="T62" fmla="*/ 19 w 49"/>
                  <a:gd name="T63" fmla="*/ 47 h 93"/>
                  <a:gd name="T64" fmla="*/ 10 w 49"/>
                  <a:gd name="T65" fmla="*/ 22 h 93"/>
                  <a:gd name="T66" fmla="*/ 9 w 49"/>
                  <a:gd name="T67" fmla="*/ 20 h 93"/>
                  <a:gd name="T68" fmla="*/ 9 w 49"/>
                  <a:gd name="T69" fmla="*/ 20 h 93"/>
                  <a:gd name="T70" fmla="*/ 3 w 49"/>
                  <a:gd name="T71" fmla="*/ 15 h 93"/>
                  <a:gd name="T72" fmla="*/ 0 w 49"/>
                  <a:gd name="T73" fmla="*/ 9 h 93"/>
                  <a:gd name="T74" fmla="*/ 6 w 49"/>
                  <a:gd name="T75" fmla="*/ 7 h 93"/>
                  <a:gd name="T76" fmla="*/ 6 w 49"/>
                  <a:gd name="T77" fmla="*/ 7 h 93"/>
                  <a:gd name="T78" fmla="*/ 14 w 49"/>
                  <a:gd name="T79" fmla="*/ 12 h 93"/>
                  <a:gd name="T80" fmla="*/ 15 w 49"/>
                  <a:gd name="T81" fmla="*/ 12 h 93"/>
                  <a:gd name="T82" fmla="*/ 16 w 49"/>
                  <a:gd name="T83" fmla="*/ 8 h 93"/>
                  <a:gd name="T84" fmla="*/ 18 w 49"/>
                  <a:gd name="T85" fmla="*/ 3 h 93"/>
                  <a:gd name="T86" fmla="*/ 22 w 49"/>
                  <a:gd name="T87" fmla="*/ 0 h 93"/>
                  <a:gd name="T88" fmla="*/ 24 w 49"/>
                  <a:gd name="T89" fmla="*/ 1 h 93"/>
                  <a:gd name="T90" fmla="*/ 25 w 49"/>
                  <a:gd name="T91" fmla="*/ 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93">
                    <a:moveTo>
                      <a:pt x="28" y="26"/>
                    </a:moveTo>
                    <a:cubicBezTo>
                      <a:pt x="29" y="28"/>
                      <a:pt x="29" y="28"/>
                      <a:pt x="29" y="28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9" y="84"/>
                      <a:pt x="49" y="86"/>
                      <a:pt x="48" y="88"/>
                    </a:cubicBezTo>
                    <a:cubicBezTo>
                      <a:pt x="47" y="90"/>
                      <a:pt x="45" y="91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1" y="93"/>
                      <a:pt x="39" y="92"/>
                      <a:pt x="38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6" y="91"/>
                      <a:pt x="34" y="89"/>
                      <a:pt x="33" y="87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86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0" y="88"/>
                      <a:pt x="41" y="88"/>
                      <a:pt x="42" y="87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3" y="86"/>
                      <a:pt x="43" y="86"/>
                    </a:cubicBezTo>
                    <a:cubicBezTo>
                      <a:pt x="44" y="85"/>
                      <a:pt x="44" y="84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8" y="40"/>
                      <a:pt x="28" y="40"/>
                      <a:pt x="28" y="40"/>
                    </a:cubicBezTo>
                    <a:lnTo>
                      <a:pt x="28" y="26"/>
                    </a:lnTo>
                    <a:close/>
                    <a:moveTo>
                      <a:pt x="25" y="2"/>
                    </a:moveTo>
                    <a:cubicBezTo>
                      <a:pt x="26" y="3"/>
                      <a:pt x="27" y="5"/>
                      <a:pt x="26" y="6"/>
                    </a:cubicBezTo>
                    <a:cubicBezTo>
                      <a:pt x="26" y="6"/>
                      <a:pt x="26" y="7"/>
                      <a:pt x="26" y="7"/>
                    </a:cubicBezTo>
                    <a:cubicBezTo>
                      <a:pt x="25" y="8"/>
                      <a:pt x="24" y="9"/>
                      <a:pt x="24" y="11"/>
                    </a:cubicBezTo>
                    <a:cubicBezTo>
                      <a:pt x="24" y="12"/>
                      <a:pt x="24" y="13"/>
                      <a:pt x="23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6"/>
                      <a:pt x="25" y="1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19" y="17"/>
                      <a:pt x="19" y="17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8" y="16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6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4" y="18"/>
                      <a:pt x="14" y="18"/>
                    </a:cubicBezTo>
                    <a:cubicBezTo>
                      <a:pt x="14" y="18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1"/>
                      <a:pt x="10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19"/>
                      <a:pt x="8" y="18"/>
                      <a:pt x="7" y="17"/>
                    </a:cubicBezTo>
                    <a:cubicBezTo>
                      <a:pt x="5" y="16"/>
                      <a:pt x="4" y="16"/>
                      <a:pt x="3" y="15"/>
                    </a:cubicBezTo>
                    <a:cubicBezTo>
                      <a:pt x="1" y="14"/>
                      <a:pt x="0" y="13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4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8"/>
                      <a:pt x="10" y="9"/>
                      <a:pt x="11" y="10"/>
                    </a:cubicBezTo>
                    <a:cubicBezTo>
                      <a:pt x="12" y="11"/>
                      <a:pt x="13" y="11"/>
                      <a:pt x="14" y="12"/>
                    </a:cubicBezTo>
                    <a:cubicBezTo>
                      <a:pt x="14" y="12"/>
                      <a:pt x="14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6" y="9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6"/>
                      <a:pt x="17" y="5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1"/>
                      <a:pt x="21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3" y="0"/>
                      <a:pt x="23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1" name="Freeform 210"/>
              <p:cNvSpPr>
                <a:spLocks noEditPoints="1"/>
              </p:cNvSpPr>
              <p:nvPr/>
            </p:nvSpPr>
            <p:spPr bwMode="auto">
              <a:xfrm>
                <a:off x="8585201" y="565150"/>
                <a:ext cx="361950" cy="342900"/>
              </a:xfrm>
              <a:custGeom>
                <a:avLst/>
                <a:gdLst>
                  <a:gd name="T0" fmla="*/ 83 w 160"/>
                  <a:gd name="T1" fmla="*/ 133 h 152"/>
                  <a:gd name="T2" fmla="*/ 82 w 160"/>
                  <a:gd name="T3" fmla="*/ 106 h 152"/>
                  <a:gd name="T4" fmla="*/ 94 w 160"/>
                  <a:gd name="T5" fmla="*/ 97 h 152"/>
                  <a:gd name="T6" fmla="*/ 94 w 160"/>
                  <a:gd name="T7" fmla="*/ 97 h 152"/>
                  <a:gd name="T8" fmla="*/ 136 w 160"/>
                  <a:gd name="T9" fmla="*/ 119 h 152"/>
                  <a:gd name="T10" fmla="*/ 153 w 160"/>
                  <a:gd name="T11" fmla="*/ 72 h 152"/>
                  <a:gd name="T12" fmla="*/ 89 w 160"/>
                  <a:gd name="T13" fmla="*/ 87 h 152"/>
                  <a:gd name="T14" fmla="*/ 83 w 160"/>
                  <a:gd name="T15" fmla="*/ 83 h 152"/>
                  <a:gd name="T16" fmla="*/ 84 w 160"/>
                  <a:gd name="T17" fmla="*/ 79 h 152"/>
                  <a:gd name="T18" fmla="*/ 88 w 160"/>
                  <a:gd name="T19" fmla="*/ 69 h 152"/>
                  <a:gd name="T20" fmla="*/ 112 w 160"/>
                  <a:gd name="T21" fmla="*/ 20 h 152"/>
                  <a:gd name="T22" fmla="*/ 80 w 160"/>
                  <a:gd name="T23" fmla="*/ 5 h 152"/>
                  <a:gd name="T24" fmla="*/ 116 w 160"/>
                  <a:gd name="T25" fmla="*/ 20 h 152"/>
                  <a:gd name="T26" fmla="*/ 92 w 160"/>
                  <a:gd name="T27" fmla="*/ 72 h 152"/>
                  <a:gd name="T28" fmla="*/ 89 w 160"/>
                  <a:gd name="T29" fmla="*/ 80 h 152"/>
                  <a:gd name="T30" fmla="*/ 89 w 160"/>
                  <a:gd name="T31" fmla="*/ 82 h 152"/>
                  <a:gd name="T32" fmla="*/ 158 w 160"/>
                  <a:gd name="T33" fmla="*/ 71 h 152"/>
                  <a:gd name="T34" fmla="*/ 136 w 160"/>
                  <a:gd name="T35" fmla="*/ 124 h 152"/>
                  <a:gd name="T36" fmla="*/ 92 w 160"/>
                  <a:gd name="T37" fmla="*/ 101 h 152"/>
                  <a:gd name="T38" fmla="*/ 92 w 160"/>
                  <a:gd name="T39" fmla="*/ 101 h 152"/>
                  <a:gd name="T40" fmla="*/ 87 w 160"/>
                  <a:gd name="T41" fmla="*/ 106 h 152"/>
                  <a:gd name="T42" fmla="*/ 88 w 160"/>
                  <a:gd name="T43" fmla="*/ 124 h 152"/>
                  <a:gd name="T44" fmla="*/ 89 w 160"/>
                  <a:gd name="T45" fmla="*/ 150 h 152"/>
                  <a:gd name="T46" fmla="*/ 80 w 160"/>
                  <a:gd name="T47" fmla="*/ 148 h 152"/>
                  <a:gd name="T48" fmla="*/ 77 w 160"/>
                  <a:gd name="T49" fmla="*/ 97 h 152"/>
                  <a:gd name="T50" fmla="*/ 77 w 160"/>
                  <a:gd name="T51" fmla="*/ 115 h 152"/>
                  <a:gd name="T52" fmla="*/ 76 w 160"/>
                  <a:gd name="T53" fmla="*/ 148 h 152"/>
                  <a:gd name="T54" fmla="*/ 75 w 160"/>
                  <a:gd name="T55" fmla="*/ 152 h 152"/>
                  <a:gd name="T56" fmla="*/ 80 w 160"/>
                  <a:gd name="T57" fmla="*/ 5 h 152"/>
                  <a:gd name="T58" fmla="*/ 75 w 160"/>
                  <a:gd name="T59" fmla="*/ 0 h 152"/>
                  <a:gd name="T60" fmla="*/ 80 w 160"/>
                  <a:gd name="T61" fmla="*/ 5 h 152"/>
                  <a:gd name="T62" fmla="*/ 76 w 160"/>
                  <a:gd name="T63" fmla="*/ 79 h 152"/>
                  <a:gd name="T64" fmla="*/ 76 w 160"/>
                  <a:gd name="T65" fmla="*/ 83 h 152"/>
                  <a:gd name="T66" fmla="*/ 76 w 160"/>
                  <a:gd name="T67" fmla="*/ 79 h 152"/>
                  <a:gd name="T68" fmla="*/ 24 w 160"/>
                  <a:gd name="T69" fmla="*/ 119 h 152"/>
                  <a:gd name="T70" fmla="*/ 66 w 160"/>
                  <a:gd name="T71" fmla="*/ 97 h 152"/>
                  <a:gd name="T72" fmla="*/ 75 w 160"/>
                  <a:gd name="T73" fmla="*/ 95 h 152"/>
                  <a:gd name="T74" fmla="*/ 73 w 160"/>
                  <a:gd name="T75" fmla="*/ 152 h 152"/>
                  <a:gd name="T76" fmla="*/ 72 w 160"/>
                  <a:gd name="T77" fmla="*/ 133 h 152"/>
                  <a:gd name="T78" fmla="*/ 73 w 160"/>
                  <a:gd name="T79" fmla="*/ 106 h 152"/>
                  <a:gd name="T80" fmla="*/ 73 w 160"/>
                  <a:gd name="T81" fmla="*/ 99 h 152"/>
                  <a:gd name="T82" fmla="*/ 68 w 160"/>
                  <a:gd name="T83" fmla="*/ 101 h 152"/>
                  <a:gd name="T84" fmla="*/ 56 w 160"/>
                  <a:gd name="T85" fmla="*/ 110 h 152"/>
                  <a:gd name="T86" fmla="*/ 4 w 160"/>
                  <a:gd name="T87" fmla="*/ 105 h 152"/>
                  <a:gd name="T88" fmla="*/ 51 w 160"/>
                  <a:gd name="T89" fmla="*/ 64 h 152"/>
                  <a:gd name="T90" fmla="*/ 72 w 160"/>
                  <a:gd name="T91" fmla="*/ 83 h 152"/>
                  <a:gd name="T92" fmla="*/ 71 w 160"/>
                  <a:gd name="T93" fmla="*/ 80 h 152"/>
                  <a:gd name="T94" fmla="*/ 67 w 160"/>
                  <a:gd name="T95" fmla="*/ 72 h 152"/>
                  <a:gd name="T96" fmla="*/ 44 w 160"/>
                  <a:gd name="T97" fmla="*/ 20 h 152"/>
                  <a:gd name="T98" fmla="*/ 75 w 160"/>
                  <a:gd name="T99" fmla="*/ 5 h 152"/>
                  <a:gd name="T100" fmla="*/ 65 w 160"/>
                  <a:gd name="T101" fmla="*/ 59 h 152"/>
                  <a:gd name="T102" fmla="*/ 75 w 160"/>
                  <a:gd name="T103" fmla="*/ 77 h 152"/>
                  <a:gd name="T104" fmla="*/ 75 w 160"/>
                  <a:gd name="T105" fmla="*/ 81 h 152"/>
                  <a:gd name="T106" fmla="*/ 71 w 160"/>
                  <a:gd name="T107" fmla="*/ 87 h 152"/>
                  <a:gd name="T108" fmla="*/ 19 w 160"/>
                  <a:gd name="T109" fmla="*/ 52 h 152"/>
                  <a:gd name="T110" fmla="*/ 15 w 160"/>
                  <a:gd name="T111" fmla="*/ 1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" h="152">
                    <a:moveTo>
                      <a:pt x="80" y="148"/>
                    </a:moveTo>
                    <a:cubicBezTo>
                      <a:pt x="84" y="148"/>
                      <a:pt x="84" y="148"/>
                      <a:pt x="84" y="148"/>
                    </a:cubicBezTo>
                    <a:cubicBezTo>
                      <a:pt x="84" y="143"/>
                      <a:pt x="84" y="138"/>
                      <a:pt x="83" y="133"/>
                    </a:cubicBezTo>
                    <a:cubicBezTo>
                      <a:pt x="83" y="130"/>
                      <a:pt x="83" y="127"/>
                      <a:pt x="83" y="124"/>
                    </a:cubicBezTo>
                    <a:cubicBezTo>
                      <a:pt x="83" y="124"/>
                      <a:pt x="83" y="124"/>
                      <a:pt x="83" y="124"/>
                    </a:cubicBezTo>
                    <a:cubicBezTo>
                      <a:pt x="83" y="118"/>
                      <a:pt x="82" y="112"/>
                      <a:pt x="82" y="106"/>
                    </a:cubicBezTo>
                    <a:cubicBezTo>
                      <a:pt x="82" y="106"/>
                      <a:pt x="82" y="105"/>
                      <a:pt x="82" y="105"/>
                    </a:cubicBezTo>
                    <a:cubicBezTo>
                      <a:pt x="82" y="102"/>
                      <a:pt x="82" y="99"/>
                      <a:pt x="83" y="97"/>
                    </a:cubicBezTo>
                    <a:cubicBezTo>
                      <a:pt x="86" y="92"/>
                      <a:pt x="92" y="96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8" y="99"/>
                      <a:pt x="103" y="103"/>
                      <a:pt x="107" y="106"/>
                    </a:cubicBezTo>
                    <a:cubicBezTo>
                      <a:pt x="116" y="113"/>
                      <a:pt x="125" y="120"/>
                      <a:pt x="136" y="119"/>
                    </a:cubicBezTo>
                    <a:cubicBezTo>
                      <a:pt x="139" y="118"/>
                      <a:pt x="142" y="117"/>
                      <a:pt x="144" y="114"/>
                    </a:cubicBezTo>
                    <a:cubicBezTo>
                      <a:pt x="147" y="111"/>
                      <a:pt x="150" y="107"/>
                      <a:pt x="151" y="103"/>
                    </a:cubicBezTo>
                    <a:cubicBezTo>
                      <a:pt x="154" y="95"/>
                      <a:pt x="155" y="83"/>
                      <a:pt x="153" y="72"/>
                    </a:cubicBezTo>
                    <a:cubicBezTo>
                      <a:pt x="151" y="64"/>
                      <a:pt x="148" y="56"/>
                      <a:pt x="141" y="52"/>
                    </a:cubicBezTo>
                    <a:cubicBezTo>
                      <a:pt x="129" y="45"/>
                      <a:pt x="121" y="56"/>
                      <a:pt x="113" y="67"/>
                    </a:cubicBezTo>
                    <a:cubicBezTo>
                      <a:pt x="106" y="76"/>
                      <a:pt x="99" y="86"/>
                      <a:pt x="89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5" y="87"/>
                      <a:pt x="84" y="86"/>
                      <a:pt x="83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83" y="82"/>
                      <a:pt x="84" y="81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5" y="75"/>
                      <a:pt x="87" y="72"/>
                      <a:pt x="88" y="69"/>
                    </a:cubicBezTo>
                    <a:cubicBezTo>
                      <a:pt x="90" y="66"/>
                      <a:pt x="92" y="63"/>
                      <a:pt x="94" y="60"/>
                    </a:cubicBezTo>
                    <a:cubicBezTo>
                      <a:pt x="95" y="59"/>
                      <a:pt x="95" y="59"/>
                      <a:pt x="95" y="59"/>
                    </a:cubicBezTo>
                    <a:cubicBezTo>
                      <a:pt x="103" y="48"/>
                      <a:pt x="114" y="34"/>
                      <a:pt x="112" y="20"/>
                    </a:cubicBezTo>
                    <a:cubicBezTo>
                      <a:pt x="111" y="15"/>
                      <a:pt x="107" y="11"/>
                      <a:pt x="103" y="9"/>
                    </a:cubicBezTo>
                    <a:cubicBezTo>
                      <a:pt x="96" y="6"/>
                      <a:pt x="88" y="4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9" y="0"/>
                      <a:pt x="98" y="1"/>
                      <a:pt x="105" y="5"/>
                    </a:cubicBezTo>
                    <a:cubicBezTo>
                      <a:pt x="111" y="8"/>
                      <a:pt x="115" y="13"/>
                      <a:pt x="116" y="20"/>
                    </a:cubicBezTo>
                    <a:cubicBezTo>
                      <a:pt x="119" y="36"/>
                      <a:pt x="107" y="51"/>
                      <a:pt x="99" y="62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6"/>
                      <a:pt x="94" y="69"/>
                      <a:pt x="92" y="72"/>
                    </a:cubicBezTo>
                    <a:cubicBezTo>
                      <a:pt x="91" y="74"/>
                      <a:pt x="90" y="77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1"/>
                      <a:pt x="88" y="81"/>
                      <a:pt x="88" y="82"/>
                    </a:cubicBezTo>
                    <a:cubicBezTo>
                      <a:pt x="88" y="82"/>
                      <a:pt x="89" y="82"/>
                      <a:pt x="89" y="82"/>
                    </a:cubicBezTo>
                    <a:cubicBezTo>
                      <a:pt x="96" y="81"/>
                      <a:pt x="103" y="73"/>
                      <a:pt x="109" y="64"/>
                    </a:cubicBezTo>
                    <a:cubicBezTo>
                      <a:pt x="118" y="51"/>
                      <a:pt x="128" y="39"/>
                      <a:pt x="144" y="48"/>
                    </a:cubicBezTo>
                    <a:cubicBezTo>
                      <a:pt x="152" y="53"/>
                      <a:pt x="156" y="61"/>
                      <a:pt x="158" y="71"/>
                    </a:cubicBezTo>
                    <a:cubicBezTo>
                      <a:pt x="160" y="83"/>
                      <a:pt x="159" y="96"/>
                      <a:pt x="155" y="105"/>
                    </a:cubicBezTo>
                    <a:cubicBezTo>
                      <a:pt x="154" y="110"/>
                      <a:pt x="151" y="114"/>
                      <a:pt x="148" y="118"/>
                    </a:cubicBezTo>
                    <a:cubicBezTo>
                      <a:pt x="145" y="121"/>
                      <a:pt x="141" y="123"/>
                      <a:pt x="136" y="124"/>
                    </a:cubicBezTo>
                    <a:cubicBezTo>
                      <a:pt x="124" y="125"/>
                      <a:pt x="114" y="117"/>
                      <a:pt x="104" y="110"/>
                    </a:cubicBezTo>
                    <a:cubicBezTo>
                      <a:pt x="100" y="106"/>
                      <a:pt x="96" y="103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0" y="100"/>
                      <a:pt x="87" y="99"/>
                      <a:pt x="87" y="99"/>
                    </a:cubicBezTo>
                    <a:cubicBezTo>
                      <a:pt x="87" y="100"/>
                      <a:pt x="87" y="102"/>
                      <a:pt x="87" y="104"/>
                    </a:cubicBezTo>
                    <a:cubicBezTo>
                      <a:pt x="87" y="105"/>
                      <a:pt x="87" y="105"/>
                      <a:pt x="87" y="106"/>
                    </a:cubicBezTo>
                    <a:cubicBezTo>
                      <a:pt x="87" y="112"/>
                      <a:pt x="87" y="118"/>
                      <a:pt x="88" y="124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6"/>
                      <a:pt x="88" y="129"/>
                      <a:pt x="88" y="132"/>
                    </a:cubicBezTo>
                    <a:cubicBezTo>
                      <a:pt x="88" y="138"/>
                      <a:pt x="89" y="145"/>
                      <a:pt x="89" y="150"/>
                    </a:cubicBezTo>
                    <a:cubicBezTo>
                      <a:pt x="89" y="150"/>
                      <a:pt x="89" y="150"/>
                      <a:pt x="89" y="150"/>
                    </a:cubicBezTo>
                    <a:cubicBezTo>
                      <a:pt x="89" y="151"/>
                      <a:pt x="88" y="152"/>
                      <a:pt x="87" y="152"/>
                    </a:cubicBezTo>
                    <a:cubicBezTo>
                      <a:pt x="80" y="152"/>
                      <a:pt x="80" y="152"/>
                      <a:pt x="80" y="152"/>
                    </a:cubicBezTo>
                    <a:lnTo>
                      <a:pt x="80" y="148"/>
                    </a:lnTo>
                    <a:close/>
                    <a:moveTo>
                      <a:pt x="75" y="95"/>
                    </a:moveTo>
                    <a:cubicBezTo>
                      <a:pt x="76" y="95"/>
                      <a:pt x="76" y="96"/>
                      <a:pt x="77" y="97"/>
                    </a:cubicBezTo>
                    <a:cubicBezTo>
                      <a:pt x="77" y="97"/>
                      <a:pt x="77" y="97"/>
                      <a:pt x="77" y="97"/>
                    </a:cubicBezTo>
                    <a:cubicBezTo>
                      <a:pt x="78" y="99"/>
                      <a:pt x="78" y="102"/>
                      <a:pt x="78" y="105"/>
                    </a:cubicBezTo>
                    <a:cubicBezTo>
                      <a:pt x="78" y="105"/>
                      <a:pt x="78" y="106"/>
                      <a:pt x="78" y="106"/>
                    </a:cubicBezTo>
                    <a:cubicBezTo>
                      <a:pt x="77" y="109"/>
                      <a:pt x="77" y="112"/>
                      <a:pt x="77" y="115"/>
                    </a:cubicBezTo>
                    <a:cubicBezTo>
                      <a:pt x="77" y="118"/>
                      <a:pt x="77" y="121"/>
                      <a:pt x="77" y="124"/>
                    </a:cubicBezTo>
                    <a:cubicBezTo>
                      <a:pt x="77" y="127"/>
                      <a:pt x="77" y="130"/>
                      <a:pt x="76" y="133"/>
                    </a:cubicBezTo>
                    <a:cubicBezTo>
                      <a:pt x="76" y="138"/>
                      <a:pt x="76" y="143"/>
                      <a:pt x="76" y="148"/>
                    </a:cubicBezTo>
                    <a:cubicBezTo>
                      <a:pt x="80" y="148"/>
                      <a:pt x="80" y="148"/>
                      <a:pt x="80" y="148"/>
                    </a:cubicBezTo>
                    <a:cubicBezTo>
                      <a:pt x="80" y="152"/>
                      <a:pt x="80" y="152"/>
                      <a:pt x="80" y="152"/>
                    </a:cubicBezTo>
                    <a:cubicBezTo>
                      <a:pt x="75" y="152"/>
                      <a:pt x="75" y="152"/>
                      <a:pt x="75" y="152"/>
                    </a:cubicBezTo>
                    <a:cubicBezTo>
                      <a:pt x="75" y="95"/>
                      <a:pt x="75" y="95"/>
                      <a:pt x="75" y="95"/>
                    </a:cubicBezTo>
                    <a:close/>
                    <a:moveTo>
                      <a:pt x="80" y="5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8" y="5"/>
                      <a:pt x="77" y="5"/>
                      <a:pt x="75" y="5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7" y="0"/>
                      <a:pt x="78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lose/>
                    <a:moveTo>
                      <a:pt x="75" y="77"/>
                    </a:moveTo>
                    <a:cubicBezTo>
                      <a:pt x="75" y="77"/>
                      <a:pt x="75" y="78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81"/>
                      <a:pt x="77" y="82"/>
                      <a:pt x="76" y="83"/>
                    </a:cubicBezTo>
                    <a:cubicBezTo>
                      <a:pt x="76" y="85"/>
                      <a:pt x="76" y="86"/>
                      <a:pt x="75" y="86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6" y="81"/>
                      <a:pt x="76" y="80"/>
                      <a:pt x="76" y="79"/>
                    </a:cubicBezTo>
                    <a:cubicBezTo>
                      <a:pt x="75" y="80"/>
                      <a:pt x="75" y="80"/>
                      <a:pt x="75" y="80"/>
                    </a:cubicBezTo>
                    <a:lnTo>
                      <a:pt x="75" y="77"/>
                    </a:lnTo>
                    <a:close/>
                    <a:moveTo>
                      <a:pt x="24" y="119"/>
                    </a:moveTo>
                    <a:cubicBezTo>
                      <a:pt x="34" y="120"/>
                      <a:pt x="44" y="113"/>
                      <a:pt x="53" y="106"/>
                    </a:cubicBezTo>
                    <a:cubicBezTo>
                      <a:pt x="57" y="103"/>
                      <a:pt x="61" y="99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8" y="96"/>
                      <a:pt x="72" y="94"/>
                      <a:pt x="75" y="95"/>
                    </a:cubicBezTo>
                    <a:cubicBezTo>
                      <a:pt x="75" y="152"/>
                      <a:pt x="75" y="152"/>
                      <a:pt x="75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2" y="152"/>
                      <a:pt x="71" y="151"/>
                      <a:pt x="71" y="150"/>
                    </a:cubicBezTo>
                    <a:cubicBezTo>
                      <a:pt x="71" y="145"/>
                      <a:pt x="71" y="139"/>
                      <a:pt x="72" y="133"/>
                    </a:cubicBezTo>
                    <a:cubicBezTo>
                      <a:pt x="72" y="129"/>
                      <a:pt x="72" y="126"/>
                      <a:pt x="72" y="124"/>
                    </a:cubicBezTo>
                    <a:cubicBezTo>
                      <a:pt x="72" y="121"/>
                      <a:pt x="72" y="118"/>
                      <a:pt x="72" y="115"/>
                    </a:cubicBezTo>
                    <a:cubicBezTo>
                      <a:pt x="73" y="112"/>
                      <a:pt x="73" y="109"/>
                      <a:pt x="73" y="106"/>
                    </a:cubicBezTo>
                    <a:cubicBezTo>
                      <a:pt x="73" y="105"/>
                      <a:pt x="73" y="105"/>
                      <a:pt x="73" y="104"/>
                    </a:cubicBezTo>
                    <a:cubicBezTo>
                      <a:pt x="73" y="102"/>
                      <a:pt x="73" y="100"/>
                      <a:pt x="73" y="99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72" y="99"/>
                      <a:pt x="69" y="100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4" y="103"/>
                      <a:pt x="60" y="106"/>
                      <a:pt x="56" y="110"/>
                    </a:cubicBezTo>
                    <a:cubicBezTo>
                      <a:pt x="46" y="117"/>
                      <a:pt x="36" y="125"/>
                      <a:pt x="23" y="124"/>
                    </a:cubicBezTo>
                    <a:cubicBezTo>
                      <a:pt x="19" y="123"/>
                      <a:pt x="15" y="121"/>
                      <a:pt x="12" y="118"/>
                    </a:cubicBezTo>
                    <a:cubicBezTo>
                      <a:pt x="8" y="114"/>
                      <a:pt x="6" y="110"/>
                      <a:pt x="4" y="105"/>
                    </a:cubicBezTo>
                    <a:cubicBezTo>
                      <a:pt x="1" y="96"/>
                      <a:pt x="0" y="83"/>
                      <a:pt x="2" y="71"/>
                    </a:cubicBezTo>
                    <a:cubicBezTo>
                      <a:pt x="4" y="61"/>
                      <a:pt x="8" y="53"/>
                      <a:pt x="16" y="48"/>
                    </a:cubicBezTo>
                    <a:cubicBezTo>
                      <a:pt x="32" y="39"/>
                      <a:pt x="41" y="51"/>
                      <a:pt x="51" y="64"/>
                    </a:cubicBezTo>
                    <a:cubicBezTo>
                      <a:pt x="57" y="73"/>
                      <a:pt x="63" y="81"/>
                      <a:pt x="71" y="82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2"/>
                      <a:pt x="72" y="83"/>
                      <a:pt x="72" y="83"/>
                    </a:cubicBezTo>
                    <a:cubicBezTo>
                      <a:pt x="72" y="82"/>
                      <a:pt x="71" y="82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0" y="77"/>
                      <a:pt x="69" y="74"/>
                      <a:pt x="67" y="72"/>
                    </a:cubicBezTo>
                    <a:cubicBezTo>
                      <a:pt x="66" y="69"/>
                      <a:pt x="64" y="66"/>
                      <a:pt x="62" y="63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52" y="51"/>
                      <a:pt x="41" y="36"/>
                      <a:pt x="44" y="20"/>
                    </a:cubicBezTo>
                    <a:cubicBezTo>
                      <a:pt x="45" y="13"/>
                      <a:pt x="49" y="8"/>
                      <a:pt x="55" y="5"/>
                    </a:cubicBezTo>
                    <a:cubicBezTo>
                      <a:pt x="61" y="2"/>
                      <a:pt x="68" y="0"/>
                      <a:pt x="75" y="0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5"/>
                      <a:pt x="62" y="6"/>
                      <a:pt x="57" y="9"/>
                    </a:cubicBezTo>
                    <a:cubicBezTo>
                      <a:pt x="53" y="11"/>
                      <a:pt x="49" y="15"/>
                      <a:pt x="48" y="20"/>
                    </a:cubicBezTo>
                    <a:cubicBezTo>
                      <a:pt x="46" y="34"/>
                      <a:pt x="57" y="48"/>
                      <a:pt x="65" y="59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68" y="63"/>
                      <a:pt x="70" y="66"/>
                      <a:pt x="72" y="69"/>
                    </a:cubicBezTo>
                    <a:cubicBezTo>
                      <a:pt x="73" y="72"/>
                      <a:pt x="74" y="74"/>
                      <a:pt x="75" y="77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5" y="82"/>
                      <a:pt x="75" y="8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4" y="87"/>
                      <a:pt x="73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61" y="86"/>
                      <a:pt x="54" y="76"/>
                      <a:pt x="47" y="67"/>
                    </a:cubicBezTo>
                    <a:cubicBezTo>
                      <a:pt x="39" y="56"/>
                      <a:pt x="31" y="45"/>
                      <a:pt x="19" y="52"/>
                    </a:cubicBezTo>
                    <a:cubicBezTo>
                      <a:pt x="12" y="56"/>
                      <a:pt x="8" y="64"/>
                      <a:pt x="7" y="72"/>
                    </a:cubicBezTo>
                    <a:cubicBezTo>
                      <a:pt x="5" y="83"/>
                      <a:pt x="6" y="95"/>
                      <a:pt x="9" y="103"/>
                    </a:cubicBezTo>
                    <a:cubicBezTo>
                      <a:pt x="10" y="107"/>
                      <a:pt x="12" y="111"/>
                      <a:pt x="15" y="114"/>
                    </a:cubicBezTo>
                    <a:cubicBezTo>
                      <a:pt x="18" y="117"/>
                      <a:pt x="21" y="118"/>
                      <a:pt x="24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2" name="Freeform 221"/>
              <p:cNvSpPr>
                <a:spLocks noEditPoints="1"/>
              </p:cNvSpPr>
              <p:nvPr/>
            </p:nvSpPr>
            <p:spPr bwMode="auto">
              <a:xfrm>
                <a:off x="6465888" y="614363"/>
                <a:ext cx="369888" cy="274638"/>
              </a:xfrm>
              <a:custGeom>
                <a:avLst/>
                <a:gdLst>
                  <a:gd name="T0" fmla="*/ 103 w 164"/>
                  <a:gd name="T1" fmla="*/ 5 h 121"/>
                  <a:gd name="T2" fmla="*/ 164 w 164"/>
                  <a:gd name="T3" fmla="*/ 118 h 121"/>
                  <a:gd name="T4" fmla="*/ 103 w 164"/>
                  <a:gd name="T5" fmla="*/ 107 h 121"/>
                  <a:gd name="T6" fmla="*/ 149 w 164"/>
                  <a:gd name="T7" fmla="*/ 103 h 121"/>
                  <a:gd name="T8" fmla="*/ 103 w 164"/>
                  <a:gd name="T9" fmla="*/ 48 h 121"/>
                  <a:gd name="T10" fmla="*/ 82 w 164"/>
                  <a:gd name="T11" fmla="*/ 116 h 121"/>
                  <a:gd name="T12" fmla="*/ 82 w 164"/>
                  <a:gd name="T13" fmla="*/ 116 h 121"/>
                  <a:gd name="T14" fmla="*/ 103 w 164"/>
                  <a:gd name="T15" fmla="*/ 0 h 121"/>
                  <a:gd name="T16" fmla="*/ 103 w 164"/>
                  <a:gd name="T17" fmla="*/ 39 h 121"/>
                  <a:gd name="T18" fmla="*/ 101 w 164"/>
                  <a:gd name="T19" fmla="*/ 45 h 121"/>
                  <a:gd name="T20" fmla="*/ 103 w 164"/>
                  <a:gd name="T21" fmla="*/ 39 h 121"/>
                  <a:gd name="T22" fmla="*/ 103 w 164"/>
                  <a:gd name="T23" fmla="*/ 107 h 121"/>
                  <a:gd name="T24" fmla="*/ 82 w 164"/>
                  <a:gd name="T25" fmla="*/ 96 h 121"/>
                  <a:gd name="T26" fmla="*/ 103 w 164"/>
                  <a:gd name="T27" fmla="*/ 102 h 121"/>
                  <a:gd name="T28" fmla="*/ 74 w 164"/>
                  <a:gd name="T29" fmla="*/ 121 h 121"/>
                  <a:gd name="T30" fmla="*/ 74 w 164"/>
                  <a:gd name="T31" fmla="*/ 0 h 121"/>
                  <a:gd name="T32" fmla="*/ 82 w 164"/>
                  <a:gd name="T33" fmla="*/ 71 h 121"/>
                  <a:gd name="T34" fmla="*/ 82 w 164"/>
                  <a:gd name="T35" fmla="*/ 96 h 121"/>
                  <a:gd name="T36" fmla="*/ 79 w 164"/>
                  <a:gd name="T37" fmla="*/ 107 h 121"/>
                  <a:gd name="T38" fmla="*/ 75 w 164"/>
                  <a:gd name="T39" fmla="*/ 102 h 121"/>
                  <a:gd name="T40" fmla="*/ 68 w 164"/>
                  <a:gd name="T41" fmla="*/ 116 h 121"/>
                  <a:gd name="T42" fmla="*/ 68 w 164"/>
                  <a:gd name="T43" fmla="*/ 116 h 121"/>
                  <a:gd name="T44" fmla="*/ 74 w 164"/>
                  <a:gd name="T45" fmla="*/ 0 h 121"/>
                  <a:gd name="T46" fmla="*/ 73 w 164"/>
                  <a:gd name="T47" fmla="*/ 84 h 121"/>
                  <a:gd name="T48" fmla="*/ 68 w 164"/>
                  <a:gd name="T49" fmla="*/ 82 h 121"/>
                  <a:gd name="T50" fmla="*/ 74 w 164"/>
                  <a:gd name="T51" fmla="*/ 74 h 121"/>
                  <a:gd name="T52" fmla="*/ 68 w 164"/>
                  <a:gd name="T53" fmla="*/ 102 h 121"/>
                  <a:gd name="T54" fmla="*/ 68 w 164"/>
                  <a:gd name="T55" fmla="*/ 121 h 121"/>
                  <a:gd name="T56" fmla="*/ 50 w 164"/>
                  <a:gd name="T57" fmla="*/ 5 h 121"/>
                  <a:gd name="T58" fmla="*/ 68 w 164"/>
                  <a:gd name="T59" fmla="*/ 82 h 121"/>
                  <a:gd name="T60" fmla="*/ 68 w 164"/>
                  <a:gd name="T61" fmla="*/ 93 h 121"/>
                  <a:gd name="T62" fmla="*/ 50 w 164"/>
                  <a:gd name="T63" fmla="*/ 59 h 121"/>
                  <a:gd name="T64" fmla="*/ 68 w 164"/>
                  <a:gd name="T65" fmla="*/ 82 h 121"/>
                  <a:gd name="T66" fmla="*/ 50 w 164"/>
                  <a:gd name="T67" fmla="*/ 107 h 121"/>
                  <a:gd name="T68" fmla="*/ 50 w 164"/>
                  <a:gd name="T69" fmla="*/ 39 h 121"/>
                  <a:gd name="T70" fmla="*/ 48 w 164"/>
                  <a:gd name="T71" fmla="*/ 116 h 121"/>
                  <a:gd name="T72" fmla="*/ 48 w 164"/>
                  <a:gd name="T73" fmla="*/ 116 h 121"/>
                  <a:gd name="T74" fmla="*/ 50 w 164"/>
                  <a:gd name="T75" fmla="*/ 0 h 121"/>
                  <a:gd name="T76" fmla="*/ 48 w 164"/>
                  <a:gd name="T77" fmla="*/ 41 h 121"/>
                  <a:gd name="T78" fmla="*/ 48 w 164"/>
                  <a:gd name="T79" fmla="*/ 27 h 121"/>
                  <a:gd name="T80" fmla="*/ 50 w 164"/>
                  <a:gd name="T81" fmla="*/ 59 h 121"/>
                  <a:gd name="T82" fmla="*/ 50 w 164"/>
                  <a:gd name="T83" fmla="*/ 61 h 121"/>
                  <a:gd name="T84" fmla="*/ 49 w 164"/>
                  <a:gd name="T85" fmla="*/ 58 h 121"/>
                  <a:gd name="T86" fmla="*/ 50 w 164"/>
                  <a:gd name="T87" fmla="*/ 107 h 121"/>
                  <a:gd name="T88" fmla="*/ 5 w 164"/>
                  <a:gd name="T89" fmla="*/ 116 h 121"/>
                  <a:gd name="T90" fmla="*/ 0 w 164"/>
                  <a:gd name="T91" fmla="*/ 118 h 121"/>
                  <a:gd name="T92" fmla="*/ 48 w 164"/>
                  <a:gd name="T93" fmla="*/ 5 h 121"/>
                  <a:gd name="T94" fmla="*/ 38 w 164"/>
                  <a:gd name="T95" fmla="*/ 15 h 121"/>
                  <a:gd name="T96" fmla="*/ 23 w 164"/>
                  <a:gd name="T97" fmla="*/ 30 h 121"/>
                  <a:gd name="T98" fmla="*/ 38 w 164"/>
                  <a:gd name="T99" fmla="*/ 45 h 121"/>
                  <a:gd name="T100" fmla="*/ 38 w 164"/>
                  <a:gd name="T101" fmla="*/ 40 h 121"/>
                  <a:gd name="T102" fmla="*/ 27 w 164"/>
                  <a:gd name="T103" fmla="*/ 30 h 121"/>
                  <a:gd name="T104" fmla="*/ 38 w 164"/>
                  <a:gd name="T105" fmla="*/ 20 h 121"/>
                  <a:gd name="T106" fmla="*/ 48 w 164"/>
                  <a:gd name="T107" fmla="*/ 58 h 121"/>
                  <a:gd name="T108" fmla="*/ 16 w 164"/>
                  <a:gd name="T109" fmla="*/ 107 h 121"/>
                  <a:gd name="T110" fmla="*/ 48 w 164"/>
                  <a:gd name="T111" fmla="*/ 6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4" h="121">
                    <a:moveTo>
                      <a:pt x="103" y="116"/>
                    </a:move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60" y="5"/>
                      <a:pt x="160" y="5"/>
                      <a:pt x="160" y="5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3" y="0"/>
                      <a:pt x="164" y="1"/>
                      <a:pt x="164" y="2"/>
                    </a:cubicBezTo>
                    <a:cubicBezTo>
                      <a:pt x="164" y="118"/>
                      <a:pt x="164" y="118"/>
                      <a:pt x="164" y="118"/>
                    </a:cubicBezTo>
                    <a:cubicBezTo>
                      <a:pt x="164" y="120"/>
                      <a:pt x="163" y="121"/>
                      <a:pt x="162" y="121"/>
                    </a:cubicBezTo>
                    <a:cubicBezTo>
                      <a:pt x="103" y="121"/>
                      <a:pt x="103" y="121"/>
                      <a:pt x="103" y="121"/>
                    </a:cubicBezTo>
                    <a:cubicBezTo>
                      <a:pt x="103" y="116"/>
                      <a:pt x="103" y="116"/>
                      <a:pt x="103" y="116"/>
                    </a:cubicBezTo>
                    <a:close/>
                    <a:moveTo>
                      <a:pt x="103" y="107"/>
                    </a:move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8" y="107"/>
                      <a:pt x="148" y="107"/>
                      <a:pt x="149" y="107"/>
                    </a:cubicBezTo>
                    <a:cubicBezTo>
                      <a:pt x="150" y="106"/>
                      <a:pt x="150" y="104"/>
                      <a:pt x="149" y="103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4" y="40"/>
                      <a:pt x="104" y="41"/>
                      <a:pt x="103" y="41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lnTo>
                      <a:pt x="103" y="107"/>
                    </a:lnTo>
                    <a:close/>
                    <a:moveTo>
                      <a:pt x="82" y="116"/>
                    </a:moveTo>
                    <a:cubicBezTo>
                      <a:pt x="103" y="116"/>
                      <a:pt x="103" y="116"/>
                      <a:pt x="103" y="116"/>
                    </a:cubicBezTo>
                    <a:cubicBezTo>
                      <a:pt x="103" y="121"/>
                      <a:pt x="103" y="121"/>
                      <a:pt x="103" y="121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2" y="116"/>
                      <a:pt x="82" y="116"/>
                      <a:pt x="82" y="116"/>
                    </a:cubicBezTo>
                    <a:close/>
                    <a:moveTo>
                      <a:pt x="103" y="5"/>
                    </a:moveTo>
                    <a:cubicBezTo>
                      <a:pt x="82" y="5"/>
                      <a:pt x="82" y="5"/>
                      <a:pt x="82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5"/>
                      <a:pt x="103" y="5"/>
                      <a:pt x="103" y="5"/>
                    </a:cubicBezTo>
                    <a:close/>
                    <a:moveTo>
                      <a:pt x="103" y="39"/>
                    </a:move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42"/>
                      <a:pt x="103" y="42"/>
                      <a:pt x="103" y="41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101" y="45"/>
                      <a:pt x="101" y="45"/>
                      <a:pt x="101" y="45"/>
                    </a:cubicBezTo>
                    <a:cubicBezTo>
                      <a:pt x="82" y="71"/>
                      <a:pt x="82" y="71"/>
                      <a:pt x="82" y="71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100" y="38"/>
                      <a:pt x="101" y="38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lose/>
                    <a:moveTo>
                      <a:pt x="103" y="102"/>
                    </a:moveTo>
                    <a:cubicBezTo>
                      <a:pt x="103" y="107"/>
                      <a:pt x="103" y="107"/>
                      <a:pt x="103" y="107"/>
                    </a:cubicBezTo>
                    <a:cubicBezTo>
                      <a:pt x="85" y="107"/>
                      <a:pt x="85" y="107"/>
                      <a:pt x="85" y="107"/>
                    </a:cubicBezTo>
                    <a:cubicBezTo>
                      <a:pt x="84" y="107"/>
                      <a:pt x="84" y="107"/>
                      <a:pt x="83" y="106"/>
                    </a:cubicBezTo>
                    <a:cubicBezTo>
                      <a:pt x="82" y="105"/>
                      <a:pt x="82" y="105"/>
                      <a:pt x="82" y="105"/>
                    </a:cubicBezTo>
                    <a:cubicBezTo>
                      <a:pt x="82" y="96"/>
                      <a:pt x="82" y="96"/>
                      <a:pt x="82" y="96"/>
                    </a:cubicBezTo>
                    <a:cubicBezTo>
                      <a:pt x="85" y="100"/>
                      <a:pt x="85" y="100"/>
                      <a:pt x="85" y="100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86" y="102"/>
                      <a:pt x="86" y="102"/>
                      <a:pt x="86" y="102"/>
                    </a:cubicBezTo>
                    <a:lnTo>
                      <a:pt x="103" y="102"/>
                    </a:lnTo>
                    <a:close/>
                    <a:moveTo>
                      <a:pt x="74" y="116"/>
                    </a:moveTo>
                    <a:cubicBezTo>
                      <a:pt x="82" y="116"/>
                      <a:pt x="82" y="116"/>
                      <a:pt x="82" y="116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74" y="116"/>
                      <a:pt x="74" y="116"/>
                      <a:pt x="74" y="116"/>
                    </a:cubicBezTo>
                    <a:close/>
                    <a:moveTo>
                      <a:pt x="82" y="5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5"/>
                      <a:pt x="82" y="5"/>
                      <a:pt x="82" y="5"/>
                    </a:cubicBezTo>
                    <a:close/>
                    <a:moveTo>
                      <a:pt x="82" y="63"/>
                    </a:moveTo>
                    <a:cubicBezTo>
                      <a:pt x="82" y="71"/>
                      <a:pt x="82" y="71"/>
                      <a:pt x="82" y="71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82" y="63"/>
                      <a:pt x="82" y="63"/>
                      <a:pt x="82" y="63"/>
                    </a:cubicBezTo>
                    <a:close/>
                    <a:moveTo>
                      <a:pt x="82" y="96"/>
                    </a:moveTo>
                    <a:cubicBezTo>
                      <a:pt x="82" y="105"/>
                      <a:pt x="82" y="105"/>
                      <a:pt x="82" y="105"/>
                    </a:cubicBezTo>
                    <a:cubicBezTo>
                      <a:pt x="82" y="104"/>
                      <a:pt x="82" y="104"/>
                      <a:pt x="82" y="104"/>
                    </a:cubicBezTo>
                    <a:cubicBezTo>
                      <a:pt x="82" y="105"/>
                      <a:pt x="82" y="106"/>
                      <a:pt x="81" y="107"/>
                    </a:cubicBezTo>
                    <a:cubicBezTo>
                      <a:pt x="80" y="107"/>
                      <a:pt x="80" y="107"/>
                      <a:pt x="79" y="107"/>
                    </a:cubicBezTo>
                    <a:cubicBezTo>
                      <a:pt x="79" y="107"/>
                      <a:pt x="79" y="107"/>
                      <a:pt x="79" y="107"/>
                    </a:cubicBezTo>
                    <a:cubicBezTo>
                      <a:pt x="74" y="107"/>
                      <a:pt x="74" y="107"/>
                      <a:pt x="74" y="107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74" y="85"/>
                      <a:pt x="74" y="85"/>
                      <a:pt x="74" y="85"/>
                    </a:cubicBezTo>
                    <a:lnTo>
                      <a:pt x="82" y="96"/>
                    </a:lnTo>
                    <a:close/>
                    <a:moveTo>
                      <a:pt x="68" y="116"/>
                    </a:moveTo>
                    <a:cubicBezTo>
                      <a:pt x="74" y="116"/>
                      <a:pt x="74" y="116"/>
                      <a:pt x="74" y="116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16"/>
                      <a:pt x="68" y="116"/>
                      <a:pt x="68" y="116"/>
                    </a:cubicBezTo>
                    <a:close/>
                    <a:moveTo>
                      <a:pt x="74" y="5"/>
                    </a:moveTo>
                    <a:cubicBezTo>
                      <a:pt x="68" y="5"/>
                      <a:pt x="68" y="5"/>
                      <a:pt x="68" y="5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5"/>
                      <a:pt x="74" y="5"/>
                      <a:pt x="74" y="5"/>
                    </a:cubicBezTo>
                    <a:close/>
                    <a:moveTo>
                      <a:pt x="74" y="74"/>
                    </a:move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  <a:moveTo>
                      <a:pt x="74" y="102"/>
                    </a:moveTo>
                    <a:cubicBezTo>
                      <a:pt x="74" y="107"/>
                      <a:pt x="74" y="107"/>
                      <a:pt x="74" y="107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8" y="102"/>
                      <a:pt x="68" y="102"/>
                      <a:pt x="68" y="102"/>
                    </a:cubicBezTo>
                    <a:lnTo>
                      <a:pt x="74" y="102"/>
                    </a:lnTo>
                    <a:close/>
                    <a:moveTo>
                      <a:pt x="50" y="116"/>
                    </a:moveTo>
                    <a:cubicBezTo>
                      <a:pt x="68" y="116"/>
                      <a:pt x="68" y="116"/>
                      <a:pt x="68" y="116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0" y="116"/>
                      <a:pt x="50" y="116"/>
                      <a:pt x="50" y="116"/>
                    </a:cubicBezTo>
                    <a:close/>
                    <a:moveTo>
                      <a:pt x="68" y="5"/>
                    </a:move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5"/>
                      <a:pt x="68" y="5"/>
                      <a:pt x="68" y="5"/>
                    </a:cubicBezTo>
                    <a:close/>
                    <a:moveTo>
                      <a:pt x="68" y="82"/>
                    </a:move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1"/>
                      <a:pt x="50" y="60"/>
                      <a:pt x="50" y="59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8" y="84"/>
                      <a:pt x="68" y="83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lose/>
                    <a:moveTo>
                      <a:pt x="68" y="102"/>
                    </a:moveTo>
                    <a:cubicBezTo>
                      <a:pt x="68" y="107"/>
                      <a:pt x="68" y="107"/>
                      <a:pt x="68" y="107"/>
                    </a:cubicBezTo>
                    <a:cubicBezTo>
                      <a:pt x="55" y="107"/>
                      <a:pt x="55" y="107"/>
                      <a:pt x="55" y="107"/>
                    </a:cubicBezTo>
                    <a:cubicBezTo>
                      <a:pt x="50" y="107"/>
                      <a:pt x="50" y="107"/>
                      <a:pt x="50" y="107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5" y="102"/>
                      <a:pt x="55" y="102"/>
                      <a:pt x="55" y="102"/>
                    </a:cubicBezTo>
                    <a:cubicBezTo>
                      <a:pt x="68" y="102"/>
                      <a:pt x="68" y="102"/>
                      <a:pt x="68" y="102"/>
                    </a:cubicBezTo>
                    <a:close/>
                    <a:moveTo>
                      <a:pt x="50" y="39"/>
                    </a:moveTo>
                    <a:cubicBezTo>
                      <a:pt x="50" y="21"/>
                      <a:pt x="50" y="21"/>
                      <a:pt x="50" y="21"/>
                    </a:cubicBezTo>
                    <a:cubicBezTo>
                      <a:pt x="52" y="24"/>
                      <a:pt x="53" y="27"/>
                      <a:pt x="53" y="30"/>
                    </a:cubicBezTo>
                    <a:cubicBezTo>
                      <a:pt x="53" y="33"/>
                      <a:pt x="52" y="37"/>
                      <a:pt x="50" y="39"/>
                    </a:cubicBezTo>
                    <a:close/>
                    <a:moveTo>
                      <a:pt x="48" y="116"/>
                    </a:moveTo>
                    <a:cubicBezTo>
                      <a:pt x="50" y="116"/>
                      <a:pt x="50" y="116"/>
                      <a:pt x="50" y="116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48" y="116"/>
                      <a:pt x="48" y="116"/>
                      <a:pt x="48" y="116"/>
                    </a:cubicBezTo>
                    <a:close/>
                    <a:moveTo>
                      <a:pt x="50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5"/>
                      <a:pt x="50" y="5"/>
                      <a:pt x="50" y="5"/>
                    </a:cubicBezTo>
                    <a:close/>
                    <a:moveTo>
                      <a:pt x="50" y="21"/>
                    </a:moveTo>
                    <a:cubicBezTo>
                      <a:pt x="50" y="39"/>
                      <a:pt x="50" y="39"/>
                      <a:pt x="50" y="39"/>
                    </a:cubicBezTo>
                    <a:cubicBezTo>
                      <a:pt x="49" y="40"/>
                      <a:pt x="49" y="40"/>
                      <a:pt x="48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1"/>
                      <a:pt x="48" y="30"/>
                    </a:cubicBezTo>
                    <a:cubicBezTo>
                      <a:pt x="48" y="29"/>
                      <a:pt x="48" y="28"/>
                      <a:pt x="48" y="27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9" y="20"/>
                      <a:pt x="49" y="20"/>
                      <a:pt x="50" y="21"/>
                    </a:cubicBezTo>
                    <a:close/>
                    <a:moveTo>
                      <a:pt x="50" y="59"/>
                    </a:moveTo>
                    <a:cubicBezTo>
                      <a:pt x="50" y="59"/>
                      <a:pt x="50" y="59"/>
                      <a:pt x="50" y="59"/>
                    </a:cubicBezTo>
                    <a:cubicBezTo>
                      <a:pt x="50" y="59"/>
                      <a:pt x="50" y="59"/>
                      <a:pt x="49" y="5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2"/>
                      <a:pt x="50" y="61"/>
                      <a:pt x="50" y="61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9" y="58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50" y="59"/>
                      <a:pt x="50" y="59"/>
                      <a:pt x="50" y="59"/>
                    </a:cubicBezTo>
                    <a:close/>
                    <a:moveTo>
                      <a:pt x="50" y="102"/>
                    </a:moveTo>
                    <a:cubicBezTo>
                      <a:pt x="50" y="107"/>
                      <a:pt x="50" y="107"/>
                      <a:pt x="50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2"/>
                      <a:pt x="48" y="102"/>
                      <a:pt x="48" y="102"/>
                    </a:cubicBezTo>
                    <a:lnTo>
                      <a:pt x="50" y="102"/>
                    </a:lnTo>
                    <a:close/>
                    <a:moveTo>
                      <a:pt x="5" y="116"/>
                    </a:moveTo>
                    <a:cubicBezTo>
                      <a:pt x="48" y="116"/>
                      <a:pt x="48" y="116"/>
                      <a:pt x="48" y="116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1" y="121"/>
                      <a:pt x="0" y="120"/>
                      <a:pt x="0" y="11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6"/>
                      <a:pt x="5" y="116"/>
                      <a:pt x="5" y="116"/>
                    </a:cubicBezTo>
                    <a:close/>
                    <a:moveTo>
                      <a:pt x="48" y="19"/>
                    </a:moveTo>
                    <a:cubicBezTo>
                      <a:pt x="45" y="16"/>
                      <a:pt x="41" y="15"/>
                      <a:pt x="38" y="15"/>
                    </a:cubicBezTo>
                    <a:cubicBezTo>
                      <a:pt x="34" y="15"/>
                      <a:pt x="30" y="17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4" y="22"/>
                      <a:pt x="23" y="26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4"/>
                      <a:pt x="24" y="38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30" y="43"/>
                      <a:pt x="34" y="45"/>
                      <a:pt x="38" y="45"/>
                    </a:cubicBezTo>
                    <a:cubicBezTo>
                      <a:pt x="41" y="45"/>
                      <a:pt x="45" y="44"/>
                      <a:pt x="48" y="41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7" y="34"/>
                      <a:pt x="46" y="36"/>
                      <a:pt x="45" y="37"/>
                    </a:cubicBezTo>
                    <a:cubicBezTo>
                      <a:pt x="43" y="39"/>
                      <a:pt x="41" y="40"/>
                      <a:pt x="38" y="40"/>
                    </a:cubicBezTo>
                    <a:cubicBezTo>
                      <a:pt x="35" y="40"/>
                      <a:pt x="32" y="39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5"/>
                      <a:pt x="27" y="33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27"/>
                      <a:pt x="29" y="25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2" y="21"/>
                      <a:pt x="35" y="20"/>
                      <a:pt x="38" y="20"/>
                    </a:cubicBezTo>
                    <a:cubicBezTo>
                      <a:pt x="41" y="20"/>
                      <a:pt x="43" y="21"/>
                      <a:pt x="45" y="23"/>
                    </a:cubicBezTo>
                    <a:cubicBezTo>
                      <a:pt x="46" y="24"/>
                      <a:pt x="47" y="26"/>
                      <a:pt x="48" y="27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8" y="58"/>
                    </a:moveTo>
                    <a:cubicBezTo>
                      <a:pt x="47" y="58"/>
                      <a:pt x="46" y="58"/>
                      <a:pt x="46" y="59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3" y="103"/>
                      <a:pt x="13" y="104"/>
                      <a:pt x="13" y="105"/>
                    </a:cubicBezTo>
                    <a:cubicBezTo>
                      <a:pt x="13" y="106"/>
                      <a:pt x="14" y="107"/>
                      <a:pt x="16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48" y="64"/>
                      <a:pt x="48" y="64"/>
                      <a:pt x="48" y="64"/>
                    </a:cubicBezTo>
                    <a:lnTo>
                      <a:pt x="48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3" name="Freeform 224"/>
              <p:cNvSpPr>
                <a:spLocks noEditPoints="1"/>
              </p:cNvSpPr>
              <p:nvPr/>
            </p:nvSpPr>
            <p:spPr bwMode="auto">
              <a:xfrm>
                <a:off x="9666288" y="687388"/>
                <a:ext cx="360363" cy="361950"/>
              </a:xfrm>
              <a:custGeom>
                <a:avLst/>
                <a:gdLst>
                  <a:gd name="T0" fmla="*/ 145 w 160"/>
                  <a:gd name="T1" fmla="*/ 55 h 160"/>
                  <a:gd name="T2" fmla="*/ 104 w 160"/>
                  <a:gd name="T3" fmla="*/ 11 h 160"/>
                  <a:gd name="T4" fmla="*/ 136 w 160"/>
                  <a:gd name="T5" fmla="*/ 110 h 160"/>
                  <a:gd name="T6" fmla="*/ 99 w 160"/>
                  <a:gd name="T7" fmla="*/ 153 h 160"/>
                  <a:gd name="T8" fmla="*/ 123 w 160"/>
                  <a:gd name="T9" fmla="*/ 96 h 160"/>
                  <a:gd name="T10" fmla="*/ 99 w 160"/>
                  <a:gd name="T11" fmla="*/ 33 h 160"/>
                  <a:gd name="T12" fmla="*/ 103 w 160"/>
                  <a:gd name="T13" fmla="*/ 132 h 160"/>
                  <a:gd name="T14" fmla="*/ 109 w 160"/>
                  <a:gd name="T15" fmla="*/ 102 h 160"/>
                  <a:gd name="T16" fmla="*/ 104 w 160"/>
                  <a:gd name="T17" fmla="*/ 104 h 160"/>
                  <a:gd name="T18" fmla="*/ 112 w 160"/>
                  <a:gd name="T19" fmla="*/ 89 h 160"/>
                  <a:gd name="T20" fmla="*/ 118 w 160"/>
                  <a:gd name="T21" fmla="*/ 56 h 160"/>
                  <a:gd name="T22" fmla="*/ 121 w 160"/>
                  <a:gd name="T23" fmla="*/ 36 h 160"/>
                  <a:gd name="T24" fmla="*/ 99 w 160"/>
                  <a:gd name="T25" fmla="*/ 47 h 160"/>
                  <a:gd name="T26" fmla="*/ 114 w 160"/>
                  <a:gd name="T27" fmla="*/ 53 h 160"/>
                  <a:gd name="T28" fmla="*/ 107 w 160"/>
                  <a:gd name="T29" fmla="*/ 88 h 160"/>
                  <a:gd name="T30" fmla="*/ 99 w 160"/>
                  <a:gd name="T31" fmla="*/ 92 h 160"/>
                  <a:gd name="T32" fmla="*/ 80 w 160"/>
                  <a:gd name="T33" fmla="*/ 158 h 160"/>
                  <a:gd name="T34" fmla="*/ 99 w 160"/>
                  <a:gd name="T35" fmla="*/ 12 h 160"/>
                  <a:gd name="T36" fmla="*/ 80 w 160"/>
                  <a:gd name="T37" fmla="*/ 32 h 160"/>
                  <a:gd name="T38" fmla="*/ 85 w 160"/>
                  <a:gd name="T39" fmla="*/ 64 h 160"/>
                  <a:gd name="T40" fmla="*/ 87 w 160"/>
                  <a:gd name="T41" fmla="*/ 44 h 160"/>
                  <a:gd name="T42" fmla="*/ 99 w 160"/>
                  <a:gd name="T43" fmla="*/ 47 h 160"/>
                  <a:gd name="T44" fmla="*/ 96 w 160"/>
                  <a:gd name="T45" fmla="*/ 71 h 160"/>
                  <a:gd name="T46" fmla="*/ 98 w 160"/>
                  <a:gd name="T47" fmla="*/ 87 h 160"/>
                  <a:gd name="T48" fmla="*/ 95 w 160"/>
                  <a:gd name="T49" fmla="*/ 92 h 160"/>
                  <a:gd name="T50" fmla="*/ 92 w 160"/>
                  <a:gd name="T51" fmla="*/ 87 h 160"/>
                  <a:gd name="T52" fmla="*/ 99 w 160"/>
                  <a:gd name="T53" fmla="*/ 99 h 160"/>
                  <a:gd name="T54" fmla="*/ 99 w 160"/>
                  <a:gd name="T55" fmla="*/ 115 h 160"/>
                  <a:gd name="T56" fmla="*/ 80 w 160"/>
                  <a:gd name="T57" fmla="*/ 119 h 160"/>
                  <a:gd name="T58" fmla="*/ 99 w 160"/>
                  <a:gd name="T59" fmla="*/ 115 h 160"/>
                  <a:gd name="T60" fmla="*/ 80 w 160"/>
                  <a:gd name="T61" fmla="*/ 135 h 160"/>
                  <a:gd name="T62" fmla="*/ 72 w 160"/>
                  <a:gd name="T63" fmla="*/ 150 h 160"/>
                  <a:gd name="T64" fmla="*/ 66 w 160"/>
                  <a:gd name="T65" fmla="*/ 146 h 160"/>
                  <a:gd name="T66" fmla="*/ 80 w 160"/>
                  <a:gd name="T67" fmla="*/ 21 h 160"/>
                  <a:gd name="T68" fmla="*/ 80 w 160"/>
                  <a:gd name="T69" fmla="*/ 32 h 160"/>
                  <a:gd name="T70" fmla="*/ 73 w 160"/>
                  <a:gd name="T71" fmla="*/ 65 h 160"/>
                  <a:gd name="T72" fmla="*/ 66 w 160"/>
                  <a:gd name="T73" fmla="*/ 80 h 160"/>
                  <a:gd name="T74" fmla="*/ 68 w 160"/>
                  <a:gd name="T75" fmla="*/ 65 h 160"/>
                  <a:gd name="T76" fmla="*/ 80 w 160"/>
                  <a:gd name="T77" fmla="*/ 94 h 160"/>
                  <a:gd name="T78" fmla="*/ 66 w 160"/>
                  <a:gd name="T79" fmla="*/ 102 h 160"/>
                  <a:gd name="T80" fmla="*/ 79 w 160"/>
                  <a:gd name="T81" fmla="*/ 88 h 160"/>
                  <a:gd name="T82" fmla="*/ 80 w 160"/>
                  <a:gd name="T83" fmla="*/ 115 h 160"/>
                  <a:gd name="T84" fmla="*/ 80 w 160"/>
                  <a:gd name="T85" fmla="*/ 140 h 160"/>
                  <a:gd name="T86" fmla="*/ 67 w 160"/>
                  <a:gd name="T87" fmla="*/ 117 h 160"/>
                  <a:gd name="T88" fmla="*/ 20 w 160"/>
                  <a:gd name="T89" fmla="*/ 147 h 160"/>
                  <a:gd name="T90" fmla="*/ 66 w 160"/>
                  <a:gd name="T91" fmla="*/ 146 h 160"/>
                  <a:gd name="T92" fmla="*/ 22 w 160"/>
                  <a:gd name="T93" fmla="*/ 152 h 160"/>
                  <a:gd name="T94" fmla="*/ 8 w 160"/>
                  <a:gd name="T95" fmla="*/ 141 h 160"/>
                  <a:gd name="T96" fmla="*/ 2 w 160"/>
                  <a:gd name="T97" fmla="*/ 61 h 160"/>
                  <a:gd name="T98" fmla="*/ 66 w 160"/>
                  <a:gd name="T99" fmla="*/ 25 h 160"/>
                  <a:gd name="T100" fmla="*/ 10 w 160"/>
                  <a:gd name="T101" fmla="*/ 88 h 160"/>
                  <a:gd name="T102" fmla="*/ 39 w 160"/>
                  <a:gd name="T103" fmla="*/ 113 h 160"/>
                  <a:gd name="T104" fmla="*/ 57 w 160"/>
                  <a:gd name="T105" fmla="*/ 39 h 160"/>
                  <a:gd name="T106" fmla="*/ 28 w 160"/>
                  <a:gd name="T107" fmla="*/ 91 h 160"/>
                  <a:gd name="T108" fmla="*/ 45 w 160"/>
                  <a:gd name="T109" fmla="*/ 65 h 160"/>
                  <a:gd name="T110" fmla="*/ 56 w 160"/>
                  <a:gd name="T111" fmla="*/ 91 h 160"/>
                  <a:gd name="T112" fmla="*/ 61 w 160"/>
                  <a:gd name="T113" fmla="*/ 85 h 160"/>
                  <a:gd name="T114" fmla="*/ 44 w 160"/>
                  <a:gd name="T115" fmla="*/ 55 h 160"/>
                  <a:gd name="T116" fmla="*/ 41 w 160"/>
                  <a:gd name="T117" fmla="*/ 92 h 160"/>
                  <a:gd name="T118" fmla="*/ 53 w 160"/>
                  <a:gd name="T119" fmla="*/ 44 h 160"/>
                  <a:gd name="T120" fmla="*/ 66 w 160"/>
                  <a:gd name="T121" fmla="*/ 115 h 160"/>
                  <a:gd name="T122" fmla="*/ 66 w 160"/>
                  <a:gd name="T123" fmla="*/ 1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0" h="160">
                    <a:moveTo>
                      <a:pt x="99" y="153"/>
                    </a:moveTo>
                    <a:cubicBezTo>
                      <a:pt x="101" y="153"/>
                      <a:pt x="103" y="152"/>
                      <a:pt x="106" y="151"/>
                    </a:cubicBezTo>
                    <a:cubicBezTo>
                      <a:pt x="114" y="147"/>
                      <a:pt x="119" y="141"/>
                      <a:pt x="123" y="134"/>
                    </a:cubicBezTo>
                    <a:cubicBezTo>
                      <a:pt x="127" y="126"/>
                      <a:pt x="129" y="118"/>
                      <a:pt x="131" y="109"/>
                    </a:cubicBezTo>
                    <a:cubicBezTo>
                      <a:pt x="136" y="91"/>
                      <a:pt x="141" y="73"/>
                      <a:pt x="145" y="55"/>
                    </a:cubicBezTo>
                    <a:cubicBezTo>
                      <a:pt x="148" y="38"/>
                      <a:pt x="152" y="22"/>
                      <a:pt x="155" y="5"/>
                    </a:cubicBezTo>
                    <a:cubicBezTo>
                      <a:pt x="138" y="8"/>
                      <a:pt x="122" y="12"/>
                      <a:pt x="105" y="15"/>
                    </a:cubicBezTo>
                    <a:cubicBezTo>
                      <a:pt x="103" y="16"/>
                      <a:pt x="101" y="16"/>
                      <a:pt x="99" y="17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1" y="12"/>
                      <a:pt x="102" y="11"/>
                      <a:pt x="104" y="11"/>
                    </a:cubicBezTo>
                    <a:cubicBezTo>
                      <a:pt x="122" y="7"/>
                      <a:pt x="140" y="3"/>
                      <a:pt x="157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60" y="0"/>
                      <a:pt x="160" y="1"/>
                      <a:pt x="160" y="3"/>
                    </a:cubicBezTo>
                    <a:cubicBezTo>
                      <a:pt x="157" y="20"/>
                      <a:pt x="153" y="38"/>
                      <a:pt x="149" y="56"/>
                    </a:cubicBezTo>
                    <a:cubicBezTo>
                      <a:pt x="145" y="74"/>
                      <a:pt x="141" y="92"/>
                      <a:pt x="136" y="110"/>
                    </a:cubicBezTo>
                    <a:cubicBezTo>
                      <a:pt x="134" y="119"/>
                      <a:pt x="131" y="128"/>
                      <a:pt x="127" y="136"/>
                    </a:cubicBezTo>
                    <a:cubicBezTo>
                      <a:pt x="123" y="144"/>
                      <a:pt x="117" y="151"/>
                      <a:pt x="108" y="155"/>
                    </a:cubicBezTo>
                    <a:cubicBezTo>
                      <a:pt x="105" y="156"/>
                      <a:pt x="102" y="157"/>
                      <a:pt x="99" y="158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9" y="153"/>
                      <a:pt x="99" y="153"/>
                      <a:pt x="99" y="153"/>
                    </a:cubicBezTo>
                    <a:close/>
                    <a:moveTo>
                      <a:pt x="99" y="140"/>
                    </a:moveTo>
                    <a:cubicBezTo>
                      <a:pt x="101" y="139"/>
                      <a:pt x="104" y="138"/>
                      <a:pt x="106" y="136"/>
                    </a:cubicBezTo>
                    <a:cubicBezTo>
                      <a:pt x="115" y="129"/>
                      <a:pt x="118" y="118"/>
                      <a:pt x="120" y="108"/>
                    </a:cubicBezTo>
                    <a:cubicBezTo>
                      <a:pt x="121" y="106"/>
                      <a:pt x="121" y="105"/>
                      <a:pt x="121" y="103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30" y="72"/>
                      <a:pt x="136" y="47"/>
                      <a:pt x="140" y="23"/>
                    </a:cubicBezTo>
                    <a:cubicBezTo>
                      <a:pt x="140" y="22"/>
                      <a:pt x="140" y="22"/>
                      <a:pt x="140" y="22"/>
                    </a:cubicBezTo>
                    <a:cubicBezTo>
                      <a:pt x="140" y="21"/>
                      <a:pt x="139" y="20"/>
                      <a:pt x="137" y="20"/>
                    </a:cubicBezTo>
                    <a:cubicBezTo>
                      <a:pt x="124" y="22"/>
                      <a:pt x="112" y="25"/>
                      <a:pt x="99" y="28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11" y="30"/>
                      <a:pt x="123" y="27"/>
                      <a:pt x="135" y="25"/>
                    </a:cubicBezTo>
                    <a:cubicBezTo>
                      <a:pt x="131" y="49"/>
                      <a:pt x="125" y="72"/>
                      <a:pt x="119" y="95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6" y="104"/>
                      <a:pt x="116" y="105"/>
                      <a:pt x="116" y="107"/>
                    </a:cubicBezTo>
                    <a:cubicBezTo>
                      <a:pt x="113" y="116"/>
                      <a:pt x="111" y="126"/>
                      <a:pt x="103" y="132"/>
                    </a:cubicBezTo>
                    <a:cubicBezTo>
                      <a:pt x="102" y="133"/>
                      <a:pt x="100" y="134"/>
                      <a:pt x="99" y="135"/>
                    </a:cubicBezTo>
                    <a:cubicBezTo>
                      <a:pt x="99" y="140"/>
                      <a:pt x="99" y="140"/>
                      <a:pt x="99" y="140"/>
                    </a:cubicBezTo>
                    <a:close/>
                    <a:moveTo>
                      <a:pt x="99" y="120"/>
                    </a:moveTo>
                    <a:cubicBezTo>
                      <a:pt x="102" y="120"/>
                      <a:pt x="104" y="120"/>
                      <a:pt x="105" y="116"/>
                    </a:cubicBezTo>
                    <a:cubicBezTo>
                      <a:pt x="109" y="102"/>
                      <a:pt x="109" y="102"/>
                      <a:pt x="109" y="102"/>
                    </a:cubicBezTo>
                    <a:cubicBezTo>
                      <a:pt x="110" y="101"/>
                      <a:pt x="109" y="100"/>
                      <a:pt x="108" y="99"/>
                    </a:cubicBezTo>
                    <a:cubicBezTo>
                      <a:pt x="108" y="99"/>
                      <a:pt x="107" y="99"/>
                      <a:pt x="107" y="99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1" y="115"/>
                      <a:pt x="101" y="115"/>
                      <a:pt x="101" y="115"/>
                    </a:cubicBezTo>
                    <a:cubicBezTo>
                      <a:pt x="101" y="115"/>
                      <a:pt x="100" y="115"/>
                      <a:pt x="99" y="115"/>
                    </a:cubicBezTo>
                    <a:cubicBezTo>
                      <a:pt x="99" y="120"/>
                      <a:pt x="99" y="120"/>
                      <a:pt x="99" y="120"/>
                    </a:cubicBezTo>
                    <a:close/>
                    <a:moveTo>
                      <a:pt x="99" y="92"/>
                    </a:moveTo>
                    <a:cubicBezTo>
                      <a:pt x="104" y="92"/>
                      <a:pt x="111" y="92"/>
                      <a:pt x="112" y="89"/>
                    </a:cubicBezTo>
                    <a:cubicBezTo>
                      <a:pt x="116" y="73"/>
                      <a:pt x="116" y="73"/>
                      <a:pt x="116" y="73"/>
                    </a:cubicBezTo>
                    <a:cubicBezTo>
                      <a:pt x="117" y="72"/>
                      <a:pt x="116" y="71"/>
                      <a:pt x="115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22" y="52"/>
                      <a:pt x="123" y="47"/>
                      <a:pt x="123" y="42"/>
                    </a:cubicBezTo>
                    <a:cubicBezTo>
                      <a:pt x="124" y="41"/>
                      <a:pt x="124" y="40"/>
                      <a:pt x="124" y="39"/>
                    </a:cubicBezTo>
                    <a:cubicBezTo>
                      <a:pt x="124" y="38"/>
                      <a:pt x="123" y="36"/>
                      <a:pt x="122" y="36"/>
                    </a:cubicBezTo>
                    <a:cubicBezTo>
                      <a:pt x="122" y="36"/>
                      <a:pt x="121" y="36"/>
                      <a:pt x="121" y="36"/>
                    </a:cubicBezTo>
                    <a:cubicBezTo>
                      <a:pt x="120" y="36"/>
                      <a:pt x="119" y="36"/>
                      <a:pt x="118" y="37"/>
                    </a:cubicBezTo>
                    <a:cubicBezTo>
                      <a:pt x="113" y="37"/>
                      <a:pt x="108" y="38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54"/>
                      <a:pt x="99" y="54"/>
                      <a:pt x="99" y="54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0" y="43"/>
                      <a:pt x="114" y="42"/>
                      <a:pt x="119" y="41"/>
                    </a:cubicBezTo>
                    <a:cubicBezTo>
                      <a:pt x="118" y="46"/>
                      <a:pt x="117" y="50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07" y="88"/>
                      <a:pt x="107" y="88"/>
                      <a:pt x="107" y="88"/>
                    </a:cubicBezTo>
                    <a:cubicBezTo>
                      <a:pt x="107" y="88"/>
                      <a:pt x="102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8"/>
                      <a:pt x="100" y="89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lnTo>
                      <a:pt x="99" y="92"/>
                    </a:lnTo>
                    <a:close/>
                    <a:moveTo>
                      <a:pt x="80" y="153"/>
                    </a:moveTo>
                    <a:cubicBezTo>
                      <a:pt x="86" y="155"/>
                      <a:pt x="92" y="155"/>
                      <a:pt x="98" y="153"/>
                    </a:cubicBezTo>
                    <a:cubicBezTo>
                      <a:pt x="98" y="153"/>
                      <a:pt x="98" y="153"/>
                      <a:pt x="99" y="153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2" y="160"/>
                      <a:pt x="86" y="159"/>
                      <a:pt x="80" y="158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99" y="17"/>
                    </a:moveTo>
                    <a:cubicBezTo>
                      <a:pt x="93" y="18"/>
                      <a:pt x="86" y="20"/>
                      <a:pt x="80" y="21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6" y="15"/>
                      <a:pt x="93" y="13"/>
                      <a:pt x="99" y="12"/>
                    </a:cubicBezTo>
                    <a:cubicBezTo>
                      <a:pt x="99" y="17"/>
                      <a:pt x="99" y="17"/>
                      <a:pt x="99" y="17"/>
                    </a:cubicBezTo>
                    <a:close/>
                    <a:moveTo>
                      <a:pt x="99" y="28"/>
                    </a:moveTo>
                    <a:cubicBezTo>
                      <a:pt x="99" y="33"/>
                      <a:pt x="99" y="33"/>
                      <a:pt x="99" y="33"/>
                    </a:cubicBezTo>
                    <a:cubicBezTo>
                      <a:pt x="93" y="34"/>
                      <a:pt x="86" y="36"/>
                      <a:pt x="80" y="37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86" y="31"/>
                      <a:pt x="93" y="29"/>
                      <a:pt x="99" y="28"/>
                    </a:cubicBezTo>
                    <a:close/>
                    <a:moveTo>
                      <a:pt x="99" y="47"/>
                    </a:moveTo>
                    <a:cubicBezTo>
                      <a:pt x="99" y="54"/>
                      <a:pt x="99" y="54"/>
                      <a:pt x="99" y="5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88" y="65"/>
                      <a:pt x="86" y="65"/>
                      <a:pt x="85" y="64"/>
                    </a:cubicBezTo>
                    <a:cubicBezTo>
                      <a:pt x="85" y="63"/>
                      <a:pt x="85" y="63"/>
                      <a:pt x="85" y="62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9" y="44"/>
                      <a:pt x="90" y="45"/>
                      <a:pt x="90" y="4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99" y="47"/>
                      <a:pt x="99" y="47"/>
                      <a:pt x="99" y="47"/>
                    </a:cubicBezTo>
                    <a:close/>
                    <a:moveTo>
                      <a:pt x="99" y="68"/>
                    </a:moveTo>
                    <a:cubicBezTo>
                      <a:pt x="99" y="75"/>
                      <a:pt x="99" y="75"/>
                      <a:pt x="99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6" y="75"/>
                      <a:pt x="95" y="74"/>
                      <a:pt x="95" y="73"/>
                    </a:cubicBezTo>
                    <a:cubicBezTo>
                      <a:pt x="95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9" y="68"/>
                      <a:pt x="99" y="68"/>
                      <a:pt x="99" y="68"/>
                    </a:cubicBezTo>
                    <a:close/>
                    <a:moveTo>
                      <a:pt x="99" y="87"/>
                    </a:moveTo>
                    <a:cubicBezTo>
                      <a:pt x="99" y="87"/>
                      <a:pt x="99" y="87"/>
                      <a:pt x="99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6" y="92"/>
                      <a:pt x="95" y="92"/>
                      <a:pt x="95" y="92"/>
                    </a:cubicBezTo>
                    <a:cubicBezTo>
                      <a:pt x="94" y="92"/>
                      <a:pt x="93" y="91"/>
                      <a:pt x="92" y="91"/>
                    </a:cubicBezTo>
                    <a:cubicBezTo>
                      <a:pt x="89" y="91"/>
                      <a:pt x="83" y="91"/>
                      <a:pt x="83" y="91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87"/>
                      <a:pt x="80" y="87"/>
                      <a:pt x="80" y="87"/>
                    </a:cubicBezTo>
                    <a:cubicBezTo>
                      <a:pt x="83" y="86"/>
                      <a:pt x="89" y="86"/>
                      <a:pt x="92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6" y="87"/>
                      <a:pt x="97" y="87"/>
                      <a:pt x="98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99" y="99"/>
                    </a:moveTo>
                    <a:cubicBezTo>
                      <a:pt x="99" y="104"/>
                      <a:pt x="99" y="104"/>
                      <a:pt x="99" y="104"/>
                    </a:cubicBezTo>
                    <a:cubicBezTo>
                      <a:pt x="80" y="104"/>
                      <a:pt x="80" y="104"/>
                      <a:pt x="80" y="104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99" y="99"/>
                      <a:pt x="99" y="99"/>
                      <a:pt x="99" y="99"/>
                    </a:cubicBezTo>
                    <a:close/>
                    <a:moveTo>
                      <a:pt x="99" y="115"/>
                    </a:moveTo>
                    <a:cubicBezTo>
                      <a:pt x="99" y="120"/>
                      <a:pt x="99" y="120"/>
                      <a:pt x="99" y="120"/>
                    </a:cubicBezTo>
                    <a:cubicBezTo>
                      <a:pt x="98" y="120"/>
                      <a:pt x="98" y="120"/>
                      <a:pt x="97" y="120"/>
                    </a:cubicBezTo>
                    <a:cubicBezTo>
                      <a:pt x="97" y="120"/>
                      <a:pt x="96" y="120"/>
                      <a:pt x="95" y="120"/>
                    </a:cubicBezTo>
                    <a:cubicBezTo>
                      <a:pt x="95" y="120"/>
                      <a:pt x="95" y="120"/>
                      <a:pt x="95" y="120"/>
                    </a:cubicBezTo>
                    <a:cubicBezTo>
                      <a:pt x="80" y="119"/>
                      <a:pt x="80" y="119"/>
                      <a:pt x="80" y="119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95" y="115"/>
                      <a:pt x="95" y="115"/>
                      <a:pt x="95" y="115"/>
                    </a:cubicBezTo>
                    <a:cubicBezTo>
                      <a:pt x="95" y="115"/>
                      <a:pt x="95" y="115"/>
                      <a:pt x="95" y="115"/>
                    </a:cubicBezTo>
                    <a:cubicBezTo>
                      <a:pt x="96" y="115"/>
                      <a:pt x="97" y="115"/>
                      <a:pt x="98" y="115"/>
                    </a:cubicBezTo>
                    <a:cubicBezTo>
                      <a:pt x="98" y="115"/>
                      <a:pt x="98" y="115"/>
                      <a:pt x="99" y="115"/>
                    </a:cubicBezTo>
                    <a:close/>
                    <a:moveTo>
                      <a:pt x="99" y="135"/>
                    </a:moveTo>
                    <a:cubicBezTo>
                      <a:pt x="99" y="140"/>
                      <a:pt x="99" y="140"/>
                      <a:pt x="99" y="140"/>
                    </a:cubicBezTo>
                    <a:cubicBezTo>
                      <a:pt x="96" y="141"/>
                      <a:pt x="94" y="142"/>
                      <a:pt x="92" y="142"/>
                    </a:cubicBezTo>
                    <a:cubicBezTo>
                      <a:pt x="88" y="142"/>
                      <a:pt x="84" y="142"/>
                      <a:pt x="80" y="140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4" y="137"/>
                      <a:pt x="88" y="138"/>
                      <a:pt x="91" y="137"/>
                    </a:cubicBezTo>
                    <a:cubicBezTo>
                      <a:pt x="94" y="137"/>
                      <a:pt x="96" y="136"/>
                      <a:pt x="99" y="135"/>
                    </a:cubicBezTo>
                    <a:close/>
                    <a:moveTo>
                      <a:pt x="66" y="146"/>
                    </a:moveTo>
                    <a:cubicBezTo>
                      <a:pt x="68" y="148"/>
                      <a:pt x="70" y="149"/>
                      <a:pt x="72" y="150"/>
                    </a:cubicBezTo>
                    <a:cubicBezTo>
                      <a:pt x="75" y="151"/>
                      <a:pt x="77" y="152"/>
                      <a:pt x="80" y="153"/>
                    </a:cubicBezTo>
                    <a:cubicBezTo>
                      <a:pt x="80" y="158"/>
                      <a:pt x="80" y="158"/>
                      <a:pt x="80" y="158"/>
                    </a:cubicBezTo>
                    <a:cubicBezTo>
                      <a:pt x="77" y="157"/>
                      <a:pt x="73" y="156"/>
                      <a:pt x="70" y="154"/>
                    </a:cubicBezTo>
                    <a:cubicBezTo>
                      <a:pt x="69" y="153"/>
                      <a:pt x="67" y="153"/>
                      <a:pt x="66" y="152"/>
                    </a:cubicBezTo>
                    <a:cubicBezTo>
                      <a:pt x="66" y="146"/>
                      <a:pt x="66" y="146"/>
                      <a:pt x="66" y="146"/>
                    </a:cubicBezTo>
                    <a:close/>
                    <a:moveTo>
                      <a:pt x="80" y="21"/>
                    </a:moveTo>
                    <a:cubicBezTo>
                      <a:pt x="76" y="22"/>
                      <a:pt x="71" y="23"/>
                      <a:pt x="66" y="25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1" y="18"/>
                      <a:pt x="76" y="17"/>
                      <a:pt x="80" y="16"/>
                    </a:cubicBezTo>
                    <a:cubicBezTo>
                      <a:pt x="80" y="21"/>
                      <a:pt x="80" y="21"/>
                      <a:pt x="80" y="21"/>
                    </a:cubicBezTo>
                    <a:close/>
                    <a:moveTo>
                      <a:pt x="80" y="32"/>
                    </a:moveTo>
                    <a:cubicBezTo>
                      <a:pt x="80" y="37"/>
                      <a:pt x="80" y="37"/>
                      <a:pt x="80" y="37"/>
                    </a:cubicBezTo>
                    <a:cubicBezTo>
                      <a:pt x="76" y="39"/>
                      <a:pt x="71" y="40"/>
                      <a:pt x="66" y="41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71" y="35"/>
                      <a:pt x="76" y="34"/>
                      <a:pt x="80" y="32"/>
                    </a:cubicBezTo>
                    <a:close/>
                    <a:moveTo>
                      <a:pt x="80" y="46"/>
                    </a:moveTo>
                    <a:cubicBezTo>
                      <a:pt x="80" y="51"/>
                      <a:pt x="80" y="51"/>
                      <a:pt x="80" y="51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3"/>
                      <a:pt x="73" y="59"/>
                      <a:pt x="73" y="62"/>
                    </a:cubicBezTo>
                    <a:cubicBezTo>
                      <a:pt x="73" y="63"/>
                      <a:pt x="73" y="64"/>
                      <a:pt x="73" y="65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5"/>
                      <a:pt x="73" y="66"/>
                      <a:pt x="73" y="68"/>
                    </a:cubicBezTo>
                    <a:cubicBezTo>
                      <a:pt x="74" y="72"/>
                      <a:pt x="74" y="79"/>
                      <a:pt x="72" y="81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1"/>
                      <a:pt x="69" y="68"/>
                    </a:cubicBezTo>
                    <a:cubicBezTo>
                      <a:pt x="69" y="67"/>
                      <a:pt x="68" y="66"/>
                      <a:pt x="68" y="65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8" y="64"/>
                      <a:pt x="68" y="63"/>
                    </a:cubicBezTo>
                    <a:cubicBezTo>
                      <a:pt x="68" y="58"/>
                      <a:pt x="68" y="49"/>
                      <a:pt x="71" y="48"/>
                    </a:cubicBezTo>
                    <a:cubicBezTo>
                      <a:pt x="80" y="46"/>
                      <a:pt x="80" y="46"/>
                      <a:pt x="80" y="46"/>
                    </a:cubicBezTo>
                    <a:close/>
                    <a:moveTo>
                      <a:pt x="80" y="87"/>
                    </a:moveTo>
                    <a:cubicBezTo>
                      <a:pt x="80" y="94"/>
                      <a:pt x="80" y="94"/>
                      <a:pt x="80" y="94"/>
                    </a:cubicBezTo>
                    <a:cubicBezTo>
                      <a:pt x="75" y="99"/>
                      <a:pt x="75" y="99"/>
                      <a:pt x="75" y="99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80" y="104"/>
                      <a:pt x="80" y="104"/>
                      <a:pt x="80" y="104"/>
                    </a:cubicBezTo>
                    <a:cubicBezTo>
                      <a:pt x="69" y="104"/>
                      <a:pt x="69" y="104"/>
                      <a:pt x="69" y="104"/>
                    </a:cubicBezTo>
                    <a:cubicBezTo>
                      <a:pt x="67" y="104"/>
                      <a:pt x="66" y="103"/>
                      <a:pt x="66" y="102"/>
                    </a:cubicBezTo>
                    <a:cubicBezTo>
                      <a:pt x="66" y="101"/>
                      <a:pt x="67" y="100"/>
                      <a:pt x="67" y="100"/>
                    </a:cubicBezTo>
                    <a:cubicBezTo>
                      <a:pt x="67" y="100"/>
                      <a:pt x="67" y="100"/>
                      <a:pt x="67" y="100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7"/>
                      <a:pt x="80" y="87"/>
                      <a:pt x="80" y="87"/>
                    </a:cubicBezTo>
                    <a:close/>
                    <a:moveTo>
                      <a:pt x="80" y="115"/>
                    </a:moveTo>
                    <a:cubicBezTo>
                      <a:pt x="80" y="119"/>
                      <a:pt x="80" y="119"/>
                      <a:pt x="80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9" y="123"/>
                      <a:pt x="70" y="126"/>
                      <a:pt x="72" y="129"/>
                    </a:cubicBezTo>
                    <a:cubicBezTo>
                      <a:pt x="75" y="132"/>
                      <a:pt x="77" y="134"/>
                      <a:pt x="80" y="135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80" y="140"/>
                      <a:pt x="79" y="140"/>
                      <a:pt x="79" y="140"/>
                    </a:cubicBezTo>
                    <a:cubicBezTo>
                      <a:pt x="75" y="138"/>
                      <a:pt x="71" y="136"/>
                      <a:pt x="69" y="132"/>
                    </a:cubicBezTo>
                    <a:cubicBezTo>
                      <a:pt x="68" y="131"/>
                      <a:pt x="67" y="130"/>
                      <a:pt x="66" y="129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7" y="117"/>
                      <a:pt x="67" y="117"/>
                      <a:pt x="67" y="117"/>
                    </a:cubicBezTo>
                    <a:cubicBezTo>
                      <a:pt x="67" y="116"/>
                      <a:pt x="67" y="115"/>
                      <a:pt x="66" y="115"/>
                    </a:cubicBezTo>
                    <a:cubicBezTo>
                      <a:pt x="66" y="115"/>
                      <a:pt x="66" y="115"/>
                      <a:pt x="66" y="115"/>
                    </a:cubicBezTo>
                    <a:lnTo>
                      <a:pt x="80" y="115"/>
                    </a:lnTo>
                    <a:close/>
                    <a:moveTo>
                      <a:pt x="17" y="143"/>
                    </a:moveTo>
                    <a:cubicBezTo>
                      <a:pt x="20" y="147"/>
                      <a:pt x="20" y="147"/>
                      <a:pt x="20" y="147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8" y="120"/>
                      <a:pt x="49" y="120"/>
                      <a:pt x="50" y="121"/>
                    </a:cubicBezTo>
                    <a:cubicBezTo>
                      <a:pt x="50" y="121"/>
                      <a:pt x="51" y="121"/>
                      <a:pt x="51" y="122"/>
                    </a:cubicBezTo>
                    <a:cubicBezTo>
                      <a:pt x="51" y="125"/>
                      <a:pt x="52" y="128"/>
                      <a:pt x="54" y="130"/>
                    </a:cubicBezTo>
                    <a:cubicBezTo>
                      <a:pt x="57" y="137"/>
                      <a:pt x="61" y="142"/>
                      <a:pt x="66" y="146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59" y="147"/>
                      <a:pt x="53" y="141"/>
                      <a:pt x="49" y="133"/>
                    </a:cubicBezTo>
                    <a:cubicBezTo>
                      <a:pt x="48" y="131"/>
                      <a:pt x="48" y="129"/>
                      <a:pt x="47" y="127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1" y="153"/>
                      <a:pt x="20" y="153"/>
                      <a:pt x="19" y="152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7" y="140"/>
                      <a:pt x="7" y="139"/>
                      <a:pt x="8" y="138"/>
                    </a:cubicBezTo>
                    <a:cubicBezTo>
                      <a:pt x="33" y="113"/>
                      <a:pt x="33" y="113"/>
                      <a:pt x="33" y="113"/>
                    </a:cubicBezTo>
                    <a:cubicBezTo>
                      <a:pt x="31" y="112"/>
                      <a:pt x="29" y="112"/>
                      <a:pt x="27" y="111"/>
                    </a:cubicBezTo>
                    <a:cubicBezTo>
                      <a:pt x="18" y="106"/>
                      <a:pt x="11" y="99"/>
                      <a:pt x="6" y="90"/>
                    </a:cubicBezTo>
                    <a:cubicBezTo>
                      <a:pt x="1" y="82"/>
                      <a:pt x="0" y="71"/>
                      <a:pt x="2" y="61"/>
                    </a:cubicBezTo>
                    <a:cubicBezTo>
                      <a:pt x="3" y="58"/>
                      <a:pt x="4" y="55"/>
                      <a:pt x="5" y="52"/>
                    </a:cubicBezTo>
                    <a:cubicBezTo>
                      <a:pt x="9" y="43"/>
                      <a:pt x="16" y="37"/>
                      <a:pt x="24" y="33"/>
                    </a:cubicBezTo>
                    <a:cubicBezTo>
                      <a:pt x="32" y="29"/>
                      <a:pt x="41" y="26"/>
                      <a:pt x="50" y="24"/>
                    </a:cubicBezTo>
                    <a:cubicBezTo>
                      <a:pt x="55" y="22"/>
                      <a:pt x="61" y="21"/>
                      <a:pt x="66" y="20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1" y="26"/>
                      <a:pt x="56" y="27"/>
                      <a:pt x="51" y="29"/>
                    </a:cubicBezTo>
                    <a:cubicBezTo>
                      <a:pt x="42" y="31"/>
                      <a:pt x="34" y="33"/>
                      <a:pt x="26" y="37"/>
                    </a:cubicBezTo>
                    <a:cubicBezTo>
                      <a:pt x="19" y="41"/>
                      <a:pt x="13" y="46"/>
                      <a:pt x="9" y="54"/>
                    </a:cubicBezTo>
                    <a:cubicBezTo>
                      <a:pt x="8" y="57"/>
                      <a:pt x="7" y="59"/>
                      <a:pt x="7" y="62"/>
                    </a:cubicBezTo>
                    <a:cubicBezTo>
                      <a:pt x="5" y="71"/>
                      <a:pt x="6" y="80"/>
                      <a:pt x="10" y="88"/>
                    </a:cubicBezTo>
                    <a:cubicBezTo>
                      <a:pt x="14" y="96"/>
                      <a:pt x="21" y="102"/>
                      <a:pt x="30" y="106"/>
                    </a:cubicBezTo>
                    <a:cubicBezTo>
                      <a:pt x="32" y="108"/>
                      <a:pt x="35" y="109"/>
                      <a:pt x="38" y="109"/>
                    </a:cubicBezTo>
                    <a:cubicBezTo>
                      <a:pt x="40" y="110"/>
                      <a:pt x="40" y="111"/>
                      <a:pt x="40" y="112"/>
                    </a:cubicBezTo>
                    <a:cubicBezTo>
                      <a:pt x="40" y="113"/>
                      <a:pt x="40" y="113"/>
                      <a:pt x="39" y="113"/>
                    </a:cubicBezTo>
                    <a:cubicBezTo>
                      <a:pt x="39" y="113"/>
                      <a:pt x="39" y="113"/>
                      <a:pt x="39" y="113"/>
                    </a:cubicBezTo>
                    <a:cubicBezTo>
                      <a:pt x="13" y="140"/>
                      <a:pt x="13" y="140"/>
                      <a:pt x="13" y="140"/>
                    </a:cubicBezTo>
                    <a:cubicBezTo>
                      <a:pt x="17" y="143"/>
                      <a:pt x="17" y="143"/>
                      <a:pt x="17" y="143"/>
                    </a:cubicBezTo>
                    <a:close/>
                    <a:moveTo>
                      <a:pt x="66" y="36"/>
                    </a:moveTo>
                    <a:cubicBezTo>
                      <a:pt x="63" y="37"/>
                      <a:pt x="63" y="37"/>
                      <a:pt x="63" y="37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5" y="39"/>
                      <a:pt x="54" y="39"/>
                      <a:pt x="52" y="40"/>
                    </a:cubicBezTo>
                    <a:cubicBezTo>
                      <a:pt x="42" y="42"/>
                      <a:pt x="31" y="45"/>
                      <a:pt x="24" y="54"/>
                    </a:cubicBezTo>
                    <a:cubicBezTo>
                      <a:pt x="20" y="58"/>
                      <a:pt x="18" y="63"/>
                      <a:pt x="18" y="68"/>
                    </a:cubicBezTo>
                    <a:cubicBezTo>
                      <a:pt x="18" y="73"/>
                      <a:pt x="18" y="77"/>
                      <a:pt x="20" y="81"/>
                    </a:cubicBezTo>
                    <a:cubicBezTo>
                      <a:pt x="22" y="85"/>
                      <a:pt x="24" y="89"/>
                      <a:pt x="28" y="91"/>
                    </a:cubicBezTo>
                    <a:cubicBezTo>
                      <a:pt x="32" y="95"/>
                      <a:pt x="37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4" y="97"/>
                      <a:pt x="45" y="96"/>
                      <a:pt x="45" y="9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4"/>
                      <a:pt x="45" y="63"/>
                      <a:pt x="45" y="62"/>
                    </a:cubicBezTo>
                    <a:cubicBezTo>
                      <a:pt x="45" y="61"/>
                      <a:pt x="45" y="59"/>
                      <a:pt x="45" y="59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2"/>
                      <a:pt x="56" y="92"/>
                      <a:pt x="57" y="93"/>
                    </a:cubicBezTo>
                    <a:cubicBezTo>
                      <a:pt x="58" y="94"/>
                      <a:pt x="59" y="94"/>
                      <a:pt x="60" y="93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2"/>
                      <a:pt x="60" y="50"/>
                      <a:pt x="58" y="50"/>
                    </a:cubicBezTo>
                    <a:cubicBezTo>
                      <a:pt x="58" y="50"/>
                      <a:pt x="58" y="51"/>
                      <a:pt x="58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0" y="56"/>
                      <a:pt x="40" y="59"/>
                      <a:pt x="40" y="63"/>
                    </a:cubicBezTo>
                    <a:cubicBezTo>
                      <a:pt x="40" y="63"/>
                      <a:pt x="41" y="64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37" y="91"/>
                      <a:pt x="34" y="90"/>
                      <a:pt x="31" y="88"/>
                    </a:cubicBezTo>
                    <a:cubicBezTo>
                      <a:pt x="28" y="85"/>
                      <a:pt x="26" y="82"/>
                      <a:pt x="24" y="79"/>
                    </a:cubicBezTo>
                    <a:cubicBezTo>
                      <a:pt x="23" y="76"/>
                      <a:pt x="22" y="72"/>
                      <a:pt x="23" y="69"/>
                    </a:cubicBezTo>
                    <a:cubicBezTo>
                      <a:pt x="23" y="64"/>
                      <a:pt x="25" y="60"/>
                      <a:pt x="28" y="57"/>
                    </a:cubicBezTo>
                    <a:cubicBezTo>
                      <a:pt x="34" y="49"/>
                      <a:pt x="44" y="47"/>
                      <a:pt x="53" y="44"/>
                    </a:cubicBezTo>
                    <a:cubicBezTo>
                      <a:pt x="55" y="44"/>
                      <a:pt x="56" y="44"/>
                      <a:pt x="58" y="43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6" y="41"/>
                      <a:pt x="66" y="41"/>
                      <a:pt x="66" y="41"/>
                    </a:cubicBezTo>
                    <a:cubicBezTo>
                      <a:pt x="66" y="36"/>
                      <a:pt x="66" y="36"/>
                      <a:pt x="66" y="36"/>
                    </a:cubicBezTo>
                    <a:close/>
                    <a:moveTo>
                      <a:pt x="66" y="115"/>
                    </a:move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3" y="116"/>
                      <a:pt x="63" y="117"/>
                    </a:cubicBezTo>
                    <a:cubicBezTo>
                      <a:pt x="63" y="122"/>
                      <a:pt x="64" y="126"/>
                      <a:pt x="66" y="129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6" y="115"/>
                      <a:pt x="66" y="115"/>
                      <a:pt x="66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4" name="Freeform 226"/>
              <p:cNvSpPr>
                <a:spLocks noEditPoints="1"/>
              </p:cNvSpPr>
              <p:nvPr/>
            </p:nvSpPr>
            <p:spPr bwMode="auto">
              <a:xfrm>
                <a:off x="5557838" y="292100"/>
                <a:ext cx="358775" cy="271463"/>
              </a:xfrm>
              <a:custGeom>
                <a:avLst/>
                <a:gdLst>
                  <a:gd name="T0" fmla="*/ 154 w 159"/>
                  <a:gd name="T1" fmla="*/ 41 h 120"/>
                  <a:gd name="T2" fmla="*/ 151 w 159"/>
                  <a:gd name="T3" fmla="*/ 22 h 120"/>
                  <a:gd name="T4" fmla="*/ 145 w 159"/>
                  <a:gd name="T5" fmla="*/ 6 h 120"/>
                  <a:gd name="T6" fmla="*/ 114 w 159"/>
                  <a:gd name="T7" fmla="*/ 23 h 120"/>
                  <a:gd name="T8" fmla="*/ 112 w 159"/>
                  <a:gd name="T9" fmla="*/ 23 h 120"/>
                  <a:gd name="T10" fmla="*/ 80 w 159"/>
                  <a:gd name="T11" fmla="*/ 6 h 120"/>
                  <a:gd name="T12" fmla="*/ 80 w 159"/>
                  <a:gd name="T13" fmla="*/ 6 h 120"/>
                  <a:gd name="T14" fmla="*/ 80 w 159"/>
                  <a:gd name="T15" fmla="*/ 0 h 120"/>
                  <a:gd name="T16" fmla="*/ 81 w 159"/>
                  <a:gd name="T17" fmla="*/ 1 h 120"/>
                  <a:gd name="T18" fmla="*/ 113 w 159"/>
                  <a:gd name="T19" fmla="*/ 19 h 120"/>
                  <a:gd name="T20" fmla="*/ 145 w 159"/>
                  <a:gd name="T21" fmla="*/ 1 h 120"/>
                  <a:gd name="T22" fmla="*/ 145 w 159"/>
                  <a:gd name="T23" fmla="*/ 1 h 120"/>
                  <a:gd name="T24" fmla="*/ 148 w 159"/>
                  <a:gd name="T25" fmla="*/ 2 h 120"/>
                  <a:gd name="T26" fmla="*/ 156 w 159"/>
                  <a:gd name="T27" fmla="*/ 21 h 120"/>
                  <a:gd name="T28" fmla="*/ 159 w 159"/>
                  <a:gd name="T29" fmla="*/ 41 h 120"/>
                  <a:gd name="T30" fmla="*/ 138 w 159"/>
                  <a:gd name="T31" fmla="*/ 94 h 120"/>
                  <a:gd name="T32" fmla="*/ 88 w 159"/>
                  <a:gd name="T33" fmla="*/ 120 h 120"/>
                  <a:gd name="T34" fmla="*/ 84 w 159"/>
                  <a:gd name="T35" fmla="*/ 120 h 120"/>
                  <a:gd name="T36" fmla="*/ 80 w 159"/>
                  <a:gd name="T37" fmla="*/ 120 h 120"/>
                  <a:gd name="T38" fmla="*/ 80 w 159"/>
                  <a:gd name="T39" fmla="*/ 120 h 120"/>
                  <a:gd name="T40" fmla="*/ 80 w 159"/>
                  <a:gd name="T41" fmla="*/ 115 h 120"/>
                  <a:gd name="T42" fmla="*/ 80 w 159"/>
                  <a:gd name="T43" fmla="*/ 115 h 120"/>
                  <a:gd name="T44" fmla="*/ 83 w 159"/>
                  <a:gd name="T45" fmla="*/ 115 h 120"/>
                  <a:gd name="T46" fmla="*/ 87 w 159"/>
                  <a:gd name="T47" fmla="*/ 115 h 120"/>
                  <a:gd name="T48" fmla="*/ 135 w 159"/>
                  <a:gd name="T49" fmla="*/ 91 h 120"/>
                  <a:gd name="T50" fmla="*/ 154 w 159"/>
                  <a:gd name="T51" fmla="*/ 41 h 120"/>
                  <a:gd name="T52" fmla="*/ 80 w 159"/>
                  <a:gd name="T53" fmla="*/ 6 h 120"/>
                  <a:gd name="T54" fmla="*/ 47 w 159"/>
                  <a:gd name="T55" fmla="*/ 23 h 120"/>
                  <a:gd name="T56" fmla="*/ 45 w 159"/>
                  <a:gd name="T57" fmla="*/ 23 h 120"/>
                  <a:gd name="T58" fmla="*/ 45 w 159"/>
                  <a:gd name="T59" fmla="*/ 23 h 120"/>
                  <a:gd name="T60" fmla="*/ 14 w 159"/>
                  <a:gd name="T61" fmla="*/ 6 h 120"/>
                  <a:gd name="T62" fmla="*/ 8 w 159"/>
                  <a:gd name="T63" fmla="*/ 22 h 120"/>
                  <a:gd name="T64" fmla="*/ 5 w 159"/>
                  <a:gd name="T65" fmla="*/ 41 h 120"/>
                  <a:gd name="T66" fmla="*/ 24 w 159"/>
                  <a:gd name="T67" fmla="*/ 91 h 120"/>
                  <a:gd name="T68" fmla="*/ 72 w 159"/>
                  <a:gd name="T69" fmla="*/ 115 h 120"/>
                  <a:gd name="T70" fmla="*/ 76 w 159"/>
                  <a:gd name="T71" fmla="*/ 115 h 120"/>
                  <a:gd name="T72" fmla="*/ 80 w 159"/>
                  <a:gd name="T73" fmla="*/ 115 h 120"/>
                  <a:gd name="T74" fmla="*/ 80 w 159"/>
                  <a:gd name="T75" fmla="*/ 115 h 120"/>
                  <a:gd name="T76" fmla="*/ 80 w 159"/>
                  <a:gd name="T77" fmla="*/ 120 h 120"/>
                  <a:gd name="T78" fmla="*/ 80 w 159"/>
                  <a:gd name="T79" fmla="*/ 120 h 120"/>
                  <a:gd name="T80" fmla="*/ 75 w 159"/>
                  <a:gd name="T81" fmla="*/ 120 h 120"/>
                  <a:gd name="T82" fmla="*/ 71 w 159"/>
                  <a:gd name="T83" fmla="*/ 120 h 120"/>
                  <a:gd name="T84" fmla="*/ 21 w 159"/>
                  <a:gd name="T85" fmla="*/ 94 h 120"/>
                  <a:gd name="T86" fmla="*/ 0 w 159"/>
                  <a:gd name="T87" fmla="*/ 41 h 120"/>
                  <a:gd name="T88" fmla="*/ 3 w 159"/>
                  <a:gd name="T89" fmla="*/ 21 h 120"/>
                  <a:gd name="T90" fmla="*/ 11 w 159"/>
                  <a:gd name="T91" fmla="*/ 2 h 120"/>
                  <a:gd name="T92" fmla="*/ 11 w 159"/>
                  <a:gd name="T93" fmla="*/ 2 h 120"/>
                  <a:gd name="T94" fmla="*/ 14 w 159"/>
                  <a:gd name="T95" fmla="*/ 1 h 120"/>
                  <a:gd name="T96" fmla="*/ 46 w 159"/>
                  <a:gd name="T97" fmla="*/ 19 h 120"/>
                  <a:gd name="T98" fmla="*/ 78 w 159"/>
                  <a:gd name="T99" fmla="*/ 1 h 120"/>
                  <a:gd name="T100" fmla="*/ 78 w 159"/>
                  <a:gd name="T101" fmla="*/ 1 h 120"/>
                  <a:gd name="T102" fmla="*/ 78 w 159"/>
                  <a:gd name="T103" fmla="*/ 1 h 120"/>
                  <a:gd name="T104" fmla="*/ 80 w 159"/>
                  <a:gd name="T105" fmla="*/ 0 h 120"/>
                  <a:gd name="T106" fmla="*/ 80 w 159"/>
                  <a:gd name="T107" fmla="*/ 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9" h="120">
                    <a:moveTo>
                      <a:pt x="154" y="41"/>
                    </a:moveTo>
                    <a:cubicBezTo>
                      <a:pt x="154" y="34"/>
                      <a:pt x="153" y="28"/>
                      <a:pt x="151" y="22"/>
                    </a:cubicBezTo>
                    <a:cubicBezTo>
                      <a:pt x="150" y="16"/>
                      <a:pt x="148" y="11"/>
                      <a:pt x="145" y="6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3" y="24"/>
                      <a:pt x="112" y="24"/>
                      <a:pt x="112" y="23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0" y="0"/>
                      <a:pt x="81" y="1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45" y="1"/>
                      <a:pt x="145" y="1"/>
                      <a:pt x="145" y="1"/>
                    </a:cubicBezTo>
                    <a:cubicBezTo>
                      <a:pt x="145" y="1"/>
                      <a:pt x="145" y="1"/>
                      <a:pt x="145" y="1"/>
                    </a:cubicBezTo>
                    <a:cubicBezTo>
                      <a:pt x="146" y="0"/>
                      <a:pt x="148" y="0"/>
                      <a:pt x="148" y="2"/>
                    </a:cubicBezTo>
                    <a:cubicBezTo>
                      <a:pt x="152" y="7"/>
                      <a:pt x="154" y="14"/>
                      <a:pt x="156" y="21"/>
                    </a:cubicBezTo>
                    <a:cubicBezTo>
                      <a:pt x="158" y="27"/>
                      <a:pt x="159" y="34"/>
                      <a:pt x="159" y="41"/>
                    </a:cubicBezTo>
                    <a:cubicBezTo>
                      <a:pt x="159" y="61"/>
                      <a:pt x="151" y="80"/>
                      <a:pt x="138" y="94"/>
                    </a:cubicBezTo>
                    <a:cubicBezTo>
                      <a:pt x="126" y="108"/>
                      <a:pt x="108" y="118"/>
                      <a:pt x="88" y="120"/>
                    </a:cubicBezTo>
                    <a:cubicBezTo>
                      <a:pt x="87" y="120"/>
                      <a:pt x="85" y="120"/>
                      <a:pt x="84" y="120"/>
                    </a:cubicBezTo>
                    <a:cubicBezTo>
                      <a:pt x="82" y="120"/>
                      <a:pt x="81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1" y="115"/>
                      <a:pt x="82" y="115"/>
                      <a:pt x="83" y="115"/>
                    </a:cubicBezTo>
                    <a:cubicBezTo>
                      <a:pt x="85" y="115"/>
                      <a:pt x="86" y="115"/>
                      <a:pt x="87" y="115"/>
                    </a:cubicBezTo>
                    <a:cubicBezTo>
                      <a:pt x="106" y="113"/>
                      <a:pt x="123" y="104"/>
                      <a:pt x="135" y="91"/>
                    </a:cubicBezTo>
                    <a:cubicBezTo>
                      <a:pt x="147" y="77"/>
                      <a:pt x="154" y="60"/>
                      <a:pt x="154" y="41"/>
                    </a:cubicBezTo>
                    <a:close/>
                    <a:moveTo>
                      <a:pt x="80" y="6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24"/>
                      <a:pt x="46" y="24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11"/>
                      <a:pt x="9" y="16"/>
                      <a:pt x="8" y="22"/>
                    </a:cubicBezTo>
                    <a:cubicBezTo>
                      <a:pt x="6" y="28"/>
                      <a:pt x="5" y="34"/>
                      <a:pt x="5" y="41"/>
                    </a:cubicBezTo>
                    <a:cubicBezTo>
                      <a:pt x="5" y="60"/>
                      <a:pt x="12" y="77"/>
                      <a:pt x="24" y="91"/>
                    </a:cubicBezTo>
                    <a:cubicBezTo>
                      <a:pt x="36" y="104"/>
                      <a:pt x="53" y="113"/>
                      <a:pt x="72" y="115"/>
                    </a:cubicBezTo>
                    <a:cubicBezTo>
                      <a:pt x="73" y="115"/>
                      <a:pt x="74" y="115"/>
                      <a:pt x="76" y="115"/>
                    </a:cubicBezTo>
                    <a:cubicBezTo>
                      <a:pt x="77" y="115"/>
                      <a:pt x="78" y="115"/>
                      <a:pt x="80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78" y="120"/>
                      <a:pt x="77" y="120"/>
                      <a:pt x="75" y="120"/>
                    </a:cubicBezTo>
                    <a:cubicBezTo>
                      <a:pt x="74" y="120"/>
                      <a:pt x="72" y="120"/>
                      <a:pt x="71" y="120"/>
                    </a:cubicBezTo>
                    <a:cubicBezTo>
                      <a:pt x="51" y="118"/>
                      <a:pt x="33" y="108"/>
                      <a:pt x="21" y="94"/>
                    </a:cubicBezTo>
                    <a:cubicBezTo>
                      <a:pt x="8" y="80"/>
                      <a:pt x="0" y="61"/>
                      <a:pt x="0" y="41"/>
                    </a:cubicBezTo>
                    <a:cubicBezTo>
                      <a:pt x="0" y="34"/>
                      <a:pt x="1" y="27"/>
                      <a:pt x="3" y="21"/>
                    </a:cubicBezTo>
                    <a:cubicBezTo>
                      <a:pt x="5" y="14"/>
                      <a:pt x="7" y="8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3" y="0"/>
                      <a:pt x="14" y="1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9" y="1"/>
                      <a:pt x="79" y="0"/>
                      <a:pt x="80" y="0"/>
                    </a:cubicBezTo>
                    <a:lnTo>
                      <a:pt x="8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5" name="Freeform 267"/>
              <p:cNvSpPr>
                <a:spLocks noEditPoints="1"/>
              </p:cNvSpPr>
              <p:nvPr/>
            </p:nvSpPr>
            <p:spPr bwMode="auto">
              <a:xfrm>
                <a:off x="8856663" y="3765550"/>
                <a:ext cx="53975" cy="120650"/>
              </a:xfrm>
              <a:custGeom>
                <a:avLst/>
                <a:gdLst>
                  <a:gd name="T0" fmla="*/ 17 w 24"/>
                  <a:gd name="T1" fmla="*/ 42 h 53"/>
                  <a:gd name="T2" fmla="*/ 14 w 24"/>
                  <a:gd name="T3" fmla="*/ 24 h 53"/>
                  <a:gd name="T4" fmla="*/ 12 w 24"/>
                  <a:gd name="T5" fmla="*/ 19 h 53"/>
                  <a:gd name="T6" fmla="*/ 13 w 24"/>
                  <a:gd name="T7" fmla="*/ 10 h 53"/>
                  <a:gd name="T8" fmla="*/ 14 w 24"/>
                  <a:gd name="T9" fmla="*/ 6 h 53"/>
                  <a:gd name="T10" fmla="*/ 13 w 24"/>
                  <a:gd name="T11" fmla="*/ 5 h 53"/>
                  <a:gd name="T12" fmla="*/ 12 w 24"/>
                  <a:gd name="T13" fmla="*/ 0 h 53"/>
                  <a:gd name="T14" fmla="*/ 18 w 24"/>
                  <a:gd name="T15" fmla="*/ 3 h 53"/>
                  <a:gd name="T16" fmla="*/ 20 w 24"/>
                  <a:gd name="T17" fmla="*/ 6 h 53"/>
                  <a:gd name="T18" fmla="*/ 16 w 24"/>
                  <a:gd name="T19" fmla="*/ 16 h 53"/>
                  <a:gd name="T20" fmla="*/ 18 w 24"/>
                  <a:gd name="T21" fmla="*/ 22 h 53"/>
                  <a:gd name="T22" fmla="*/ 21 w 24"/>
                  <a:gd name="T23" fmla="*/ 44 h 53"/>
                  <a:gd name="T24" fmla="*/ 12 w 24"/>
                  <a:gd name="T25" fmla="*/ 52 h 53"/>
                  <a:gd name="T26" fmla="*/ 12 w 24"/>
                  <a:gd name="T27" fmla="*/ 40 h 53"/>
                  <a:gd name="T28" fmla="*/ 12 w 24"/>
                  <a:gd name="T29" fmla="*/ 32 h 53"/>
                  <a:gd name="T30" fmla="*/ 9 w 24"/>
                  <a:gd name="T31" fmla="*/ 41 h 53"/>
                  <a:gd name="T32" fmla="*/ 8 w 24"/>
                  <a:gd name="T33" fmla="*/ 45 h 53"/>
                  <a:gd name="T34" fmla="*/ 8 w 24"/>
                  <a:gd name="T35" fmla="*/ 47 h 53"/>
                  <a:gd name="T36" fmla="*/ 12 w 24"/>
                  <a:gd name="T37" fmla="*/ 47 h 53"/>
                  <a:gd name="T38" fmla="*/ 5 w 24"/>
                  <a:gd name="T39" fmla="*/ 50 h 53"/>
                  <a:gd name="T40" fmla="*/ 3 w 24"/>
                  <a:gd name="T41" fmla="*/ 47 h 53"/>
                  <a:gd name="T42" fmla="*/ 8 w 24"/>
                  <a:gd name="T43" fmla="*/ 37 h 53"/>
                  <a:gd name="T44" fmla="*/ 3 w 24"/>
                  <a:gd name="T45" fmla="*/ 26 h 53"/>
                  <a:gd name="T46" fmla="*/ 1 w 24"/>
                  <a:gd name="T47" fmla="*/ 22 h 53"/>
                  <a:gd name="T48" fmla="*/ 8 w 24"/>
                  <a:gd name="T49" fmla="*/ 1 h 53"/>
                  <a:gd name="T50" fmla="*/ 12 w 24"/>
                  <a:gd name="T51" fmla="*/ 5 h 53"/>
                  <a:gd name="T52" fmla="*/ 6 w 24"/>
                  <a:gd name="T53" fmla="*/ 11 h 53"/>
                  <a:gd name="T54" fmla="*/ 6 w 24"/>
                  <a:gd name="T55" fmla="*/ 21 h 53"/>
                  <a:gd name="T56" fmla="*/ 12 w 24"/>
                  <a:gd name="T57" fmla="*/ 19 h 53"/>
                  <a:gd name="T58" fmla="*/ 11 w 24"/>
                  <a:gd name="T59" fmla="*/ 17 h 53"/>
                  <a:gd name="T60" fmla="*/ 12 w 24"/>
                  <a:gd name="T61" fmla="*/ 32 h 53"/>
                  <a:gd name="T62" fmla="*/ 9 w 24"/>
                  <a:gd name="T63" fmla="*/ 41 h 53"/>
                  <a:gd name="T64" fmla="*/ 12 w 24"/>
                  <a:gd name="T65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" h="53">
                    <a:moveTo>
                      <a:pt x="12" y="47"/>
                    </a:moveTo>
                    <a:cubicBezTo>
                      <a:pt x="14" y="46"/>
                      <a:pt x="16" y="44"/>
                      <a:pt x="17" y="42"/>
                    </a:cubicBezTo>
                    <a:cubicBezTo>
                      <a:pt x="18" y="39"/>
                      <a:pt x="19" y="35"/>
                      <a:pt x="18" y="32"/>
                    </a:cubicBezTo>
                    <a:cubicBezTo>
                      <a:pt x="17" y="29"/>
                      <a:pt x="16" y="27"/>
                      <a:pt x="14" y="24"/>
                    </a:cubicBezTo>
                    <a:cubicBezTo>
                      <a:pt x="14" y="23"/>
                      <a:pt x="13" y="22"/>
                      <a:pt x="13" y="22"/>
                    </a:cubicBezTo>
                    <a:cubicBezTo>
                      <a:pt x="13" y="21"/>
                      <a:pt x="12" y="20"/>
                      <a:pt x="12" y="1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3" y="11"/>
                      <a:pt x="13" y="10"/>
                    </a:cubicBezTo>
                    <a:cubicBezTo>
                      <a:pt x="15" y="10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2" y="4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7" y="2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19" y="5"/>
                      <a:pt x="20" y="6"/>
                    </a:cubicBezTo>
                    <a:cubicBezTo>
                      <a:pt x="20" y="9"/>
                      <a:pt x="19" y="12"/>
                      <a:pt x="16" y="14"/>
                    </a:cubicBezTo>
                    <a:cubicBezTo>
                      <a:pt x="16" y="15"/>
                      <a:pt x="16" y="15"/>
                      <a:pt x="16" y="16"/>
                    </a:cubicBezTo>
                    <a:cubicBezTo>
                      <a:pt x="16" y="17"/>
                      <a:pt x="17" y="18"/>
                      <a:pt x="17" y="19"/>
                    </a:cubicBezTo>
                    <a:cubicBezTo>
                      <a:pt x="18" y="20"/>
                      <a:pt x="18" y="21"/>
                      <a:pt x="18" y="22"/>
                    </a:cubicBezTo>
                    <a:cubicBezTo>
                      <a:pt x="20" y="24"/>
                      <a:pt x="22" y="27"/>
                      <a:pt x="22" y="31"/>
                    </a:cubicBezTo>
                    <a:cubicBezTo>
                      <a:pt x="24" y="35"/>
                      <a:pt x="23" y="40"/>
                      <a:pt x="21" y="44"/>
                    </a:cubicBezTo>
                    <a:cubicBezTo>
                      <a:pt x="20" y="47"/>
                      <a:pt x="17" y="50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" y="40"/>
                    </a:moveTo>
                    <a:cubicBezTo>
                      <a:pt x="13" y="38"/>
                      <a:pt x="13" y="35"/>
                      <a:pt x="12" y="32"/>
                    </a:cubicBezTo>
                    <a:cubicBezTo>
                      <a:pt x="12" y="32"/>
                      <a:pt x="12" y="32"/>
                      <a:pt x="12" y="32"/>
                    </a:cubicBezTo>
                    <a:lnTo>
                      <a:pt x="12" y="40"/>
                    </a:lnTo>
                    <a:close/>
                    <a:moveTo>
                      <a:pt x="9" y="41"/>
                    </a:moveTo>
                    <a:cubicBezTo>
                      <a:pt x="8" y="42"/>
                      <a:pt x="7" y="43"/>
                      <a:pt x="7" y="44"/>
                    </a:cubicBezTo>
                    <a:cubicBezTo>
                      <a:pt x="7" y="44"/>
                      <a:pt x="7" y="45"/>
                      <a:pt x="8" y="45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47"/>
                      <a:pt x="10" y="47"/>
                      <a:pt x="11" y="47"/>
                    </a:cubicBezTo>
                    <a:cubicBezTo>
                      <a:pt x="11" y="47"/>
                      <a:pt x="11" y="47"/>
                      <a:pt x="12" y="47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9" y="53"/>
                      <a:pt x="6" y="52"/>
                      <a:pt x="5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49"/>
                      <a:pt x="3" y="48"/>
                      <a:pt x="3" y="47"/>
                    </a:cubicBezTo>
                    <a:cubicBezTo>
                      <a:pt x="3" y="46"/>
                      <a:pt x="3" y="45"/>
                      <a:pt x="3" y="44"/>
                    </a:cubicBezTo>
                    <a:cubicBezTo>
                      <a:pt x="3" y="41"/>
                      <a:pt x="4" y="38"/>
                      <a:pt x="8" y="37"/>
                    </a:cubicBezTo>
                    <a:cubicBezTo>
                      <a:pt x="8" y="37"/>
                      <a:pt x="8" y="35"/>
                      <a:pt x="7" y="34"/>
                    </a:cubicBezTo>
                    <a:cubicBezTo>
                      <a:pt x="6" y="31"/>
                      <a:pt x="5" y="28"/>
                      <a:pt x="3" y="26"/>
                    </a:cubicBezTo>
                    <a:cubicBezTo>
                      <a:pt x="2" y="24"/>
                      <a:pt x="2" y="23"/>
                      <a:pt x="2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18"/>
                      <a:pt x="0" y="14"/>
                      <a:pt x="1" y="10"/>
                    </a:cubicBezTo>
                    <a:cubicBezTo>
                      <a:pt x="2" y="6"/>
                      <a:pt x="4" y="3"/>
                      <a:pt x="8" y="1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8" y="7"/>
                      <a:pt x="6" y="9"/>
                      <a:pt x="6" y="11"/>
                    </a:cubicBezTo>
                    <a:cubicBezTo>
                      <a:pt x="5" y="14"/>
                      <a:pt x="5" y="18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9" y="41"/>
                      <a:pt x="9" y="41"/>
                      <a:pt x="9" y="41"/>
                    </a:cubicBezTo>
                    <a:close/>
                    <a:moveTo>
                      <a:pt x="12" y="1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7"/>
                      <a:pt x="11" y="18"/>
                      <a:pt x="12" y="19"/>
                    </a:cubicBezTo>
                    <a:close/>
                    <a:moveTo>
                      <a:pt x="12" y="32"/>
                    </a:moveTo>
                    <a:cubicBezTo>
                      <a:pt x="11" y="29"/>
                      <a:pt x="9" y="26"/>
                      <a:pt x="7" y="23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1" y="40"/>
                      <a:pt x="12" y="40"/>
                    </a:cubicBezTo>
                    <a:lnTo>
                      <a:pt x="12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6" name="Freeform 285"/>
              <p:cNvSpPr>
                <a:spLocks noEditPoints="1"/>
              </p:cNvSpPr>
              <p:nvPr/>
            </p:nvSpPr>
            <p:spPr bwMode="auto">
              <a:xfrm>
                <a:off x="7789863" y="4197350"/>
                <a:ext cx="85725" cy="219075"/>
              </a:xfrm>
              <a:custGeom>
                <a:avLst/>
                <a:gdLst>
                  <a:gd name="T0" fmla="*/ 21 w 38"/>
                  <a:gd name="T1" fmla="*/ 92 h 97"/>
                  <a:gd name="T2" fmla="*/ 21 w 38"/>
                  <a:gd name="T3" fmla="*/ 47 h 97"/>
                  <a:gd name="T4" fmla="*/ 23 w 38"/>
                  <a:gd name="T5" fmla="*/ 44 h 97"/>
                  <a:gd name="T6" fmla="*/ 30 w 38"/>
                  <a:gd name="T7" fmla="*/ 38 h 97"/>
                  <a:gd name="T8" fmla="*/ 33 w 38"/>
                  <a:gd name="T9" fmla="*/ 27 h 97"/>
                  <a:gd name="T10" fmla="*/ 28 w 38"/>
                  <a:gd name="T11" fmla="*/ 11 h 97"/>
                  <a:gd name="T12" fmla="*/ 19 w 38"/>
                  <a:gd name="T13" fmla="*/ 5 h 97"/>
                  <a:gd name="T14" fmla="*/ 19 w 38"/>
                  <a:gd name="T15" fmla="*/ 0 h 97"/>
                  <a:gd name="T16" fmla="*/ 32 w 38"/>
                  <a:gd name="T17" fmla="*/ 9 h 97"/>
                  <a:gd name="T18" fmla="*/ 38 w 38"/>
                  <a:gd name="T19" fmla="*/ 27 h 97"/>
                  <a:gd name="T20" fmla="*/ 34 w 38"/>
                  <a:gd name="T21" fmla="*/ 41 h 97"/>
                  <a:gd name="T22" fmla="*/ 26 w 38"/>
                  <a:gd name="T23" fmla="*/ 48 h 97"/>
                  <a:gd name="T24" fmla="*/ 26 w 38"/>
                  <a:gd name="T25" fmla="*/ 95 h 97"/>
                  <a:gd name="T26" fmla="*/ 23 w 38"/>
                  <a:gd name="T27" fmla="*/ 97 h 97"/>
                  <a:gd name="T28" fmla="*/ 19 w 38"/>
                  <a:gd name="T29" fmla="*/ 97 h 97"/>
                  <a:gd name="T30" fmla="*/ 19 w 38"/>
                  <a:gd name="T31" fmla="*/ 92 h 97"/>
                  <a:gd name="T32" fmla="*/ 21 w 38"/>
                  <a:gd name="T33" fmla="*/ 92 h 97"/>
                  <a:gd name="T34" fmla="*/ 19 w 38"/>
                  <a:gd name="T35" fmla="*/ 5 h 97"/>
                  <a:gd name="T36" fmla="*/ 10 w 38"/>
                  <a:gd name="T37" fmla="*/ 11 h 97"/>
                  <a:gd name="T38" fmla="*/ 5 w 38"/>
                  <a:gd name="T39" fmla="*/ 27 h 97"/>
                  <a:gd name="T40" fmla="*/ 8 w 38"/>
                  <a:gd name="T41" fmla="*/ 38 h 97"/>
                  <a:gd name="T42" fmla="*/ 16 w 38"/>
                  <a:gd name="T43" fmla="*/ 44 h 97"/>
                  <a:gd name="T44" fmla="*/ 17 w 38"/>
                  <a:gd name="T45" fmla="*/ 47 h 97"/>
                  <a:gd name="T46" fmla="*/ 17 w 38"/>
                  <a:gd name="T47" fmla="*/ 47 h 97"/>
                  <a:gd name="T48" fmla="*/ 17 w 38"/>
                  <a:gd name="T49" fmla="*/ 92 h 97"/>
                  <a:gd name="T50" fmla="*/ 19 w 38"/>
                  <a:gd name="T51" fmla="*/ 92 h 97"/>
                  <a:gd name="T52" fmla="*/ 19 w 38"/>
                  <a:gd name="T53" fmla="*/ 97 h 97"/>
                  <a:gd name="T54" fmla="*/ 15 w 38"/>
                  <a:gd name="T55" fmla="*/ 97 h 97"/>
                  <a:gd name="T56" fmla="*/ 12 w 38"/>
                  <a:gd name="T57" fmla="*/ 95 h 97"/>
                  <a:gd name="T58" fmla="*/ 12 w 38"/>
                  <a:gd name="T59" fmla="*/ 48 h 97"/>
                  <a:gd name="T60" fmla="*/ 4 w 38"/>
                  <a:gd name="T61" fmla="*/ 41 h 97"/>
                  <a:gd name="T62" fmla="*/ 0 w 38"/>
                  <a:gd name="T63" fmla="*/ 27 h 97"/>
                  <a:gd name="T64" fmla="*/ 6 w 38"/>
                  <a:gd name="T65" fmla="*/ 9 h 97"/>
                  <a:gd name="T66" fmla="*/ 19 w 38"/>
                  <a:gd name="T67" fmla="*/ 0 h 97"/>
                  <a:gd name="T68" fmla="*/ 19 w 38"/>
                  <a:gd name="T69" fmla="*/ 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97">
                    <a:moveTo>
                      <a:pt x="21" y="92"/>
                    </a:move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5"/>
                      <a:pt x="22" y="44"/>
                      <a:pt x="23" y="44"/>
                    </a:cubicBezTo>
                    <a:cubicBezTo>
                      <a:pt x="26" y="43"/>
                      <a:pt x="28" y="41"/>
                      <a:pt x="30" y="38"/>
                    </a:cubicBezTo>
                    <a:cubicBezTo>
                      <a:pt x="32" y="35"/>
                      <a:pt x="33" y="31"/>
                      <a:pt x="33" y="27"/>
                    </a:cubicBezTo>
                    <a:cubicBezTo>
                      <a:pt x="33" y="22"/>
                      <a:pt x="31" y="16"/>
                      <a:pt x="28" y="11"/>
                    </a:cubicBezTo>
                    <a:cubicBezTo>
                      <a:pt x="26" y="8"/>
                      <a:pt x="23" y="5"/>
                      <a:pt x="19" y="5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4" y="0"/>
                      <a:pt x="29" y="4"/>
                      <a:pt x="32" y="9"/>
                    </a:cubicBezTo>
                    <a:cubicBezTo>
                      <a:pt x="36" y="14"/>
                      <a:pt x="38" y="21"/>
                      <a:pt x="38" y="27"/>
                    </a:cubicBezTo>
                    <a:cubicBezTo>
                      <a:pt x="38" y="32"/>
                      <a:pt x="37" y="37"/>
                      <a:pt x="34" y="41"/>
                    </a:cubicBezTo>
                    <a:cubicBezTo>
                      <a:pt x="32" y="44"/>
                      <a:pt x="29" y="47"/>
                      <a:pt x="26" y="48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6"/>
                      <a:pt x="25" y="97"/>
                      <a:pt x="23" y="97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9" y="92"/>
                      <a:pt x="19" y="92"/>
                      <a:pt x="19" y="92"/>
                    </a:cubicBezTo>
                    <a:lnTo>
                      <a:pt x="21" y="92"/>
                    </a:lnTo>
                    <a:close/>
                    <a:moveTo>
                      <a:pt x="19" y="5"/>
                    </a:moveTo>
                    <a:cubicBezTo>
                      <a:pt x="16" y="5"/>
                      <a:pt x="12" y="8"/>
                      <a:pt x="10" y="11"/>
                    </a:cubicBezTo>
                    <a:cubicBezTo>
                      <a:pt x="7" y="16"/>
                      <a:pt x="5" y="22"/>
                      <a:pt x="5" y="27"/>
                    </a:cubicBezTo>
                    <a:cubicBezTo>
                      <a:pt x="5" y="31"/>
                      <a:pt x="6" y="35"/>
                      <a:pt x="8" y="38"/>
                    </a:cubicBezTo>
                    <a:cubicBezTo>
                      <a:pt x="10" y="41"/>
                      <a:pt x="13" y="43"/>
                      <a:pt x="16" y="44"/>
                    </a:cubicBezTo>
                    <a:cubicBezTo>
                      <a:pt x="17" y="45"/>
                      <a:pt x="17" y="46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4" y="97"/>
                      <a:pt x="12" y="96"/>
                      <a:pt x="12" y="95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9" y="47"/>
                      <a:pt x="6" y="44"/>
                      <a:pt x="4" y="41"/>
                    </a:cubicBezTo>
                    <a:cubicBezTo>
                      <a:pt x="2" y="37"/>
                      <a:pt x="0" y="32"/>
                      <a:pt x="0" y="27"/>
                    </a:cubicBezTo>
                    <a:cubicBezTo>
                      <a:pt x="0" y="21"/>
                      <a:pt x="2" y="14"/>
                      <a:pt x="6" y="9"/>
                    </a:cubicBezTo>
                    <a:cubicBezTo>
                      <a:pt x="9" y="4"/>
                      <a:pt x="14" y="0"/>
                      <a:pt x="19" y="0"/>
                    </a:cubicBezTo>
                    <a:lnTo>
                      <a:pt x="1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7" name="Freeform 288"/>
              <p:cNvSpPr>
                <a:spLocks noEditPoints="1"/>
              </p:cNvSpPr>
              <p:nvPr/>
            </p:nvSpPr>
            <p:spPr bwMode="auto">
              <a:xfrm>
                <a:off x="11193463" y="79375"/>
                <a:ext cx="363538" cy="358775"/>
              </a:xfrm>
              <a:custGeom>
                <a:avLst/>
                <a:gdLst>
                  <a:gd name="T0" fmla="*/ 145 w 161"/>
                  <a:gd name="T1" fmla="*/ 55 h 159"/>
                  <a:gd name="T2" fmla="*/ 105 w 161"/>
                  <a:gd name="T3" fmla="*/ 11 h 159"/>
                  <a:gd name="T4" fmla="*/ 137 w 161"/>
                  <a:gd name="T5" fmla="*/ 110 h 159"/>
                  <a:gd name="T6" fmla="*/ 99 w 161"/>
                  <a:gd name="T7" fmla="*/ 153 h 159"/>
                  <a:gd name="T8" fmla="*/ 124 w 161"/>
                  <a:gd name="T9" fmla="*/ 96 h 159"/>
                  <a:gd name="T10" fmla="*/ 99 w 161"/>
                  <a:gd name="T11" fmla="*/ 33 h 159"/>
                  <a:gd name="T12" fmla="*/ 104 w 161"/>
                  <a:gd name="T13" fmla="*/ 132 h 159"/>
                  <a:gd name="T14" fmla="*/ 110 w 161"/>
                  <a:gd name="T15" fmla="*/ 102 h 159"/>
                  <a:gd name="T16" fmla="*/ 104 w 161"/>
                  <a:gd name="T17" fmla="*/ 104 h 159"/>
                  <a:gd name="T18" fmla="*/ 112 w 161"/>
                  <a:gd name="T19" fmla="*/ 89 h 159"/>
                  <a:gd name="T20" fmla="*/ 118 w 161"/>
                  <a:gd name="T21" fmla="*/ 56 h 159"/>
                  <a:gd name="T22" fmla="*/ 122 w 161"/>
                  <a:gd name="T23" fmla="*/ 36 h 159"/>
                  <a:gd name="T24" fmla="*/ 99 w 161"/>
                  <a:gd name="T25" fmla="*/ 47 h 159"/>
                  <a:gd name="T26" fmla="*/ 115 w 161"/>
                  <a:gd name="T27" fmla="*/ 53 h 159"/>
                  <a:gd name="T28" fmla="*/ 108 w 161"/>
                  <a:gd name="T29" fmla="*/ 88 h 159"/>
                  <a:gd name="T30" fmla="*/ 99 w 161"/>
                  <a:gd name="T31" fmla="*/ 92 h 159"/>
                  <a:gd name="T32" fmla="*/ 81 w 161"/>
                  <a:gd name="T33" fmla="*/ 158 h 159"/>
                  <a:gd name="T34" fmla="*/ 99 w 161"/>
                  <a:gd name="T35" fmla="*/ 12 h 159"/>
                  <a:gd name="T36" fmla="*/ 81 w 161"/>
                  <a:gd name="T37" fmla="*/ 32 h 159"/>
                  <a:gd name="T38" fmla="*/ 86 w 161"/>
                  <a:gd name="T39" fmla="*/ 64 h 159"/>
                  <a:gd name="T40" fmla="*/ 87 w 161"/>
                  <a:gd name="T41" fmla="*/ 44 h 159"/>
                  <a:gd name="T42" fmla="*/ 99 w 161"/>
                  <a:gd name="T43" fmla="*/ 47 h 159"/>
                  <a:gd name="T44" fmla="*/ 96 w 161"/>
                  <a:gd name="T45" fmla="*/ 71 h 159"/>
                  <a:gd name="T46" fmla="*/ 98 w 161"/>
                  <a:gd name="T47" fmla="*/ 87 h 159"/>
                  <a:gd name="T48" fmla="*/ 96 w 161"/>
                  <a:gd name="T49" fmla="*/ 92 h 159"/>
                  <a:gd name="T50" fmla="*/ 93 w 161"/>
                  <a:gd name="T51" fmla="*/ 87 h 159"/>
                  <a:gd name="T52" fmla="*/ 99 w 161"/>
                  <a:gd name="T53" fmla="*/ 99 h 159"/>
                  <a:gd name="T54" fmla="*/ 99 w 161"/>
                  <a:gd name="T55" fmla="*/ 115 h 159"/>
                  <a:gd name="T56" fmla="*/ 81 w 161"/>
                  <a:gd name="T57" fmla="*/ 119 h 159"/>
                  <a:gd name="T58" fmla="*/ 99 w 161"/>
                  <a:gd name="T59" fmla="*/ 115 h 159"/>
                  <a:gd name="T60" fmla="*/ 81 w 161"/>
                  <a:gd name="T61" fmla="*/ 135 h 159"/>
                  <a:gd name="T62" fmla="*/ 72 w 161"/>
                  <a:gd name="T63" fmla="*/ 150 h 159"/>
                  <a:gd name="T64" fmla="*/ 67 w 161"/>
                  <a:gd name="T65" fmla="*/ 146 h 159"/>
                  <a:gd name="T66" fmla="*/ 81 w 161"/>
                  <a:gd name="T67" fmla="*/ 21 h 159"/>
                  <a:gd name="T68" fmla="*/ 81 w 161"/>
                  <a:gd name="T69" fmla="*/ 32 h 159"/>
                  <a:gd name="T70" fmla="*/ 74 w 161"/>
                  <a:gd name="T71" fmla="*/ 65 h 159"/>
                  <a:gd name="T72" fmla="*/ 67 w 161"/>
                  <a:gd name="T73" fmla="*/ 80 h 159"/>
                  <a:gd name="T74" fmla="*/ 69 w 161"/>
                  <a:gd name="T75" fmla="*/ 65 h 159"/>
                  <a:gd name="T76" fmla="*/ 81 w 161"/>
                  <a:gd name="T77" fmla="*/ 94 h 159"/>
                  <a:gd name="T78" fmla="*/ 67 w 161"/>
                  <a:gd name="T79" fmla="*/ 102 h 159"/>
                  <a:gd name="T80" fmla="*/ 80 w 161"/>
                  <a:gd name="T81" fmla="*/ 88 h 159"/>
                  <a:gd name="T82" fmla="*/ 81 w 161"/>
                  <a:gd name="T83" fmla="*/ 115 h 159"/>
                  <a:gd name="T84" fmla="*/ 81 w 161"/>
                  <a:gd name="T85" fmla="*/ 140 h 159"/>
                  <a:gd name="T86" fmla="*/ 68 w 161"/>
                  <a:gd name="T87" fmla="*/ 117 h 159"/>
                  <a:gd name="T88" fmla="*/ 21 w 161"/>
                  <a:gd name="T89" fmla="*/ 147 h 159"/>
                  <a:gd name="T90" fmla="*/ 67 w 161"/>
                  <a:gd name="T91" fmla="*/ 146 h 159"/>
                  <a:gd name="T92" fmla="*/ 23 w 161"/>
                  <a:gd name="T93" fmla="*/ 152 h 159"/>
                  <a:gd name="T94" fmla="*/ 9 w 161"/>
                  <a:gd name="T95" fmla="*/ 141 h 159"/>
                  <a:gd name="T96" fmla="*/ 2 w 161"/>
                  <a:gd name="T97" fmla="*/ 61 h 159"/>
                  <a:gd name="T98" fmla="*/ 67 w 161"/>
                  <a:gd name="T99" fmla="*/ 25 h 159"/>
                  <a:gd name="T100" fmla="*/ 11 w 161"/>
                  <a:gd name="T101" fmla="*/ 88 h 159"/>
                  <a:gd name="T102" fmla="*/ 40 w 161"/>
                  <a:gd name="T103" fmla="*/ 113 h 159"/>
                  <a:gd name="T104" fmla="*/ 57 w 161"/>
                  <a:gd name="T105" fmla="*/ 39 h 159"/>
                  <a:gd name="T106" fmla="*/ 28 w 161"/>
                  <a:gd name="T107" fmla="*/ 91 h 159"/>
                  <a:gd name="T108" fmla="*/ 46 w 161"/>
                  <a:gd name="T109" fmla="*/ 65 h 159"/>
                  <a:gd name="T110" fmla="*/ 56 w 161"/>
                  <a:gd name="T111" fmla="*/ 91 h 159"/>
                  <a:gd name="T112" fmla="*/ 61 w 161"/>
                  <a:gd name="T113" fmla="*/ 85 h 159"/>
                  <a:gd name="T114" fmla="*/ 45 w 161"/>
                  <a:gd name="T115" fmla="*/ 55 h 159"/>
                  <a:gd name="T116" fmla="*/ 41 w 161"/>
                  <a:gd name="T117" fmla="*/ 92 h 159"/>
                  <a:gd name="T118" fmla="*/ 54 w 161"/>
                  <a:gd name="T119" fmla="*/ 44 h 159"/>
                  <a:gd name="T120" fmla="*/ 67 w 161"/>
                  <a:gd name="T121" fmla="*/ 115 h 159"/>
                  <a:gd name="T122" fmla="*/ 67 w 161"/>
                  <a:gd name="T123" fmla="*/ 11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1" h="159">
                    <a:moveTo>
                      <a:pt x="99" y="153"/>
                    </a:moveTo>
                    <a:cubicBezTo>
                      <a:pt x="102" y="153"/>
                      <a:pt x="104" y="152"/>
                      <a:pt x="106" y="151"/>
                    </a:cubicBezTo>
                    <a:cubicBezTo>
                      <a:pt x="115" y="147"/>
                      <a:pt x="120" y="141"/>
                      <a:pt x="124" y="134"/>
                    </a:cubicBezTo>
                    <a:cubicBezTo>
                      <a:pt x="127" y="126"/>
                      <a:pt x="130" y="118"/>
                      <a:pt x="132" y="109"/>
                    </a:cubicBezTo>
                    <a:cubicBezTo>
                      <a:pt x="137" y="91"/>
                      <a:pt x="141" y="73"/>
                      <a:pt x="145" y="55"/>
                    </a:cubicBezTo>
                    <a:cubicBezTo>
                      <a:pt x="149" y="38"/>
                      <a:pt x="152" y="22"/>
                      <a:pt x="155" y="5"/>
                    </a:cubicBezTo>
                    <a:cubicBezTo>
                      <a:pt x="139" y="8"/>
                      <a:pt x="122" y="12"/>
                      <a:pt x="106" y="15"/>
                    </a:cubicBezTo>
                    <a:cubicBezTo>
                      <a:pt x="104" y="16"/>
                      <a:pt x="101" y="16"/>
                      <a:pt x="99" y="17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1" y="11"/>
                      <a:pt x="103" y="11"/>
                      <a:pt x="105" y="11"/>
                    </a:cubicBezTo>
                    <a:cubicBezTo>
                      <a:pt x="122" y="7"/>
                      <a:pt x="140" y="3"/>
                      <a:pt x="158" y="0"/>
                    </a:cubicBezTo>
                    <a:cubicBezTo>
                      <a:pt x="158" y="0"/>
                      <a:pt x="158" y="0"/>
                      <a:pt x="159" y="0"/>
                    </a:cubicBezTo>
                    <a:cubicBezTo>
                      <a:pt x="160" y="0"/>
                      <a:pt x="161" y="1"/>
                      <a:pt x="161" y="3"/>
                    </a:cubicBezTo>
                    <a:cubicBezTo>
                      <a:pt x="157" y="20"/>
                      <a:pt x="154" y="38"/>
                      <a:pt x="150" y="56"/>
                    </a:cubicBezTo>
                    <a:cubicBezTo>
                      <a:pt x="146" y="74"/>
                      <a:pt x="141" y="92"/>
                      <a:pt x="137" y="110"/>
                    </a:cubicBezTo>
                    <a:cubicBezTo>
                      <a:pt x="134" y="119"/>
                      <a:pt x="132" y="128"/>
                      <a:pt x="128" y="136"/>
                    </a:cubicBezTo>
                    <a:cubicBezTo>
                      <a:pt x="124" y="144"/>
                      <a:pt x="118" y="151"/>
                      <a:pt x="108" y="155"/>
                    </a:cubicBezTo>
                    <a:cubicBezTo>
                      <a:pt x="105" y="156"/>
                      <a:pt x="102" y="157"/>
                      <a:pt x="99" y="158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9" y="153"/>
                      <a:pt x="99" y="153"/>
                      <a:pt x="99" y="153"/>
                    </a:cubicBezTo>
                    <a:close/>
                    <a:moveTo>
                      <a:pt x="99" y="140"/>
                    </a:moveTo>
                    <a:cubicBezTo>
                      <a:pt x="102" y="139"/>
                      <a:pt x="104" y="138"/>
                      <a:pt x="107" y="136"/>
                    </a:cubicBezTo>
                    <a:cubicBezTo>
                      <a:pt x="116" y="129"/>
                      <a:pt x="118" y="118"/>
                      <a:pt x="121" y="108"/>
                    </a:cubicBezTo>
                    <a:cubicBezTo>
                      <a:pt x="121" y="106"/>
                      <a:pt x="122" y="105"/>
                      <a:pt x="122" y="103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30" y="72"/>
                      <a:pt x="136" y="47"/>
                      <a:pt x="141" y="23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0" y="20"/>
                      <a:pt x="139" y="20"/>
                      <a:pt x="138" y="20"/>
                    </a:cubicBezTo>
                    <a:cubicBezTo>
                      <a:pt x="125" y="22"/>
                      <a:pt x="112" y="25"/>
                      <a:pt x="99" y="28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11" y="30"/>
                      <a:pt x="123" y="27"/>
                      <a:pt x="135" y="25"/>
                    </a:cubicBezTo>
                    <a:cubicBezTo>
                      <a:pt x="131" y="49"/>
                      <a:pt x="125" y="72"/>
                      <a:pt x="119" y="95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7" y="104"/>
                      <a:pt x="117" y="105"/>
                      <a:pt x="116" y="107"/>
                    </a:cubicBezTo>
                    <a:cubicBezTo>
                      <a:pt x="114" y="116"/>
                      <a:pt x="111" y="126"/>
                      <a:pt x="104" y="132"/>
                    </a:cubicBezTo>
                    <a:cubicBezTo>
                      <a:pt x="102" y="133"/>
                      <a:pt x="101" y="134"/>
                      <a:pt x="99" y="135"/>
                    </a:cubicBezTo>
                    <a:cubicBezTo>
                      <a:pt x="99" y="140"/>
                      <a:pt x="99" y="140"/>
                      <a:pt x="99" y="140"/>
                    </a:cubicBezTo>
                    <a:close/>
                    <a:moveTo>
                      <a:pt x="99" y="120"/>
                    </a:moveTo>
                    <a:cubicBezTo>
                      <a:pt x="102" y="120"/>
                      <a:pt x="105" y="120"/>
                      <a:pt x="106" y="116"/>
                    </a:cubicBezTo>
                    <a:cubicBezTo>
                      <a:pt x="110" y="102"/>
                      <a:pt x="110" y="102"/>
                      <a:pt x="110" y="102"/>
                    </a:cubicBezTo>
                    <a:cubicBezTo>
                      <a:pt x="110" y="101"/>
                      <a:pt x="110" y="100"/>
                      <a:pt x="108" y="99"/>
                    </a:cubicBezTo>
                    <a:cubicBezTo>
                      <a:pt x="108" y="99"/>
                      <a:pt x="108" y="99"/>
                      <a:pt x="107" y="99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1" y="115"/>
                      <a:pt x="101" y="115"/>
                      <a:pt x="101" y="115"/>
                    </a:cubicBezTo>
                    <a:cubicBezTo>
                      <a:pt x="101" y="115"/>
                      <a:pt x="100" y="115"/>
                      <a:pt x="99" y="115"/>
                    </a:cubicBezTo>
                    <a:cubicBezTo>
                      <a:pt x="99" y="120"/>
                      <a:pt x="99" y="120"/>
                      <a:pt x="99" y="120"/>
                    </a:cubicBezTo>
                    <a:close/>
                    <a:moveTo>
                      <a:pt x="99" y="92"/>
                    </a:moveTo>
                    <a:cubicBezTo>
                      <a:pt x="104" y="92"/>
                      <a:pt x="111" y="92"/>
                      <a:pt x="112" y="89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17" y="72"/>
                      <a:pt x="116" y="71"/>
                      <a:pt x="115" y="70"/>
                    </a:cubicBezTo>
                    <a:cubicBezTo>
                      <a:pt x="115" y="70"/>
                      <a:pt x="114" y="70"/>
                      <a:pt x="114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22" y="52"/>
                      <a:pt x="123" y="47"/>
                      <a:pt x="124" y="42"/>
                    </a:cubicBezTo>
                    <a:cubicBezTo>
                      <a:pt x="124" y="41"/>
                      <a:pt x="124" y="40"/>
                      <a:pt x="124" y="39"/>
                    </a:cubicBezTo>
                    <a:cubicBezTo>
                      <a:pt x="125" y="37"/>
                      <a:pt x="124" y="36"/>
                      <a:pt x="123" y="36"/>
                    </a:cubicBezTo>
                    <a:cubicBezTo>
                      <a:pt x="122" y="36"/>
                      <a:pt x="122" y="36"/>
                      <a:pt x="122" y="36"/>
                    </a:cubicBezTo>
                    <a:cubicBezTo>
                      <a:pt x="120" y="36"/>
                      <a:pt x="119" y="36"/>
                      <a:pt x="118" y="37"/>
                    </a:cubicBezTo>
                    <a:cubicBezTo>
                      <a:pt x="113" y="37"/>
                      <a:pt x="108" y="38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54"/>
                      <a:pt x="99" y="54"/>
                      <a:pt x="99" y="54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11" y="43"/>
                      <a:pt x="115" y="42"/>
                      <a:pt x="119" y="41"/>
                    </a:cubicBezTo>
                    <a:cubicBezTo>
                      <a:pt x="118" y="46"/>
                      <a:pt x="118" y="50"/>
                      <a:pt x="115" y="53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7" y="88"/>
                      <a:pt x="103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100" y="88"/>
                      <a:pt x="100" y="88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lnTo>
                      <a:pt x="99" y="92"/>
                    </a:lnTo>
                    <a:close/>
                    <a:moveTo>
                      <a:pt x="81" y="153"/>
                    </a:moveTo>
                    <a:cubicBezTo>
                      <a:pt x="86" y="154"/>
                      <a:pt x="92" y="155"/>
                      <a:pt x="98" y="153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3" y="159"/>
                      <a:pt x="87" y="159"/>
                      <a:pt x="81" y="158"/>
                    </a:cubicBezTo>
                    <a:cubicBezTo>
                      <a:pt x="81" y="153"/>
                      <a:pt x="81" y="153"/>
                      <a:pt x="81" y="153"/>
                    </a:cubicBezTo>
                    <a:close/>
                    <a:moveTo>
                      <a:pt x="99" y="17"/>
                    </a:moveTo>
                    <a:cubicBezTo>
                      <a:pt x="93" y="18"/>
                      <a:pt x="87" y="20"/>
                      <a:pt x="81" y="21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7" y="15"/>
                      <a:pt x="93" y="13"/>
                      <a:pt x="99" y="12"/>
                    </a:cubicBezTo>
                    <a:cubicBezTo>
                      <a:pt x="99" y="17"/>
                      <a:pt x="99" y="17"/>
                      <a:pt x="99" y="17"/>
                    </a:cubicBezTo>
                    <a:close/>
                    <a:moveTo>
                      <a:pt x="99" y="28"/>
                    </a:moveTo>
                    <a:cubicBezTo>
                      <a:pt x="99" y="33"/>
                      <a:pt x="99" y="33"/>
                      <a:pt x="99" y="33"/>
                    </a:cubicBezTo>
                    <a:cubicBezTo>
                      <a:pt x="93" y="34"/>
                      <a:pt x="87" y="36"/>
                      <a:pt x="81" y="37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7" y="31"/>
                      <a:pt x="93" y="29"/>
                      <a:pt x="99" y="28"/>
                    </a:cubicBezTo>
                    <a:close/>
                    <a:moveTo>
                      <a:pt x="99" y="47"/>
                    </a:moveTo>
                    <a:cubicBezTo>
                      <a:pt x="99" y="54"/>
                      <a:pt x="99" y="54"/>
                      <a:pt x="99" y="5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88" y="65"/>
                      <a:pt x="87" y="65"/>
                      <a:pt x="86" y="64"/>
                    </a:cubicBezTo>
                    <a:cubicBezTo>
                      <a:pt x="85" y="63"/>
                      <a:pt x="85" y="63"/>
                      <a:pt x="85" y="62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8" y="44"/>
                      <a:pt x="88" y="44"/>
                    </a:cubicBezTo>
                    <a:cubicBezTo>
                      <a:pt x="89" y="44"/>
                      <a:pt x="90" y="45"/>
                      <a:pt x="90" y="4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99" y="47"/>
                      <a:pt x="99" y="47"/>
                      <a:pt x="99" y="47"/>
                    </a:cubicBezTo>
                    <a:close/>
                    <a:moveTo>
                      <a:pt x="99" y="68"/>
                    </a:moveTo>
                    <a:cubicBezTo>
                      <a:pt x="99" y="75"/>
                      <a:pt x="99" y="75"/>
                      <a:pt x="99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7" y="75"/>
                      <a:pt x="96" y="74"/>
                      <a:pt x="96" y="73"/>
                    </a:cubicBezTo>
                    <a:cubicBezTo>
                      <a:pt x="96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9" y="68"/>
                      <a:pt x="99" y="68"/>
                      <a:pt x="99" y="68"/>
                    </a:cubicBezTo>
                    <a:close/>
                    <a:moveTo>
                      <a:pt x="99" y="87"/>
                    </a:move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8" y="87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7" y="92"/>
                      <a:pt x="96" y="92"/>
                      <a:pt x="96" y="92"/>
                    </a:cubicBezTo>
                    <a:cubicBezTo>
                      <a:pt x="95" y="92"/>
                      <a:pt x="94" y="91"/>
                      <a:pt x="92" y="91"/>
                    </a:cubicBezTo>
                    <a:cubicBezTo>
                      <a:pt x="89" y="91"/>
                      <a:pt x="84" y="91"/>
                      <a:pt x="83" y="91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81" y="87"/>
                      <a:pt x="81" y="87"/>
                      <a:pt x="81" y="87"/>
                    </a:cubicBezTo>
                    <a:cubicBezTo>
                      <a:pt x="83" y="86"/>
                      <a:pt x="89" y="86"/>
                      <a:pt x="93" y="87"/>
                    </a:cubicBezTo>
                    <a:cubicBezTo>
                      <a:pt x="94" y="87"/>
                      <a:pt x="95" y="87"/>
                      <a:pt x="96" y="87"/>
                    </a:cubicBezTo>
                    <a:cubicBezTo>
                      <a:pt x="96" y="87"/>
                      <a:pt x="97" y="87"/>
                      <a:pt x="98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99" y="99"/>
                    </a:moveTo>
                    <a:cubicBezTo>
                      <a:pt x="99" y="104"/>
                      <a:pt x="99" y="104"/>
                      <a:pt x="99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99"/>
                      <a:pt x="81" y="99"/>
                      <a:pt x="81" y="99"/>
                    </a:cubicBezTo>
                    <a:cubicBezTo>
                      <a:pt x="99" y="99"/>
                      <a:pt x="99" y="99"/>
                      <a:pt x="99" y="99"/>
                    </a:cubicBezTo>
                    <a:close/>
                    <a:moveTo>
                      <a:pt x="99" y="115"/>
                    </a:moveTo>
                    <a:cubicBezTo>
                      <a:pt x="99" y="120"/>
                      <a:pt x="99" y="120"/>
                      <a:pt x="99" y="120"/>
                    </a:cubicBezTo>
                    <a:cubicBezTo>
                      <a:pt x="99" y="120"/>
                      <a:pt x="98" y="120"/>
                      <a:pt x="98" y="120"/>
                    </a:cubicBezTo>
                    <a:cubicBezTo>
                      <a:pt x="97" y="120"/>
                      <a:pt x="96" y="119"/>
                      <a:pt x="96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1" y="115"/>
                      <a:pt x="81" y="115"/>
                      <a:pt x="81" y="115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7" y="115"/>
                      <a:pt x="98" y="115"/>
                      <a:pt x="98" y="115"/>
                    </a:cubicBezTo>
                    <a:cubicBezTo>
                      <a:pt x="99" y="115"/>
                      <a:pt x="99" y="115"/>
                      <a:pt x="99" y="115"/>
                    </a:cubicBezTo>
                    <a:close/>
                    <a:moveTo>
                      <a:pt x="99" y="135"/>
                    </a:moveTo>
                    <a:cubicBezTo>
                      <a:pt x="99" y="140"/>
                      <a:pt x="99" y="140"/>
                      <a:pt x="99" y="140"/>
                    </a:cubicBezTo>
                    <a:cubicBezTo>
                      <a:pt x="97" y="141"/>
                      <a:pt x="95" y="142"/>
                      <a:pt x="92" y="142"/>
                    </a:cubicBezTo>
                    <a:cubicBezTo>
                      <a:pt x="88" y="142"/>
                      <a:pt x="84" y="142"/>
                      <a:pt x="81" y="140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5" y="137"/>
                      <a:pt x="88" y="137"/>
                      <a:pt x="92" y="137"/>
                    </a:cubicBezTo>
                    <a:cubicBezTo>
                      <a:pt x="94" y="137"/>
                      <a:pt x="97" y="136"/>
                      <a:pt x="99" y="135"/>
                    </a:cubicBezTo>
                    <a:close/>
                    <a:moveTo>
                      <a:pt x="67" y="146"/>
                    </a:moveTo>
                    <a:cubicBezTo>
                      <a:pt x="69" y="148"/>
                      <a:pt x="71" y="149"/>
                      <a:pt x="72" y="150"/>
                    </a:cubicBezTo>
                    <a:cubicBezTo>
                      <a:pt x="75" y="151"/>
                      <a:pt x="78" y="152"/>
                      <a:pt x="81" y="153"/>
                    </a:cubicBezTo>
                    <a:cubicBezTo>
                      <a:pt x="81" y="158"/>
                      <a:pt x="81" y="158"/>
                      <a:pt x="81" y="158"/>
                    </a:cubicBezTo>
                    <a:cubicBezTo>
                      <a:pt x="77" y="157"/>
                      <a:pt x="74" y="156"/>
                      <a:pt x="70" y="154"/>
                    </a:cubicBezTo>
                    <a:cubicBezTo>
                      <a:pt x="69" y="153"/>
                      <a:pt x="68" y="153"/>
                      <a:pt x="67" y="152"/>
                    </a:cubicBezTo>
                    <a:cubicBezTo>
                      <a:pt x="67" y="146"/>
                      <a:pt x="67" y="146"/>
                      <a:pt x="67" y="146"/>
                    </a:cubicBezTo>
                    <a:close/>
                    <a:moveTo>
                      <a:pt x="81" y="21"/>
                    </a:moveTo>
                    <a:cubicBezTo>
                      <a:pt x="76" y="22"/>
                      <a:pt x="71" y="23"/>
                      <a:pt x="67" y="25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71" y="18"/>
                      <a:pt x="76" y="17"/>
                      <a:pt x="81" y="16"/>
                    </a:cubicBezTo>
                    <a:cubicBezTo>
                      <a:pt x="81" y="21"/>
                      <a:pt x="81" y="21"/>
                      <a:pt x="81" y="21"/>
                    </a:cubicBezTo>
                    <a:close/>
                    <a:moveTo>
                      <a:pt x="81" y="32"/>
                    </a:moveTo>
                    <a:cubicBezTo>
                      <a:pt x="81" y="37"/>
                      <a:pt x="81" y="37"/>
                      <a:pt x="81" y="37"/>
                    </a:cubicBezTo>
                    <a:cubicBezTo>
                      <a:pt x="76" y="39"/>
                      <a:pt x="71" y="40"/>
                      <a:pt x="67" y="41"/>
                    </a:cubicBezTo>
                    <a:cubicBezTo>
                      <a:pt x="67" y="36"/>
                      <a:pt x="67" y="36"/>
                      <a:pt x="67" y="36"/>
                    </a:cubicBezTo>
                    <a:cubicBezTo>
                      <a:pt x="71" y="35"/>
                      <a:pt x="76" y="34"/>
                      <a:pt x="81" y="32"/>
                    </a:cubicBezTo>
                    <a:close/>
                    <a:moveTo>
                      <a:pt x="81" y="46"/>
                    </a:moveTo>
                    <a:cubicBezTo>
                      <a:pt x="81" y="51"/>
                      <a:pt x="81" y="51"/>
                      <a:pt x="81" y="51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73" y="53"/>
                      <a:pt x="73" y="59"/>
                      <a:pt x="74" y="62"/>
                    </a:cubicBezTo>
                    <a:cubicBezTo>
                      <a:pt x="74" y="63"/>
                      <a:pt x="74" y="64"/>
                      <a:pt x="74" y="65"/>
                    </a:cubicBezTo>
                    <a:cubicBezTo>
                      <a:pt x="74" y="65"/>
                      <a:pt x="74" y="65"/>
                      <a:pt x="74" y="65"/>
                    </a:cubicBezTo>
                    <a:cubicBezTo>
                      <a:pt x="74" y="65"/>
                      <a:pt x="74" y="66"/>
                      <a:pt x="74" y="68"/>
                    </a:cubicBezTo>
                    <a:cubicBezTo>
                      <a:pt x="74" y="72"/>
                      <a:pt x="75" y="78"/>
                      <a:pt x="73" y="81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70" y="77"/>
                      <a:pt x="69" y="71"/>
                      <a:pt x="69" y="68"/>
                    </a:cubicBezTo>
                    <a:cubicBezTo>
                      <a:pt x="69" y="67"/>
                      <a:pt x="69" y="66"/>
                      <a:pt x="69" y="65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3"/>
                    </a:cubicBezTo>
                    <a:cubicBezTo>
                      <a:pt x="69" y="58"/>
                      <a:pt x="68" y="49"/>
                      <a:pt x="72" y="48"/>
                    </a:cubicBezTo>
                    <a:cubicBezTo>
                      <a:pt x="81" y="46"/>
                      <a:pt x="81" y="46"/>
                      <a:pt x="81" y="46"/>
                    </a:cubicBezTo>
                    <a:close/>
                    <a:moveTo>
                      <a:pt x="81" y="87"/>
                    </a:moveTo>
                    <a:cubicBezTo>
                      <a:pt x="81" y="94"/>
                      <a:pt x="81" y="94"/>
                      <a:pt x="81" y="94"/>
                    </a:cubicBezTo>
                    <a:cubicBezTo>
                      <a:pt x="75" y="99"/>
                      <a:pt x="75" y="99"/>
                      <a:pt x="75" y="99"/>
                    </a:cubicBezTo>
                    <a:cubicBezTo>
                      <a:pt x="81" y="99"/>
                      <a:pt x="81" y="99"/>
                      <a:pt x="81" y="99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69" y="104"/>
                      <a:pt x="69" y="104"/>
                      <a:pt x="69" y="104"/>
                    </a:cubicBezTo>
                    <a:cubicBezTo>
                      <a:pt x="68" y="104"/>
                      <a:pt x="67" y="103"/>
                      <a:pt x="67" y="102"/>
                    </a:cubicBezTo>
                    <a:cubicBezTo>
                      <a:pt x="67" y="101"/>
                      <a:pt x="67" y="100"/>
                      <a:pt x="68" y="100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7"/>
                      <a:pt x="81" y="87"/>
                      <a:pt x="81" y="87"/>
                    </a:cubicBezTo>
                    <a:close/>
                    <a:moveTo>
                      <a:pt x="81" y="115"/>
                    </a:moveTo>
                    <a:cubicBezTo>
                      <a:pt x="81" y="119"/>
                      <a:pt x="81" y="119"/>
                      <a:pt x="81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9" y="123"/>
                      <a:pt x="71" y="126"/>
                      <a:pt x="73" y="129"/>
                    </a:cubicBezTo>
                    <a:cubicBezTo>
                      <a:pt x="75" y="132"/>
                      <a:pt x="78" y="134"/>
                      <a:pt x="81" y="135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76" y="138"/>
                      <a:pt x="72" y="136"/>
                      <a:pt x="69" y="132"/>
                    </a:cubicBezTo>
                    <a:cubicBezTo>
                      <a:pt x="68" y="131"/>
                      <a:pt x="68" y="130"/>
                      <a:pt x="67" y="129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68" y="116"/>
                      <a:pt x="67" y="115"/>
                      <a:pt x="67" y="115"/>
                    </a:cubicBezTo>
                    <a:cubicBezTo>
                      <a:pt x="67" y="115"/>
                      <a:pt x="67" y="115"/>
                      <a:pt x="67" y="115"/>
                    </a:cubicBezTo>
                    <a:lnTo>
                      <a:pt x="81" y="115"/>
                    </a:lnTo>
                    <a:close/>
                    <a:moveTo>
                      <a:pt x="17" y="143"/>
                    </a:moveTo>
                    <a:cubicBezTo>
                      <a:pt x="21" y="147"/>
                      <a:pt x="21" y="147"/>
                      <a:pt x="21" y="147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8" y="120"/>
                      <a:pt x="50" y="120"/>
                      <a:pt x="50" y="120"/>
                    </a:cubicBezTo>
                    <a:cubicBezTo>
                      <a:pt x="51" y="121"/>
                      <a:pt x="51" y="121"/>
                      <a:pt x="51" y="122"/>
                    </a:cubicBezTo>
                    <a:cubicBezTo>
                      <a:pt x="52" y="125"/>
                      <a:pt x="53" y="128"/>
                      <a:pt x="54" y="130"/>
                    </a:cubicBezTo>
                    <a:cubicBezTo>
                      <a:pt x="57" y="137"/>
                      <a:pt x="62" y="142"/>
                      <a:pt x="67" y="146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0" y="147"/>
                      <a:pt x="54" y="141"/>
                      <a:pt x="50" y="132"/>
                    </a:cubicBezTo>
                    <a:cubicBezTo>
                      <a:pt x="49" y="131"/>
                      <a:pt x="48" y="129"/>
                      <a:pt x="48" y="127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2" y="153"/>
                      <a:pt x="20" y="153"/>
                      <a:pt x="19" y="152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8" y="140"/>
                      <a:pt x="8" y="139"/>
                      <a:pt x="9" y="138"/>
                    </a:cubicBezTo>
                    <a:cubicBezTo>
                      <a:pt x="34" y="113"/>
                      <a:pt x="34" y="113"/>
                      <a:pt x="34" y="113"/>
                    </a:cubicBezTo>
                    <a:cubicBezTo>
                      <a:pt x="32" y="112"/>
                      <a:pt x="30" y="112"/>
                      <a:pt x="28" y="111"/>
                    </a:cubicBezTo>
                    <a:cubicBezTo>
                      <a:pt x="19" y="106"/>
                      <a:pt x="11" y="99"/>
                      <a:pt x="6" y="90"/>
                    </a:cubicBezTo>
                    <a:cubicBezTo>
                      <a:pt x="2" y="81"/>
                      <a:pt x="0" y="71"/>
                      <a:pt x="2" y="61"/>
                    </a:cubicBezTo>
                    <a:cubicBezTo>
                      <a:pt x="3" y="58"/>
                      <a:pt x="4" y="55"/>
                      <a:pt x="5" y="52"/>
                    </a:cubicBezTo>
                    <a:cubicBezTo>
                      <a:pt x="10" y="43"/>
                      <a:pt x="17" y="37"/>
                      <a:pt x="25" y="33"/>
                    </a:cubicBezTo>
                    <a:cubicBezTo>
                      <a:pt x="32" y="29"/>
                      <a:pt x="41" y="26"/>
                      <a:pt x="50" y="24"/>
                    </a:cubicBezTo>
                    <a:cubicBezTo>
                      <a:pt x="56" y="22"/>
                      <a:pt x="61" y="21"/>
                      <a:pt x="67" y="20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2" y="26"/>
                      <a:pt x="56" y="27"/>
                      <a:pt x="51" y="29"/>
                    </a:cubicBezTo>
                    <a:cubicBezTo>
                      <a:pt x="43" y="31"/>
                      <a:pt x="34" y="33"/>
                      <a:pt x="27" y="37"/>
                    </a:cubicBezTo>
                    <a:cubicBezTo>
                      <a:pt x="20" y="41"/>
                      <a:pt x="14" y="46"/>
                      <a:pt x="10" y="54"/>
                    </a:cubicBezTo>
                    <a:cubicBezTo>
                      <a:pt x="9" y="57"/>
                      <a:pt x="8" y="59"/>
                      <a:pt x="7" y="62"/>
                    </a:cubicBezTo>
                    <a:cubicBezTo>
                      <a:pt x="5" y="71"/>
                      <a:pt x="7" y="80"/>
                      <a:pt x="11" y="88"/>
                    </a:cubicBezTo>
                    <a:cubicBezTo>
                      <a:pt x="15" y="96"/>
                      <a:pt x="22" y="102"/>
                      <a:pt x="30" y="106"/>
                    </a:cubicBezTo>
                    <a:cubicBezTo>
                      <a:pt x="33" y="108"/>
                      <a:pt x="36" y="109"/>
                      <a:pt x="39" y="109"/>
                    </a:cubicBezTo>
                    <a:cubicBezTo>
                      <a:pt x="40" y="110"/>
                      <a:pt x="41" y="111"/>
                      <a:pt x="41" y="112"/>
                    </a:cubicBezTo>
                    <a:cubicBezTo>
                      <a:pt x="40" y="113"/>
                      <a:pt x="40" y="113"/>
                      <a:pt x="40" y="113"/>
                    </a:cubicBezTo>
                    <a:cubicBezTo>
                      <a:pt x="40" y="113"/>
                      <a:pt x="40" y="113"/>
                      <a:pt x="40" y="113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17" y="143"/>
                      <a:pt x="17" y="143"/>
                      <a:pt x="17" y="143"/>
                    </a:cubicBezTo>
                    <a:close/>
                    <a:moveTo>
                      <a:pt x="67" y="36"/>
                    </a:moveTo>
                    <a:cubicBezTo>
                      <a:pt x="64" y="37"/>
                      <a:pt x="64" y="37"/>
                      <a:pt x="64" y="37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6" y="39"/>
                      <a:pt x="54" y="39"/>
                      <a:pt x="53" y="40"/>
                    </a:cubicBezTo>
                    <a:cubicBezTo>
                      <a:pt x="42" y="42"/>
                      <a:pt x="32" y="45"/>
                      <a:pt x="25" y="54"/>
                    </a:cubicBezTo>
                    <a:cubicBezTo>
                      <a:pt x="21" y="58"/>
                      <a:pt x="19" y="63"/>
                      <a:pt x="19" y="68"/>
                    </a:cubicBezTo>
                    <a:cubicBezTo>
                      <a:pt x="18" y="73"/>
                      <a:pt x="19" y="77"/>
                      <a:pt x="21" y="81"/>
                    </a:cubicBezTo>
                    <a:cubicBezTo>
                      <a:pt x="22" y="85"/>
                      <a:pt x="25" y="89"/>
                      <a:pt x="28" y="91"/>
                    </a:cubicBezTo>
                    <a:cubicBezTo>
                      <a:pt x="32" y="95"/>
                      <a:pt x="37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5" y="97"/>
                      <a:pt x="46" y="96"/>
                      <a:pt x="46" y="9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4"/>
                      <a:pt x="46" y="63"/>
                      <a:pt x="46" y="62"/>
                    </a:cubicBezTo>
                    <a:cubicBezTo>
                      <a:pt x="45" y="61"/>
                      <a:pt x="45" y="59"/>
                      <a:pt x="46" y="59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2"/>
                      <a:pt x="57" y="92"/>
                      <a:pt x="57" y="93"/>
                    </a:cubicBezTo>
                    <a:cubicBezTo>
                      <a:pt x="58" y="94"/>
                      <a:pt x="60" y="94"/>
                      <a:pt x="60" y="93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2"/>
                      <a:pt x="60" y="50"/>
                      <a:pt x="59" y="50"/>
                    </a:cubicBezTo>
                    <a:cubicBezTo>
                      <a:pt x="59" y="50"/>
                      <a:pt x="58" y="50"/>
                      <a:pt x="58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0" y="56"/>
                      <a:pt x="40" y="59"/>
                      <a:pt x="41" y="63"/>
                    </a:cubicBezTo>
                    <a:cubicBezTo>
                      <a:pt x="41" y="63"/>
                      <a:pt x="41" y="64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37" y="91"/>
                      <a:pt x="34" y="90"/>
                      <a:pt x="31" y="88"/>
                    </a:cubicBezTo>
                    <a:cubicBezTo>
                      <a:pt x="29" y="85"/>
                      <a:pt x="26" y="82"/>
                      <a:pt x="25" y="79"/>
                    </a:cubicBezTo>
                    <a:cubicBezTo>
                      <a:pt x="24" y="76"/>
                      <a:pt x="23" y="72"/>
                      <a:pt x="23" y="69"/>
                    </a:cubicBezTo>
                    <a:cubicBezTo>
                      <a:pt x="24" y="64"/>
                      <a:pt x="25" y="60"/>
                      <a:pt x="28" y="57"/>
                    </a:cubicBezTo>
                    <a:cubicBezTo>
                      <a:pt x="34" y="49"/>
                      <a:pt x="44" y="47"/>
                      <a:pt x="54" y="44"/>
                    </a:cubicBezTo>
                    <a:cubicBezTo>
                      <a:pt x="55" y="44"/>
                      <a:pt x="57" y="44"/>
                      <a:pt x="58" y="43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36"/>
                      <a:pt x="67" y="36"/>
                      <a:pt x="67" y="36"/>
                    </a:cubicBezTo>
                    <a:close/>
                    <a:moveTo>
                      <a:pt x="67" y="115"/>
                    </a:move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5"/>
                      <a:pt x="66" y="115"/>
                      <a:pt x="65" y="115"/>
                    </a:cubicBezTo>
                    <a:cubicBezTo>
                      <a:pt x="64" y="115"/>
                      <a:pt x="63" y="116"/>
                      <a:pt x="63" y="117"/>
                    </a:cubicBezTo>
                    <a:cubicBezTo>
                      <a:pt x="64" y="122"/>
                      <a:pt x="65" y="125"/>
                      <a:pt x="67" y="129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5"/>
                      <a:pt x="67" y="115"/>
                      <a:pt x="6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8" name="Freeform 289"/>
              <p:cNvSpPr>
                <a:spLocks noEditPoints="1"/>
              </p:cNvSpPr>
              <p:nvPr/>
            </p:nvSpPr>
            <p:spPr bwMode="auto">
              <a:xfrm>
                <a:off x="9786938" y="2409825"/>
                <a:ext cx="260350" cy="260350"/>
              </a:xfrm>
              <a:custGeom>
                <a:avLst/>
                <a:gdLst>
                  <a:gd name="T0" fmla="*/ 58 w 115"/>
                  <a:gd name="T1" fmla="*/ 110 h 115"/>
                  <a:gd name="T2" fmla="*/ 95 w 115"/>
                  <a:gd name="T3" fmla="*/ 95 h 115"/>
                  <a:gd name="T4" fmla="*/ 111 w 115"/>
                  <a:gd name="T5" fmla="*/ 57 h 115"/>
                  <a:gd name="T6" fmla="*/ 95 w 115"/>
                  <a:gd name="T7" fmla="*/ 20 h 115"/>
                  <a:gd name="T8" fmla="*/ 58 w 115"/>
                  <a:gd name="T9" fmla="*/ 4 h 115"/>
                  <a:gd name="T10" fmla="*/ 58 w 115"/>
                  <a:gd name="T11" fmla="*/ 4 h 115"/>
                  <a:gd name="T12" fmla="*/ 58 w 115"/>
                  <a:gd name="T13" fmla="*/ 0 h 115"/>
                  <a:gd name="T14" fmla="*/ 58 w 115"/>
                  <a:gd name="T15" fmla="*/ 0 h 115"/>
                  <a:gd name="T16" fmla="*/ 98 w 115"/>
                  <a:gd name="T17" fmla="*/ 17 h 115"/>
                  <a:gd name="T18" fmla="*/ 115 w 115"/>
                  <a:gd name="T19" fmla="*/ 57 h 115"/>
                  <a:gd name="T20" fmla="*/ 98 w 115"/>
                  <a:gd name="T21" fmla="*/ 98 h 115"/>
                  <a:gd name="T22" fmla="*/ 58 w 115"/>
                  <a:gd name="T23" fmla="*/ 115 h 115"/>
                  <a:gd name="T24" fmla="*/ 58 w 115"/>
                  <a:gd name="T25" fmla="*/ 115 h 115"/>
                  <a:gd name="T26" fmla="*/ 58 w 115"/>
                  <a:gd name="T27" fmla="*/ 110 h 115"/>
                  <a:gd name="T28" fmla="*/ 58 w 115"/>
                  <a:gd name="T29" fmla="*/ 110 h 115"/>
                  <a:gd name="T30" fmla="*/ 58 w 115"/>
                  <a:gd name="T31" fmla="*/ 76 h 115"/>
                  <a:gd name="T32" fmla="*/ 70 w 115"/>
                  <a:gd name="T33" fmla="*/ 71 h 115"/>
                  <a:gd name="T34" fmla="*/ 71 w 115"/>
                  <a:gd name="T35" fmla="*/ 69 h 115"/>
                  <a:gd name="T36" fmla="*/ 88 w 115"/>
                  <a:gd name="T37" fmla="*/ 30 h 115"/>
                  <a:gd name="T38" fmla="*/ 88 w 115"/>
                  <a:gd name="T39" fmla="*/ 30 h 115"/>
                  <a:gd name="T40" fmla="*/ 88 w 115"/>
                  <a:gd name="T41" fmla="*/ 30 h 115"/>
                  <a:gd name="T42" fmla="*/ 88 w 115"/>
                  <a:gd name="T43" fmla="*/ 28 h 115"/>
                  <a:gd name="T44" fmla="*/ 85 w 115"/>
                  <a:gd name="T45" fmla="*/ 27 h 115"/>
                  <a:gd name="T46" fmla="*/ 58 w 115"/>
                  <a:gd name="T47" fmla="*/ 39 h 115"/>
                  <a:gd name="T48" fmla="*/ 58 w 115"/>
                  <a:gd name="T49" fmla="*/ 44 h 115"/>
                  <a:gd name="T50" fmla="*/ 81 w 115"/>
                  <a:gd name="T51" fmla="*/ 34 h 115"/>
                  <a:gd name="T52" fmla="*/ 67 w 115"/>
                  <a:gd name="T53" fmla="*/ 67 h 115"/>
                  <a:gd name="T54" fmla="*/ 58 w 115"/>
                  <a:gd name="T55" fmla="*/ 71 h 115"/>
                  <a:gd name="T56" fmla="*/ 58 w 115"/>
                  <a:gd name="T57" fmla="*/ 76 h 115"/>
                  <a:gd name="T58" fmla="*/ 58 w 115"/>
                  <a:gd name="T59" fmla="*/ 4 h 115"/>
                  <a:gd name="T60" fmla="*/ 20 w 115"/>
                  <a:gd name="T61" fmla="*/ 20 h 115"/>
                  <a:gd name="T62" fmla="*/ 5 w 115"/>
                  <a:gd name="T63" fmla="*/ 57 h 115"/>
                  <a:gd name="T64" fmla="*/ 20 w 115"/>
                  <a:gd name="T65" fmla="*/ 95 h 115"/>
                  <a:gd name="T66" fmla="*/ 58 w 115"/>
                  <a:gd name="T67" fmla="*/ 110 h 115"/>
                  <a:gd name="T68" fmla="*/ 58 w 115"/>
                  <a:gd name="T69" fmla="*/ 115 h 115"/>
                  <a:gd name="T70" fmla="*/ 17 w 115"/>
                  <a:gd name="T71" fmla="*/ 98 h 115"/>
                  <a:gd name="T72" fmla="*/ 0 w 115"/>
                  <a:gd name="T73" fmla="*/ 57 h 115"/>
                  <a:gd name="T74" fmla="*/ 17 w 115"/>
                  <a:gd name="T75" fmla="*/ 17 h 115"/>
                  <a:gd name="T76" fmla="*/ 58 w 115"/>
                  <a:gd name="T77" fmla="*/ 0 h 115"/>
                  <a:gd name="T78" fmla="*/ 58 w 115"/>
                  <a:gd name="T79" fmla="*/ 4 h 115"/>
                  <a:gd name="T80" fmla="*/ 58 w 115"/>
                  <a:gd name="T81" fmla="*/ 39 h 115"/>
                  <a:gd name="T82" fmla="*/ 46 w 115"/>
                  <a:gd name="T83" fmla="*/ 44 h 115"/>
                  <a:gd name="T84" fmla="*/ 44 w 115"/>
                  <a:gd name="T85" fmla="*/ 45 h 115"/>
                  <a:gd name="T86" fmla="*/ 27 w 115"/>
                  <a:gd name="T87" fmla="*/ 85 h 115"/>
                  <a:gd name="T88" fmla="*/ 27 w 115"/>
                  <a:gd name="T89" fmla="*/ 85 h 115"/>
                  <a:gd name="T90" fmla="*/ 27 w 115"/>
                  <a:gd name="T91" fmla="*/ 85 h 115"/>
                  <a:gd name="T92" fmla="*/ 27 w 115"/>
                  <a:gd name="T93" fmla="*/ 87 h 115"/>
                  <a:gd name="T94" fmla="*/ 30 w 115"/>
                  <a:gd name="T95" fmla="*/ 88 h 115"/>
                  <a:gd name="T96" fmla="*/ 58 w 115"/>
                  <a:gd name="T97" fmla="*/ 76 h 115"/>
                  <a:gd name="T98" fmla="*/ 58 w 115"/>
                  <a:gd name="T99" fmla="*/ 71 h 115"/>
                  <a:gd name="T100" fmla="*/ 34 w 115"/>
                  <a:gd name="T101" fmla="*/ 81 h 115"/>
                  <a:gd name="T102" fmla="*/ 48 w 115"/>
                  <a:gd name="T103" fmla="*/ 48 h 115"/>
                  <a:gd name="T104" fmla="*/ 58 w 115"/>
                  <a:gd name="T105" fmla="*/ 44 h 115"/>
                  <a:gd name="T106" fmla="*/ 58 w 115"/>
                  <a:gd name="T107" fmla="*/ 3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5" h="115">
                    <a:moveTo>
                      <a:pt x="58" y="110"/>
                    </a:moveTo>
                    <a:cubicBezTo>
                      <a:pt x="72" y="110"/>
                      <a:pt x="85" y="104"/>
                      <a:pt x="95" y="95"/>
                    </a:cubicBezTo>
                    <a:cubicBezTo>
                      <a:pt x="105" y="85"/>
                      <a:pt x="111" y="72"/>
                      <a:pt x="111" y="57"/>
                    </a:cubicBezTo>
                    <a:cubicBezTo>
                      <a:pt x="111" y="43"/>
                      <a:pt x="105" y="30"/>
                      <a:pt x="95" y="20"/>
                    </a:cubicBezTo>
                    <a:cubicBezTo>
                      <a:pt x="85" y="10"/>
                      <a:pt x="72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4" y="0"/>
                      <a:pt x="88" y="6"/>
                      <a:pt x="98" y="17"/>
                    </a:cubicBezTo>
                    <a:cubicBezTo>
                      <a:pt x="109" y="27"/>
                      <a:pt x="115" y="41"/>
                      <a:pt x="115" y="57"/>
                    </a:cubicBezTo>
                    <a:cubicBezTo>
                      <a:pt x="115" y="73"/>
                      <a:pt x="109" y="88"/>
                      <a:pt x="98" y="98"/>
                    </a:cubicBezTo>
                    <a:cubicBezTo>
                      <a:pt x="88" y="109"/>
                      <a:pt x="74" y="115"/>
                      <a:pt x="58" y="115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8" y="110"/>
                      <a:pt x="58" y="110"/>
                      <a:pt x="58" y="110"/>
                    </a:cubicBezTo>
                    <a:close/>
                    <a:moveTo>
                      <a:pt x="58" y="76"/>
                    </a:moveTo>
                    <a:cubicBezTo>
                      <a:pt x="70" y="71"/>
                      <a:pt x="70" y="71"/>
                      <a:pt x="70" y="71"/>
                    </a:cubicBezTo>
                    <a:cubicBezTo>
                      <a:pt x="70" y="70"/>
                      <a:pt x="71" y="70"/>
                      <a:pt x="71" y="69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29"/>
                      <a:pt x="88" y="29"/>
                      <a:pt x="88" y="28"/>
                    </a:cubicBezTo>
                    <a:cubicBezTo>
                      <a:pt x="88" y="27"/>
                      <a:pt x="86" y="26"/>
                      <a:pt x="85" y="27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58" y="71"/>
                      <a:pt x="58" y="71"/>
                      <a:pt x="58" y="71"/>
                    </a:cubicBezTo>
                    <a:lnTo>
                      <a:pt x="58" y="76"/>
                    </a:lnTo>
                    <a:close/>
                    <a:moveTo>
                      <a:pt x="58" y="4"/>
                    </a:moveTo>
                    <a:cubicBezTo>
                      <a:pt x="43" y="4"/>
                      <a:pt x="30" y="10"/>
                      <a:pt x="20" y="20"/>
                    </a:cubicBezTo>
                    <a:cubicBezTo>
                      <a:pt x="11" y="30"/>
                      <a:pt x="5" y="43"/>
                      <a:pt x="5" y="57"/>
                    </a:cubicBezTo>
                    <a:cubicBezTo>
                      <a:pt x="5" y="72"/>
                      <a:pt x="11" y="85"/>
                      <a:pt x="20" y="95"/>
                    </a:cubicBezTo>
                    <a:cubicBezTo>
                      <a:pt x="30" y="104"/>
                      <a:pt x="43" y="110"/>
                      <a:pt x="58" y="110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42" y="115"/>
                      <a:pt x="27" y="109"/>
                      <a:pt x="17" y="98"/>
                    </a:cubicBezTo>
                    <a:cubicBezTo>
                      <a:pt x="6" y="88"/>
                      <a:pt x="0" y="73"/>
                      <a:pt x="0" y="57"/>
                    </a:cubicBezTo>
                    <a:cubicBezTo>
                      <a:pt x="0" y="41"/>
                      <a:pt x="6" y="27"/>
                      <a:pt x="17" y="17"/>
                    </a:cubicBezTo>
                    <a:cubicBezTo>
                      <a:pt x="27" y="6"/>
                      <a:pt x="42" y="0"/>
                      <a:pt x="58" y="0"/>
                    </a:cubicBezTo>
                    <a:cubicBezTo>
                      <a:pt x="58" y="4"/>
                      <a:pt x="58" y="4"/>
                      <a:pt x="58" y="4"/>
                    </a:cubicBezTo>
                    <a:close/>
                    <a:moveTo>
                      <a:pt x="58" y="39"/>
                    </a:moveTo>
                    <a:cubicBezTo>
                      <a:pt x="46" y="44"/>
                      <a:pt x="46" y="44"/>
                      <a:pt x="46" y="44"/>
                    </a:cubicBezTo>
                    <a:cubicBezTo>
                      <a:pt x="45" y="44"/>
                      <a:pt x="45" y="45"/>
                      <a:pt x="44" y="4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6"/>
                      <a:pt x="27" y="87"/>
                    </a:cubicBezTo>
                    <a:cubicBezTo>
                      <a:pt x="28" y="88"/>
                      <a:pt x="29" y="88"/>
                      <a:pt x="30" y="8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8" y="44"/>
                      <a:pt x="58" y="44"/>
                      <a:pt x="58" y="44"/>
                    </a:cubicBezTo>
                    <a:lnTo>
                      <a:pt x="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9" name="Freeform 291"/>
              <p:cNvSpPr>
                <a:spLocks noEditPoints="1"/>
              </p:cNvSpPr>
              <p:nvPr/>
            </p:nvSpPr>
            <p:spPr bwMode="auto">
              <a:xfrm>
                <a:off x="5459413" y="1279525"/>
                <a:ext cx="312738" cy="309563"/>
              </a:xfrm>
              <a:custGeom>
                <a:avLst/>
                <a:gdLst>
                  <a:gd name="T0" fmla="*/ 98 w 138"/>
                  <a:gd name="T1" fmla="*/ 66 h 137"/>
                  <a:gd name="T2" fmla="*/ 102 w 138"/>
                  <a:gd name="T3" fmla="*/ 39 h 137"/>
                  <a:gd name="T4" fmla="*/ 99 w 138"/>
                  <a:gd name="T5" fmla="*/ 36 h 137"/>
                  <a:gd name="T6" fmla="*/ 115 w 138"/>
                  <a:gd name="T7" fmla="*/ 31 h 137"/>
                  <a:gd name="T8" fmla="*/ 135 w 138"/>
                  <a:gd name="T9" fmla="*/ 51 h 137"/>
                  <a:gd name="T10" fmla="*/ 113 w 138"/>
                  <a:gd name="T11" fmla="*/ 78 h 137"/>
                  <a:gd name="T12" fmla="*/ 115 w 138"/>
                  <a:gd name="T13" fmla="*/ 120 h 137"/>
                  <a:gd name="T14" fmla="*/ 106 w 138"/>
                  <a:gd name="T15" fmla="*/ 107 h 137"/>
                  <a:gd name="T16" fmla="*/ 98 w 138"/>
                  <a:gd name="T17" fmla="*/ 90 h 137"/>
                  <a:gd name="T18" fmla="*/ 107 w 138"/>
                  <a:gd name="T19" fmla="*/ 70 h 137"/>
                  <a:gd name="T20" fmla="*/ 86 w 138"/>
                  <a:gd name="T21" fmla="*/ 62 h 137"/>
                  <a:gd name="T22" fmla="*/ 96 w 138"/>
                  <a:gd name="T23" fmla="*/ 46 h 137"/>
                  <a:gd name="T24" fmla="*/ 84 w 138"/>
                  <a:gd name="T25" fmla="*/ 46 h 137"/>
                  <a:gd name="T26" fmla="*/ 79 w 138"/>
                  <a:gd name="T27" fmla="*/ 16 h 137"/>
                  <a:gd name="T28" fmla="*/ 86 w 138"/>
                  <a:gd name="T29" fmla="*/ 127 h 137"/>
                  <a:gd name="T30" fmla="*/ 84 w 138"/>
                  <a:gd name="T31" fmla="*/ 91 h 137"/>
                  <a:gd name="T32" fmla="*/ 91 w 138"/>
                  <a:gd name="T33" fmla="*/ 101 h 137"/>
                  <a:gd name="T34" fmla="*/ 84 w 138"/>
                  <a:gd name="T35" fmla="*/ 82 h 137"/>
                  <a:gd name="T36" fmla="*/ 96 w 138"/>
                  <a:gd name="T37" fmla="*/ 88 h 137"/>
                  <a:gd name="T38" fmla="*/ 79 w 138"/>
                  <a:gd name="T39" fmla="*/ 25 h 137"/>
                  <a:gd name="T40" fmla="*/ 79 w 138"/>
                  <a:gd name="T41" fmla="*/ 121 h 137"/>
                  <a:gd name="T42" fmla="*/ 79 w 138"/>
                  <a:gd name="T43" fmla="*/ 89 h 137"/>
                  <a:gd name="T44" fmla="*/ 75 w 138"/>
                  <a:gd name="T45" fmla="*/ 46 h 137"/>
                  <a:gd name="T46" fmla="*/ 75 w 138"/>
                  <a:gd name="T47" fmla="*/ 17 h 137"/>
                  <a:gd name="T48" fmla="*/ 78 w 138"/>
                  <a:gd name="T49" fmla="*/ 104 h 137"/>
                  <a:gd name="T50" fmla="*/ 75 w 138"/>
                  <a:gd name="T51" fmla="*/ 52 h 137"/>
                  <a:gd name="T52" fmla="*/ 75 w 138"/>
                  <a:gd name="T53" fmla="*/ 32 h 137"/>
                  <a:gd name="T54" fmla="*/ 69 w 138"/>
                  <a:gd name="T55" fmla="*/ 5 h 137"/>
                  <a:gd name="T56" fmla="*/ 75 w 138"/>
                  <a:gd name="T57" fmla="*/ 135 h 137"/>
                  <a:gd name="T58" fmla="*/ 70 w 138"/>
                  <a:gd name="T59" fmla="*/ 96 h 137"/>
                  <a:gd name="T60" fmla="*/ 63 w 138"/>
                  <a:gd name="T61" fmla="*/ 17 h 137"/>
                  <a:gd name="T62" fmla="*/ 63 w 138"/>
                  <a:gd name="T63" fmla="*/ 20 h 137"/>
                  <a:gd name="T64" fmla="*/ 68 w 138"/>
                  <a:gd name="T65" fmla="*/ 89 h 137"/>
                  <a:gd name="T66" fmla="*/ 67 w 138"/>
                  <a:gd name="T67" fmla="*/ 104 h 137"/>
                  <a:gd name="T68" fmla="*/ 66 w 138"/>
                  <a:gd name="T69" fmla="*/ 137 h 137"/>
                  <a:gd name="T70" fmla="*/ 61 w 138"/>
                  <a:gd name="T71" fmla="*/ 18 h 137"/>
                  <a:gd name="T72" fmla="*/ 63 w 138"/>
                  <a:gd name="T73" fmla="*/ 52 h 137"/>
                  <a:gd name="T74" fmla="*/ 63 w 138"/>
                  <a:gd name="T75" fmla="*/ 102 h 137"/>
                  <a:gd name="T76" fmla="*/ 61 w 138"/>
                  <a:gd name="T77" fmla="*/ 8 h 137"/>
                  <a:gd name="T78" fmla="*/ 59 w 138"/>
                  <a:gd name="T79" fmla="*/ 54 h 137"/>
                  <a:gd name="T80" fmla="*/ 59 w 138"/>
                  <a:gd name="T81" fmla="*/ 83 h 137"/>
                  <a:gd name="T82" fmla="*/ 61 w 138"/>
                  <a:gd name="T83" fmla="*/ 129 h 137"/>
                  <a:gd name="T84" fmla="*/ 59 w 138"/>
                  <a:gd name="T85" fmla="*/ 6 h 137"/>
                  <a:gd name="T86" fmla="*/ 42 w 138"/>
                  <a:gd name="T87" fmla="*/ 10 h 137"/>
                  <a:gd name="T88" fmla="*/ 42 w 138"/>
                  <a:gd name="T89" fmla="*/ 43 h 137"/>
                  <a:gd name="T90" fmla="*/ 49 w 138"/>
                  <a:gd name="T91" fmla="*/ 57 h 137"/>
                  <a:gd name="T92" fmla="*/ 46 w 138"/>
                  <a:gd name="T93" fmla="*/ 83 h 137"/>
                  <a:gd name="T94" fmla="*/ 45 w 138"/>
                  <a:gd name="T95" fmla="*/ 106 h 137"/>
                  <a:gd name="T96" fmla="*/ 50 w 138"/>
                  <a:gd name="T97" fmla="*/ 90 h 137"/>
                  <a:gd name="T98" fmla="*/ 52 w 138"/>
                  <a:gd name="T99" fmla="*/ 134 h 137"/>
                  <a:gd name="T100" fmla="*/ 25 w 138"/>
                  <a:gd name="T101" fmla="*/ 22 h 137"/>
                  <a:gd name="T102" fmla="*/ 40 w 138"/>
                  <a:gd name="T103" fmla="*/ 47 h 137"/>
                  <a:gd name="T104" fmla="*/ 32 w 138"/>
                  <a:gd name="T105" fmla="*/ 67 h 137"/>
                  <a:gd name="T106" fmla="*/ 10 w 138"/>
                  <a:gd name="T107" fmla="*/ 85 h 137"/>
                  <a:gd name="T108" fmla="*/ 42 w 138"/>
                  <a:gd name="T109" fmla="*/ 83 h 137"/>
                  <a:gd name="T110" fmla="*/ 31 w 138"/>
                  <a:gd name="T111" fmla="*/ 105 h 137"/>
                  <a:gd name="T112" fmla="*/ 32 w 138"/>
                  <a:gd name="T113" fmla="*/ 125 h 137"/>
                  <a:gd name="T114" fmla="*/ 32 w 138"/>
                  <a:gd name="T115" fmla="*/ 84 h 137"/>
                  <a:gd name="T116" fmla="*/ 11 w 138"/>
                  <a:gd name="T117" fmla="*/ 62 h 137"/>
                  <a:gd name="T118" fmla="*/ 13 w 138"/>
                  <a:gd name="T119" fmla="*/ 44 h 137"/>
                  <a:gd name="T120" fmla="*/ 42 w 138"/>
                  <a:gd name="T121" fmla="*/ 39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8" h="137">
                    <a:moveTo>
                      <a:pt x="133" y="67"/>
                    </a:moveTo>
                    <a:cubicBezTo>
                      <a:pt x="122" y="67"/>
                      <a:pt x="122" y="67"/>
                      <a:pt x="122" y="67"/>
                    </a:cubicBezTo>
                    <a:cubicBezTo>
                      <a:pt x="121" y="67"/>
                      <a:pt x="119" y="66"/>
                      <a:pt x="119" y="65"/>
                    </a:cubicBezTo>
                    <a:cubicBezTo>
                      <a:pt x="119" y="64"/>
                      <a:pt x="120" y="63"/>
                      <a:pt x="120" y="6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28" y="51"/>
                      <a:pt x="128" y="51"/>
                      <a:pt x="128" y="51"/>
                    </a:cubicBezTo>
                    <a:cubicBezTo>
                      <a:pt x="113" y="66"/>
                      <a:pt x="113" y="66"/>
                      <a:pt x="113" y="66"/>
                    </a:cubicBezTo>
                    <a:cubicBezTo>
                      <a:pt x="113" y="67"/>
                      <a:pt x="112" y="67"/>
                      <a:pt x="112" y="67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7" y="67"/>
                      <a:pt x="107" y="67"/>
                      <a:pt x="107" y="67"/>
                    </a:cubicBezTo>
                    <a:cubicBezTo>
                      <a:pt x="106" y="67"/>
                      <a:pt x="105" y="66"/>
                      <a:pt x="105" y="65"/>
                    </a:cubicBezTo>
                    <a:cubicBezTo>
                      <a:pt x="105" y="64"/>
                      <a:pt x="105" y="63"/>
                      <a:pt x="105" y="63"/>
                    </a:cubicBezTo>
                    <a:cubicBezTo>
                      <a:pt x="108" y="60"/>
                      <a:pt x="108" y="60"/>
                      <a:pt x="108" y="60"/>
                    </a:cubicBezTo>
                    <a:cubicBezTo>
                      <a:pt x="106" y="59"/>
                      <a:pt x="106" y="59"/>
                      <a:pt x="106" y="59"/>
                    </a:cubicBezTo>
                    <a:cubicBezTo>
                      <a:pt x="98" y="66"/>
                      <a:pt x="98" y="66"/>
                      <a:pt x="98" y="66"/>
                    </a:cubicBezTo>
                    <a:cubicBezTo>
                      <a:pt x="98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7" y="46"/>
                      <a:pt x="96" y="46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100" y="39"/>
                      <a:pt x="101" y="39"/>
                      <a:pt x="102" y="39"/>
                    </a:cubicBezTo>
                    <a:cubicBezTo>
                      <a:pt x="102" y="39"/>
                      <a:pt x="102" y="39"/>
                      <a:pt x="102" y="39"/>
                    </a:cubicBezTo>
                    <a:cubicBezTo>
                      <a:pt x="123" y="39"/>
                      <a:pt x="123" y="39"/>
                      <a:pt x="123" y="39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8" y="36"/>
                      <a:pt x="107" y="35"/>
                      <a:pt x="107" y="34"/>
                    </a:cubicBezTo>
                    <a:cubicBezTo>
                      <a:pt x="107" y="33"/>
                      <a:pt x="107" y="33"/>
                      <a:pt x="107" y="32"/>
                    </a:cubicBezTo>
                    <a:cubicBezTo>
                      <a:pt x="115" y="24"/>
                      <a:pt x="115" y="24"/>
                      <a:pt x="115" y="24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105" y="31"/>
                      <a:pt x="103" y="31"/>
                      <a:pt x="102" y="30"/>
                    </a:cubicBezTo>
                    <a:cubicBezTo>
                      <a:pt x="102" y="30"/>
                      <a:pt x="101" y="29"/>
                      <a:pt x="101" y="29"/>
                    </a:cubicBezTo>
                    <a:cubicBezTo>
                      <a:pt x="101" y="29"/>
                      <a:pt x="101" y="29"/>
                      <a:pt x="101" y="29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99" y="37"/>
                      <a:pt x="99" y="37"/>
                      <a:pt x="98" y="38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10"/>
                      <a:pt x="96" y="10"/>
                      <a:pt x="96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5" y="10"/>
                      <a:pt x="106" y="11"/>
                      <a:pt x="106" y="12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3" y="16"/>
                      <a:pt x="114" y="16"/>
                      <a:pt x="115" y="17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21" y="23"/>
                      <a:pt x="121" y="25"/>
                      <a:pt x="120" y="26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25" y="31"/>
                      <a:pt x="125" y="31"/>
                      <a:pt x="125" y="31"/>
                    </a:cubicBezTo>
                    <a:cubicBezTo>
                      <a:pt x="127" y="31"/>
                      <a:pt x="128" y="32"/>
                      <a:pt x="128" y="34"/>
                    </a:cubicBezTo>
                    <a:cubicBezTo>
                      <a:pt x="128" y="41"/>
                      <a:pt x="128" y="41"/>
                      <a:pt x="128" y="41"/>
                    </a:cubicBezTo>
                    <a:cubicBezTo>
                      <a:pt x="128" y="42"/>
                      <a:pt x="127" y="44"/>
                      <a:pt x="125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52"/>
                      <a:pt x="107" y="52"/>
                      <a:pt x="107" y="52"/>
                    </a:cubicBezTo>
                    <a:cubicBezTo>
                      <a:pt x="107" y="52"/>
                      <a:pt x="107" y="53"/>
                      <a:pt x="107" y="53"/>
                    </a:cubicBezTo>
                    <a:cubicBezTo>
                      <a:pt x="107" y="53"/>
                      <a:pt x="107" y="53"/>
                      <a:pt x="108" y="54"/>
                    </a:cubicBezTo>
                    <a:cubicBezTo>
                      <a:pt x="113" y="59"/>
                      <a:pt x="113" y="59"/>
                      <a:pt x="113" y="59"/>
                    </a:cubicBezTo>
                    <a:cubicBezTo>
                      <a:pt x="113" y="59"/>
                      <a:pt x="113" y="59"/>
                      <a:pt x="113" y="59"/>
                    </a:cubicBezTo>
                    <a:cubicBezTo>
                      <a:pt x="127" y="46"/>
                      <a:pt x="127" y="46"/>
                      <a:pt x="127" y="46"/>
                    </a:cubicBezTo>
                    <a:cubicBezTo>
                      <a:pt x="127" y="46"/>
                      <a:pt x="127" y="46"/>
                      <a:pt x="127" y="46"/>
                    </a:cubicBezTo>
                    <a:cubicBezTo>
                      <a:pt x="127" y="45"/>
                      <a:pt x="129" y="45"/>
                      <a:pt x="130" y="46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2"/>
                      <a:pt x="135" y="52"/>
                      <a:pt x="135" y="52"/>
                    </a:cubicBezTo>
                    <a:cubicBezTo>
                      <a:pt x="136" y="52"/>
                      <a:pt x="136" y="54"/>
                      <a:pt x="135" y="55"/>
                    </a:cubicBezTo>
                    <a:cubicBezTo>
                      <a:pt x="128" y="62"/>
                      <a:pt x="128" y="62"/>
                      <a:pt x="128" y="62"/>
                    </a:cubicBezTo>
                    <a:cubicBezTo>
                      <a:pt x="136" y="62"/>
                      <a:pt x="136" y="62"/>
                      <a:pt x="136" y="62"/>
                    </a:cubicBezTo>
                    <a:cubicBezTo>
                      <a:pt x="137" y="62"/>
                      <a:pt x="138" y="63"/>
                      <a:pt x="138" y="65"/>
                    </a:cubicBezTo>
                    <a:cubicBezTo>
                      <a:pt x="138" y="72"/>
                      <a:pt x="138" y="72"/>
                      <a:pt x="138" y="72"/>
                    </a:cubicBezTo>
                    <a:cubicBezTo>
                      <a:pt x="138" y="73"/>
                      <a:pt x="137" y="75"/>
                      <a:pt x="136" y="75"/>
                    </a:cubicBezTo>
                    <a:cubicBezTo>
                      <a:pt x="128" y="75"/>
                      <a:pt x="128" y="75"/>
                      <a:pt x="128" y="75"/>
                    </a:cubicBezTo>
                    <a:cubicBezTo>
                      <a:pt x="135" y="82"/>
                      <a:pt x="135" y="82"/>
                      <a:pt x="135" y="82"/>
                    </a:cubicBezTo>
                    <a:cubicBezTo>
                      <a:pt x="136" y="83"/>
                      <a:pt x="136" y="84"/>
                      <a:pt x="135" y="85"/>
                    </a:cubicBezTo>
                    <a:cubicBezTo>
                      <a:pt x="130" y="90"/>
                      <a:pt x="130" y="90"/>
                      <a:pt x="130" y="90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9" y="92"/>
                      <a:pt x="128" y="92"/>
                      <a:pt x="127" y="91"/>
                    </a:cubicBezTo>
                    <a:cubicBezTo>
                      <a:pt x="113" y="77"/>
                      <a:pt x="113" y="77"/>
                      <a:pt x="113" y="77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7" y="84"/>
                      <a:pt x="107" y="84"/>
                      <a:pt x="107" y="84"/>
                    </a:cubicBezTo>
                    <a:cubicBezTo>
                      <a:pt x="107" y="84"/>
                      <a:pt x="107" y="85"/>
                      <a:pt x="107" y="85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125" y="93"/>
                      <a:pt x="125" y="93"/>
                      <a:pt x="125" y="93"/>
                    </a:cubicBezTo>
                    <a:cubicBezTo>
                      <a:pt x="127" y="93"/>
                      <a:pt x="128" y="94"/>
                      <a:pt x="128" y="96"/>
                    </a:cubicBezTo>
                    <a:cubicBezTo>
                      <a:pt x="128" y="103"/>
                      <a:pt x="128" y="103"/>
                      <a:pt x="128" y="103"/>
                    </a:cubicBezTo>
                    <a:cubicBezTo>
                      <a:pt x="128" y="104"/>
                      <a:pt x="127" y="105"/>
                      <a:pt x="125" y="105"/>
                    </a:cubicBezTo>
                    <a:cubicBezTo>
                      <a:pt x="115" y="105"/>
                      <a:pt x="115" y="105"/>
                      <a:pt x="115" y="105"/>
                    </a:cubicBezTo>
                    <a:cubicBezTo>
                      <a:pt x="120" y="111"/>
                      <a:pt x="120" y="111"/>
                      <a:pt x="120" y="111"/>
                    </a:cubicBezTo>
                    <a:cubicBezTo>
                      <a:pt x="120" y="111"/>
                      <a:pt x="120" y="111"/>
                      <a:pt x="120" y="111"/>
                    </a:cubicBezTo>
                    <a:cubicBezTo>
                      <a:pt x="121" y="112"/>
                      <a:pt x="121" y="114"/>
                      <a:pt x="120" y="114"/>
                    </a:cubicBezTo>
                    <a:cubicBezTo>
                      <a:pt x="115" y="120"/>
                      <a:pt x="115" y="120"/>
                      <a:pt x="115" y="120"/>
                    </a:cubicBezTo>
                    <a:cubicBezTo>
                      <a:pt x="115" y="120"/>
                      <a:pt x="115" y="120"/>
                      <a:pt x="115" y="120"/>
                    </a:cubicBezTo>
                    <a:cubicBezTo>
                      <a:pt x="114" y="121"/>
                      <a:pt x="113" y="121"/>
                      <a:pt x="112" y="120"/>
                    </a:cubicBezTo>
                    <a:cubicBezTo>
                      <a:pt x="106" y="114"/>
                      <a:pt x="106" y="114"/>
                      <a:pt x="106" y="114"/>
                    </a:cubicBezTo>
                    <a:cubicBezTo>
                      <a:pt x="106" y="125"/>
                      <a:pt x="106" y="125"/>
                      <a:pt x="106" y="125"/>
                    </a:cubicBezTo>
                    <a:cubicBezTo>
                      <a:pt x="106" y="126"/>
                      <a:pt x="105" y="127"/>
                      <a:pt x="104" y="127"/>
                    </a:cubicBezTo>
                    <a:cubicBezTo>
                      <a:pt x="97" y="127"/>
                      <a:pt x="97" y="127"/>
                      <a:pt x="97" y="127"/>
                    </a:cubicBezTo>
                    <a:cubicBezTo>
                      <a:pt x="96" y="127"/>
                      <a:pt x="96" y="127"/>
                      <a:pt x="96" y="127"/>
                    </a:cubicBezTo>
                    <a:cubicBezTo>
                      <a:pt x="96" y="97"/>
                      <a:pt x="96" y="97"/>
                      <a:pt x="96" y="97"/>
                    </a:cubicBezTo>
                    <a:cubicBezTo>
                      <a:pt x="98" y="99"/>
                      <a:pt x="98" y="99"/>
                      <a:pt x="98" y="99"/>
                    </a:cubicBezTo>
                    <a:cubicBezTo>
                      <a:pt x="99" y="100"/>
                      <a:pt x="99" y="100"/>
                      <a:pt x="99" y="101"/>
                    </a:cubicBezTo>
                    <a:cubicBezTo>
                      <a:pt x="99" y="101"/>
                      <a:pt x="99" y="101"/>
                      <a:pt x="99" y="101"/>
                    </a:cubicBezTo>
                    <a:cubicBezTo>
                      <a:pt x="99" y="122"/>
                      <a:pt x="99" y="122"/>
                      <a:pt x="99" y="122"/>
                    </a:cubicBezTo>
                    <a:cubicBezTo>
                      <a:pt x="101" y="122"/>
                      <a:pt x="101" y="122"/>
                      <a:pt x="101" y="122"/>
                    </a:cubicBezTo>
                    <a:cubicBezTo>
                      <a:pt x="101" y="108"/>
                      <a:pt x="101" y="108"/>
                      <a:pt x="101" y="108"/>
                    </a:cubicBezTo>
                    <a:cubicBezTo>
                      <a:pt x="101" y="107"/>
                      <a:pt x="103" y="106"/>
                      <a:pt x="104" y="106"/>
                    </a:cubicBezTo>
                    <a:cubicBezTo>
                      <a:pt x="105" y="106"/>
                      <a:pt x="105" y="106"/>
                      <a:pt x="106" y="107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5" y="113"/>
                      <a:pt x="115" y="113"/>
                      <a:pt x="115" y="113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106" y="104"/>
                      <a:pt x="106" y="102"/>
                      <a:pt x="107" y="101"/>
                    </a:cubicBezTo>
                    <a:cubicBezTo>
                      <a:pt x="108" y="101"/>
                      <a:pt x="108" y="101"/>
                      <a:pt x="109" y="101"/>
                    </a:cubicBezTo>
                    <a:cubicBezTo>
                      <a:pt x="109" y="101"/>
                      <a:pt x="109" y="101"/>
                      <a:pt x="109" y="101"/>
                    </a:cubicBezTo>
                    <a:cubicBezTo>
                      <a:pt x="123" y="101"/>
                      <a:pt x="123" y="101"/>
                      <a:pt x="123" y="101"/>
                    </a:cubicBezTo>
                    <a:cubicBezTo>
                      <a:pt x="123" y="98"/>
                      <a:pt x="123" y="98"/>
                      <a:pt x="123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1" y="98"/>
                      <a:pt x="100" y="98"/>
                      <a:pt x="100" y="97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97" y="94"/>
                      <a:pt x="97" y="94"/>
                      <a:pt x="96" y="94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7" y="90"/>
                      <a:pt x="98" y="90"/>
                      <a:pt x="98" y="90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102" y="90"/>
                      <a:pt x="102" y="90"/>
                      <a:pt x="102" y="90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104" y="83"/>
                      <a:pt x="104" y="83"/>
                      <a:pt x="104" y="83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8" y="70"/>
                      <a:pt x="98" y="70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8" y="76"/>
                      <a:pt x="108" y="76"/>
                      <a:pt x="108" y="76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4" y="73"/>
                      <a:pt x="104" y="71"/>
                      <a:pt x="105" y="70"/>
                    </a:cubicBezTo>
                    <a:cubicBezTo>
                      <a:pt x="106" y="70"/>
                      <a:pt x="106" y="70"/>
                      <a:pt x="107" y="70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70"/>
                      <a:pt x="113" y="70"/>
                      <a:pt x="113" y="70"/>
                    </a:cubicBezTo>
                    <a:cubicBezTo>
                      <a:pt x="128" y="85"/>
                      <a:pt x="128" y="85"/>
                      <a:pt x="128" y="85"/>
                    </a:cubicBezTo>
                    <a:cubicBezTo>
                      <a:pt x="130" y="84"/>
                      <a:pt x="130" y="84"/>
                      <a:pt x="130" y="84"/>
                    </a:cubicBezTo>
                    <a:cubicBezTo>
                      <a:pt x="120" y="74"/>
                      <a:pt x="120" y="74"/>
                      <a:pt x="120" y="74"/>
                    </a:cubicBezTo>
                    <a:cubicBezTo>
                      <a:pt x="119" y="73"/>
                      <a:pt x="119" y="71"/>
                      <a:pt x="120" y="70"/>
                    </a:cubicBezTo>
                    <a:cubicBezTo>
                      <a:pt x="121" y="70"/>
                      <a:pt x="121" y="70"/>
                      <a:pt x="122" y="70"/>
                    </a:cubicBezTo>
                    <a:cubicBezTo>
                      <a:pt x="122" y="70"/>
                      <a:pt x="122" y="70"/>
                      <a:pt x="122" y="70"/>
                    </a:cubicBezTo>
                    <a:cubicBezTo>
                      <a:pt x="133" y="70"/>
                      <a:pt x="133" y="70"/>
                      <a:pt x="133" y="70"/>
                    </a:cubicBezTo>
                    <a:lnTo>
                      <a:pt x="133" y="67"/>
                    </a:lnTo>
                    <a:close/>
                    <a:moveTo>
                      <a:pt x="96" y="67"/>
                    </a:moveTo>
                    <a:cubicBezTo>
                      <a:pt x="89" y="67"/>
                      <a:pt x="89" y="67"/>
                      <a:pt x="89" y="67"/>
                    </a:cubicBezTo>
                    <a:cubicBezTo>
                      <a:pt x="88" y="67"/>
                      <a:pt x="87" y="66"/>
                      <a:pt x="87" y="65"/>
                    </a:cubicBezTo>
                    <a:cubicBezTo>
                      <a:pt x="87" y="64"/>
                      <a:pt x="86" y="63"/>
                      <a:pt x="86" y="62"/>
                    </a:cubicBezTo>
                    <a:cubicBezTo>
                      <a:pt x="85" y="60"/>
                      <a:pt x="85" y="59"/>
                      <a:pt x="84" y="58"/>
                    </a:cubicBezTo>
                    <a:cubicBezTo>
                      <a:pt x="83" y="57"/>
                      <a:pt x="84" y="56"/>
                      <a:pt x="84" y="55"/>
                    </a:cubicBezTo>
                    <a:cubicBezTo>
                      <a:pt x="89" y="50"/>
                      <a:pt x="89" y="50"/>
                      <a:pt x="89" y="50"/>
                    </a:cubicBezTo>
                    <a:cubicBezTo>
                      <a:pt x="90" y="50"/>
                      <a:pt x="91" y="49"/>
                      <a:pt x="91" y="49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90" y="58"/>
                      <a:pt x="90" y="59"/>
                      <a:pt x="90" y="60"/>
                    </a:cubicBezTo>
                    <a:cubicBezTo>
                      <a:pt x="91" y="61"/>
                      <a:pt x="91" y="61"/>
                      <a:pt x="91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7"/>
                      <a:pt x="96" y="67"/>
                      <a:pt x="96" y="67"/>
                    </a:cubicBezTo>
                    <a:close/>
                    <a:moveTo>
                      <a:pt x="96" y="46"/>
                    </a:moveTo>
                    <a:cubicBezTo>
                      <a:pt x="96" y="45"/>
                      <a:pt x="96" y="45"/>
                      <a:pt x="96" y="44"/>
                    </a:cubicBezTo>
                    <a:cubicBezTo>
                      <a:pt x="96" y="44"/>
                      <a:pt x="96" y="43"/>
                      <a:pt x="96" y="43"/>
                    </a:cubicBezTo>
                    <a:cubicBezTo>
                      <a:pt x="96" y="46"/>
                      <a:pt x="96" y="46"/>
                      <a:pt x="96" y="46"/>
                    </a:cubicBezTo>
                    <a:close/>
                    <a:moveTo>
                      <a:pt x="96" y="39"/>
                    </a:moveTo>
                    <a:cubicBezTo>
                      <a:pt x="96" y="10"/>
                      <a:pt x="96" y="10"/>
                      <a:pt x="96" y="10"/>
                    </a:cubicBezTo>
                    <a:cubicBezTo>
                      <a:pt x="95" y="10"/>
                      <a:pt x="94" y="11"/>
                      <a:pt x="94" y="12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31"/>
                      <a:pt x="94" y="31"/>
                      <a:pt x="93" y="31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84" y="30"/>
                      <a:pt x="84" y="30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8"/>
                      <a:pt x="80" y="48"/>
                      <a:pt x="79" y="48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2" y="54"/>
                      <a:pt x="83" y="53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7"/>
                      <a:pt x="88" y="4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91" y="36"/>
                      <a:pt x="91" y="36"/>
                      <a:pt x="91" y="36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40"/>
                      <a:pt x="91" y="40"/>
                      <a:pt x="92" y="41"/>
                    </a:cubicBezTo>
                    <a:cubicBezTo>
                      <a:pt x="93" y="42"/>
                      <a:pt x="94" y="42"/>
                      <a:pt x="95" y="41"/>
                    </a:cubicBezTo>
                    <a:cubicBezTo>
                      <a:pt x="96" y="39"/>
                      <a:pt x="96" y="39"/>
                      <a:pt x="96" y="39"/>
                    </a:cubicBezTo>
                    <a:close/>
                    <a:moveTo>
                      <a:pt x="79" y="16"/>
                    </a:moveTo>
                    <a:cubicBezTo>
                      <a:pt x="86" y="9"/>
                      <a:pt x="86" y="9"/>
                      <a:pt x="86" y="9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4" y="2"/>
                      <a:pt x="85" y="2"/>
                      <a:pt x="86" y="3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2" y="9"/>
                      <a:pt x="92" y="10"/>
                      <a:pt x="91" y="1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16"/>
                      <a:pt x="79" y="16"/>
                      <a:pt x="79" y="16"/>
                    </a:cubicBezTo>
                    <a:close/>
                    <a:moveTo>
                      <a:pt x="79" y="124"/>
                    </a:moveTo>
                    <a:cubicBezTo>
                      <a:pt x="84" y="129"/>
                      <a:pt x="84" y="129"/>
                      <a:pt x="84" y="129"/>
                    </a:cubicBezTo>
                    <a:cubicBezTo>
                      <a:pt x="86" y="127"/>
                      <a:pt x="86" y="127"/>
                      <a:pt x="86" y="127"/>
                    </a:cubicBezTo>
                    <a:cubicBezTo>
                      <a:pt x="79" y="121"/>
                      <a:pt x="79" y="121"/>
                      <a:pt x="79" y="121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2" y="127"/>
                      <a:pt x="92" y="128"/>
                      <a:pt x="91" y="129"/>
                    </a:cubicBezTo>
                    <a:cubicBezTo>
                      <a:pt x="86" y="134"/>
                      <a:pt x="86" y="134"/>
                      <a:pt x="86" y="134"/>
                    </a:cubicBezTo>
                    <a:cubicBezTo>
                      <a:pt x="86" y="134"/>
                      <a:pt x="86" y="134"/>
                      <a:pt x="86" y="134"/>
                    </a:cubicBezTo>
                    <a:cubicBezTo>
                      <a:pt x="85" y="135"/>
                      <a:pt x="84" y="135"/>
                      <a:pt x="83" y="134"/>
                    </a:cubicBezTo>
                    <a:cubicBezTo>
                      <a:pt x="79" y="131"/>
                      <a:pt x="79" y="131"/>
                      <a:pt x="79" y="131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83"/>
                    </a:moveTo>
                    <a:cubicBezTo>
                      <a:pt x="79" y="89"/>
                      <a:pt x="79" y="89"/>
                      <a:pt x="79" y="89"/>
                    </a:cubicBezTo>
                    <a:cubicBezTo>
                      <a:pt x="80" y="89"/>
                      <a:pt x="80" y="88"/>
                      <a:pt x="80" y="88"/>
                    </a:cubicBezTo>
                    <a:cubicBezTo>
                      <a:pt x="84" y="91"/>
                      <a:pt x="84" y="91"/>
                      <a:pt x="84" y="91"/>
                    </a:cubicBezTo>
                    <a:cubicBezTo>
                      <a:pt x="84" y="103"/>
                      <a:pt x="84" y="103"/>
                      <a:pt x="84" y="103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4" y="107"/>
                      <a:pt x="85" y="106"/>
                      <a:pt x="85" y="106"/>
                    </a:cubicBezTo>
                    <a:cubicBezTo>
                      <a:pt x="85" y="106"/>
                      <a:pt x="85" y="106"/>
                      <a:pt x="86" y="106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4" y="125"/>
                      <a:pt x="94" y="125"/>
                      <a:pt x="94" y="125"/>
                    </a:cubicBezTo>
                    <a:cubicBezTo>
                      <a:pt x="94" y="126"/>
                      <a:pt x="95" y="127"/>
                      <a:pt x="96" y="127"/>
                    </a:cubicBezTo>
                    <a:cubicBezTo>
                      <a:pt x="96" y="97"/>
                      <a:pt x="96" y="97"/>
                      <a:pt x="96" y="97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4" y="95"/>
                      <a:pt x="93" y="95"/>
                    </a:cubicBezTo>
                    <a:cubicBezTo>
                      <a:pt x="92" y="95"/>
                      <a:pt x="91" y="96"/>
                      <a:pt x="91" y="98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89"/>
                      <a:pt x="88" y="89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2" y="83"/>
                      <a:pt x="80" y="83"/>
                      <a:pt x="79" y="83"/>
                    </a:cubicBezTo>
                    <a:cubicBezTo>
                      <a:pt x="79" y="83"/>
                      <a:pt x="79" y="83"/>
                      <a:pt x="79" y="83"/>
                    </a:cubicBezTo>
                    <a:close/>
                    <a:moveTo>
                      <a:pt x="96" y="94"/>
                    </a:moveTo>
                    <a:cubicBezTo>
                      <a:pt x="96" y="93"/>
                      <a:pt x="96" y="92"/>
                      <a:pt x="96" y="91"/>
                    </a:cubicBezTo>
                    <a:cubicBezTo>
                      <a:pt x="96" y="94"/>
                      <a:pt x="96" y="94"/>
                      <a:pt x="96" y="94"/>
                    </a:cubicBezTo>
                    <a:close/>
                    <a:moveTo>
                      <a:pt x="96" y="88"/>
                    </a:moveTo>
                    <a:cubicBezTo>
                      <a:pt x="91" y="88"/>
                      <a:pt x="91" y="88"/>
                      <a:pt x="91" y="88"/>
                    </a:cubicBezTo>
                    <a:cubicBezTo>
                      <a:pt x="90" y="88"/>
                      <a:pt x="90" y="87"/>
                      <a:pt x="89" y="87"/>
                    </a:cubicBezTo>
                    <a:cubicBezTo>
                      <a:pt x="84" y="82"/>
                      <a:pt x="84" y="82"/>
                      <a:pt x="84" y="82"/>
                    </a:cubicBezTo>
                    <a:cubicBezTo>
                      <a:pt x="83" y="81"/>
                      <a:pt x="83" y="80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5" y="78"/>
                      <a:pt x="85" y="77"/>
                      <a:pt x="86" y="75"/>
                    </a:cubicBezTo>
                    <a:cubicBezTo>
                      <a:pt x="86" y="74"/>
                      <a:pt x="87" y="73"/>
                      <a:pt x="87" y="72"/>
                    </a:cubicBezTo>
                    <a:cubicBezTo>
                      <a:pt x="87" y="71"/>
                      <a:pt x="88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1" y="75"/>
                      <a:pt x="91" y="76"/>
                      <a:pt x="90" y="77"/>
                    </a:cubicBezTo>
                    <a:cubicBezTo>
                      <a:pt x="90" y="78"/>
                      <a:pt x="90" y="79"/>
                      <a:pt x="89" y="80"/>
                    </a:cubicBezTo>
                    <a:cubicBezTo>
                      <a:pt x="92" y="83"/>
                      <a:pt x="92" y="83"/>
                      <a:pt x="92" y="83"/>
                    </a:cubicBezTo>
                    <a:cubicBezTo>
                      <a:pt x="96" y="83"/>
                      <a:pt x="96" y="83"/>
                      <a:pt x="96" y="83"/>
                    </a:cubicBezTo>
                    <a:lnTo>
                      <a:pt x="96" y="88"/>
                    </a:lnTo>
                    <a:close/>
                    <a:moveTo>
                      <a:pt x="79" y="54"/>
                    </a:moveTo>
                    <a:cubicBezTo>
                      <a:pt x="79" y="53"/>
                      <a:pt x="78" y="53"/>
                      <a:pt x="78" y="53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8"/>
                      <a:pt x="79" y="48"/>
                      <a:pt x="79" y="48"/>
                    </a:cubicBezTo>
                    <a:cubicBezTo>
                      <a:pt x="79" y="54"/>
                      <a:pt x="79" y="54"/>
                      <a:pt x="79" y="54"/>
                    </a:cubicBezTo>
                    <a:close/>
                    <a:moveTo>
                      <a:pt x="78" y="33"/>
                    </a:moveTo>
                    <a:cubicBezTo>
                      <a:pt x="79" y="32"/>
                      <a:pt x="79" y="32"/>
                      <a:pt x="79" y="32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78" y="33"/>
                      <a:pt x="78" y="33"/>
                      <a:pt x="78" y="33"/>
                    </a:cubicBezTo>
                    <a:close/>
                    <a:moveTo>
                      <a:pt x="79" y="13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9" y="13"/>
                      <a:pt x="79" y="13"/>
                      <a:pt x="79" y="13"/>
                    </a:cubicBezTo>
                    <a:close/>
                    <a:moveTo>
                      <a:pt x="78" y="123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79" y="131"/>
                      <a:pt x="79" y="131"/>
                      <a:pt x="79" y="131"/>
                    </a:cubicBezTo>
                    <a:cubicBezTo>
                      <a:pt x="78" y="129"/>
                      <a:pt x="78" y="129"/>
                      <a:pt x="78" y="129"/>
                    </a:cubicBezTo>
                    <a:cubicBezTo>
                      <a:pt x="78" y="123"/>
                      <a:pt x="78" y="123"/>
                      <a:pt x="78" y="123"/>
                    </a:cubicBezTo>
                    <a:close/>
                    <a:moveTo>
                      <a:pt x="79" y="121"/>
                    </a:move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79" y="105"/>
                      <a:pt x="79" y="105"/>
                      <a:pt x="79" y="105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8" y="113"/>
                      <a:pt x="78" y="113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79" y="121"/>
                      <a:pt x="79" y="121"/>
                      <a:pt x="79" y="121"/>
                    </a:cubicBezTo>
                    <a:close/>
                    <a:moveTo>
                      <a:pt x="78" y="84"/>
                    </a:moveTo>
                    <a:cubicBezTo>
                      <a:pt x="78" y="84"/>
                      <a:pt x="79" y="84"/>
                      <a:pt x="79" y="83"/>
                    </a:cubicBezTo>
                    <a:cubicBezTo>
                      <a:pt x="79" y="89"/>
                      <a:pt x="79" y="89"/>
                      <a:pt x="79" y="89"/>
                    </a:cubicBezTo>
                    <a:cubicBezTo>
                      <a:pt x="79" y="89"/>
                      <a:pt x="79" y="89"/>
                      <a:pt x="78" y="89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9" y="86"/>
                      <a:pt x="79" y="86"/>
                      <a:pt x="79" y="86"/>
                    </a:cubicBezTo>
                    <a:cubicBezTo>
                      <a:pt x="79" y="86"/>
                      <a:pt x="78" y="85"/>
                      <a:pt x="78" y="85"/>
                    </a:cubicBezTo>
                    <a:lnTo>
                      <a:pt x="78" y="84"/>
                    </a:lnTo>
                    <a:close/>
                    <a:moveTo>
                      <a:pt x="78" y="53"/>
                    </a:moveTo>
                    <a:cubicBezTo>
                      <a:pt x="77" y="52"/>
                      <a:pt x="77" y="52"/>
                      <a:pt x="76" y="52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76" y="52"/>
                      <a:pt x="76" y="52"/>
                      <a:pt x="75" y="52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6" y="51"/>
                      <a:pt x="76" y="52"/>
                      <a:pt x="76" y="52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6" y="47"/>
                      <a:pt x="77" y="47"/>
                      <a:pt x="78" y="47"/>
                    </a:cubicBezTo>
                    <a:cubicBezTo>
                      <a:pt x="78" y="53"/>
                      <a:pt x="78" y="53"/>
                      <a:pt x="78" y="53"/>
                    </a:cubicBezTo>
                    <a:close/>
                    <a:moveTo>
                      <a:pt x="75" y="35"/>
                    </a:moveTo>
                    <a:cubicBezTo>
                      <a:pt x="78" y="33"/>
                      <a:pt x="78" y="33"/>
                      <a:pt x="78" y="33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35"/>
                      <a:pt x="75" y="35"/>
                      <a:pt x="75" y="35"/>
                    </a:cubicBezTo>
                    <a:close/>
                    <a:moveTo>
                      <a:pt x="78" y="30"/>
                    </a:moveTo>
                    <a:cubicBezTo>
                      <a:pt x="77" y="30"/>
                      <a:pt x="77" y="30"/>
                      <a:pt x="77" y="30"/>
                    </a:cubicBezTo>
                    <a:cubicBezTo>
                      <a:pt x="75" y="32"/>
                      <a:pt x="75" y="32"/>
                      <a:pt x="75" y="32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30"/>
                      <a:pt x="78" y="30"/>
                      <a:pt x="78" y="30"/>
                    </a:cubicBezTo>
                    <a:close/>
                    <a:moveTo>
                      <a:pt x="78" y="14"/>
                    </a:move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4"/>
                      <a:pt x="78" y="14"/>
                      <a:pt x="78" y="14"/>
                    </a:cubicBezTo>
                    <a:close/>
                    <a:moveTo>
                      <a:pt x="75" y="120"/>
                    </a:move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9"/>
                      <a:pt x="78" y="129"/>
                      <a:pt x="78" y="129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20"/>
                      <a:pt x="75" y="120"/>
                      <a:pt x="75" y="120"/>
                    </a:cubicBezTo>
                    <a:close/>
                    <a:moveTo>
                      <a:pt x="78" y="119"/>
                    </a:moveTo>
                    <a:cubicBezTo>
                      <a:pt x="75" y="117"/>
                      <a:pt x="75" y="117"/>
                      <a:pt x="75" y="117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7" y="107"/>
                      <a:pt x="77" y="107"/>
                      <a:pt x="77" y="107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78" y="119"/>
                      <a:pt x="78" y="119"/>
                      <a:pt x="78" y="119"/>
                    </a:cubicBezTo>
                    <a:close/>
                    <a:moveTo>
                      <a:pt x="78" y="104"/>
                    </a:moveTo>
                    <a:cubicBezTo>
                      <a:pt x="75" y="102"/>
                      <a:pt x="75" y="102"/>
                      <a:pt x="75" y="102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104"/>
                      <a:pt x="78" y="104"/>
                      <a:pt x="78" y="104"/>
                    </a:cubicBezTo>
                    <a:close/>
                    <a:moveTo>
                      <a:pt x="75" y="85"/>
                    </a:move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7" y="85"/>
                      <a:pt x="77" y="85"/>
                      <a:pt x="78" y="84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77" y="85"/>
                      <a:pt x="77" y="85"/>
                      <a:pt x="76" y="85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7" y="90"/>
                      <a:pt x="76" y="90"/>
                      <a:pt x="75" y="90"/>
                    </a:cubicBezTo>
                    <a:lnTo>
                      <a:pt x="75" y="85"/>
                    </a:lnTo>
                    <a:close/>
                    <a:moveTo>
                      <a:pt x="75" y="52"/>
                    </a:moveTo>
                    <a:cubicBezTo>
                      <a:pt x="74" y="51"/>
                      <a:pt x="73" y="51"/>
                      <a:pt x="72" y="51"/>
                    </a:cubicBezTo>
                    <a:cubicBezTo>
                      <a:pt x="71" y="51"/>
                      <a:pt x="70" y="50"/>
                      <a:pt x="7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0"/>
                      <a:pt x="71" y="40"/>
                      <a:pt x="71" y="39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50"/>
                      <a:pt x="75" y="51"/>
                      <a:pt x="75" y="51"/>
                    </a:cubicBezTo>
                    <a:cubicBezTo>
                      <a:pt x="75" y="52"/>
                      <a:pt x="75" y="52"/>
                      <a:pt x="75" y="52"/>
                    </a:cubicBezTo>
                    <a:close/>
                    <a:moveTo>
                      <a:pt x="75" y="32"/>
                    </a:moveTo>
                    <a:cubicBezTo>
                      <a:pt x="75" y="32"/>
                      <a:pt x="75" y="32"/>
                      <a:pt x="75" y="32"/>
                    </a:cubicBezTo>
                    <a:cubicBezTo>
                      <a:pt x="74" y="33"/>
                      <a:pt x="72" y="33"/>
                      <a:pt x="71" y="32"/>
                    </a:cubicBezTo>
                    <a:cubicBezTo>
                      <a:pt x="71" y="32"/>
                      <a:pt x="70" y="31"/>
                      <a:pt x="70" y="3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5"/>
                      <a:pt x="71" y="25"/>
                      <a:pt x="71" y="24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32"/>
                      <a:pt x="75" y="32"/>
                      <a:pt x="75" y="32"/>
                    </a:cubicBezTo>
                    <a:close/>
                    <a:moveTo>
                      <a:pt x="75" y="17"/>
                    </a:move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8"/>
                      <a:pt x="72" y="18"/>
                      <a:pt x="71" y="18"/>
                    </a:cubicBezTo>
                    <a:cubicBezTo>
                      <a:pt x="71" y="17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5" y="1"/>
                      <a:pt x="75" y="2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7"/>
                      <a:pt x="75" y="17"/>
                      <a:pt x="75" y="17"/>
                    </a:cubicBezTo>
                    <a:close/>
                    <a:moveTo>
                      <a:pt x="69" y="132"/>
                    </a:moveTo>
                    <a:cubicBezTo>
                      <a:pt x="70" y="132"/>
                      <a:pt x="70" y="132"/>
                      <a:pt x="70" y="132"/>
                    </a:cubicBezTo>
                    <a:cubicBezTo>
                      <a:pt x="70" y="121"/>
                      <a:pt x="70" y="121"/>
                      <a:pt x="70" y="121"/>
                    </a:cubicBezTo>
                    <a:cubicBezTo>
                      <a:pt x="70" y="120"/>
                      <a:pt x="72" y="119"/>
                      <a:pt x="73" y="119"/>
                    </a:cubicBezTo>
                    <a:cubicBezTo>
                      <a:pt x="74" y="119"/>
                      <a:pt x="74" y="119"/>
                      <a:pt x="75" y="119"/>
                    </a:cubicBezTo>
                    <a:cubicBezTo>
                      <a:pt x="75" y="120"/>
                      <a:pt x="75" y="120"/>
                      <a:pt x="75" y="120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35"/>
                      <a:pt x="75" y="135"/>
                      <a:pt x="75" y="135"/>
                    </a:cubicBezTo>
                    <a:cubicBezTo>
                      <a:pt x="75" y="136"/>
                      <a:pt x="74" y="137"/>
                      <a:pt x="73" y="137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69" y="132"/>
                      <a:pt x="69" y="132"/>
                      <a:pt x="69" y="132"/>
                    </a:cubicBezTo>
                    <a:close/>
                    <a:moveTo>
                      <a:pt x="75" y="117"/>
                    </a:moveTo>
                    <a:cubicBezTo>
                      <a:pt x="71" y="112"/>
                      <a:pt x="71" y="112"/>
                      <a:pt x="71" y="112"/>
                    </a:cubicBezTo>
                    <a:cubicBezTo>
                      <a:pt x="71" y="112"/>
                      <a:pt x="70" y="111"/>
                      <a:pt x="70" y="111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05"/>
                      <a:pt x="72" y="104"/>
                      <a:pt x="73" y="104"/>
                    </a:cubicBezTo>
                    <a:cubicBezTo>
                      <a:pt x="74" y="104"/>
                      <a:pt x="74" y="104"/>
                      <a:pt x="75" y="104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5" y="117"/>
                      <a:pt x="75" y="117"/>
                      <a:pt x="75" y="117"/>
                    </a:cubicBezTo>
                    <a:close/>
                    <a:moveTo>
                      <a:pt x="75" y="102"/>
                    </a:move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7"/>
                      <a:pt x="70" y="96"/>
                      <a:pt x="70" y="96"/>
                    </a:cubicBezTo>
                    <a:cubicBezTo>
                      <a:pt x="70" y="96"/>
                      <a:pt x="70" y="96"/>
                      <a:pt x="70" y="96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70" y="87"/>
                      <a:pt x="71" y="86"/>
                      <a:pt x="73" y="86"/>
                    </a:cubicBezTo>
                    <a:cubicBezTo>
                      <a:pt x="74" y="86"/>
                      <a:pt x="74" y="86"/>
                      <a:pt x="75" y="85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5" y="95"/>
                      <a:pt x="75" y="95"/>
                      <a:pt x="75" y="95"/>
                    </a:cubicBezTo>
                    <a:lnTo>
                      <a:pt x="75" y="102"/>
                    </a:lnTo>
                    <a:close/>
                    <a:moveTo>
                      <a:pt x="69" y="5"/>
                    </a:moveTo>
                    <a:cubicBezTo>
                      <a:pt x="68" y="5"/>
                      <a:pt x="68" y="5"/>
                      <a:pt x="68" y="5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17"/>
                      <a:pt x="67" y="18"/>
                      <a:pt x="66" y="18"/>
                    </a:cubicBezTo>
                    <a:cubicBezTo>
                      <a:pt x="65" y="18"/>
                      <a:pt x="64" y="18"/>
                      <a:pt x="64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2"/>
                      <a:pt x="63" y="2"/>
                      <a:pt x="63" y="2"/>
                    </a:cubicBezTo>
                    <a:cubicBezTo>
                      <a:pt x="63" y="1"/>
                      <a:pt x="64" y="0"/>
                      <a:pt x="66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3" y="20"/>
                    </a:moveTo>
                    <a:cubicBezTo>
                      <a:pt x="67" y="24"/>
                      <a:pt x="67" y="24"/>
                      <a:pt x="67" y="24"/>
                    </a:cubicBezTo>
                    <a:cubicBezTo>
                      <a:pt x="68" y="25"/>
                      <a:pt x="68" y="26"/>
                      <a:pt x="68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2"/>
                      <a:pt x="67" y="33"/>
                      <a:pt x="66" y="33"/>
                    </a:cubicBezTo>
                    <a:cubicBezTo>
                      <a:pt x="65" y="33"/>
                      <a:pt x="64" y="33"/>
                      <a:pt x="64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20"/>
                      <a:pt x="63" y="20"/>
                      <a:pt x="63" y="20"/>
                    </a:cubicBezTo>
                    <a:close/>
                    <a:moveTo>
                      <a:pt x="63" y="35"/>
                    </a:moveTo>
                    <a:cubicBezTo>
                      <a:pt x="67" y="39"/>
                      <a:pt x="67" y="39"/>
                      <a:pt x="67" y="39"/>
                    </a:cubicBezTo>
                    <a:cubicBezTo>
                      <a:pt x="68" y="40"/>
                      <a:pt x="68" y="41"/>
                      <a:pt x="68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68" y="50"/>
                      <a:pt x="67" y="51"/>
                      <a:pt x="66" y="51"/>
                    </a:cubicBezTo>
                    <a:cubicBezTo>
                      <a:pt x="65" y="51"/>
                      <a:pt x="64" y="51"/>
                      <a:pt x="63" y="52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35"/>
                      <a:pt x="63" y="35"/>
                      <a:pt x="63" y="35"/>
                    </a:cubicBezTo>
                    <a:close/>
                    <a:moveTo>
                      <a:pt x="63" y="85"/>
                    </a:moveTo>
                    <a:cubicBezTo>
                      <a:pt x="64" y="86"/>
                      <a:pt x="65" y="86"/>
                      <a:pt x="66" y="86"/>
                    </a:cubicBezTo>
                    <a:cubicBezTo>
                      <a:pt x="67" y="86"/>
                      <a:pt x="68" y="87"/>
                      <a:pt x="68" y="89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8" y="96"/>
                      <a:pt x="68" y="96"/>
                      <a:pt x="68" y="96"/>
                    </a:cubicBezTo>
                    <a:cubicBezTo>
                      <a:pt x="68" y="96"/>
                      <a:pt x="68" y="97"/>
                      <a:pt x="67" y="98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87"/>
                      <a:pt x="64" y="86"/>
                      <a:pt x="63" y="86"/>
                    </a:cubicBezTo>
                    <a:cubicBezTo>
                      <a:pt x="63" y="85"/>
                      <a:pt x="63" y="85"/>
                      <a:pt x="63" y="85"/>
                    </a:cubicBezTo>
                    <a:close/>
                    <a:moveTo>
                      <a:pt x="63" y="105"/>
                    </a:moveTo>
                    <a:cubicBezTo>
                      <a:pt x="64" y="104"/>
                      <a:pt x="64" y="104"/>
                      <a:pt x="64" y="104"/>
                    </a:cubicBezTo>
                    <a:cubicBezTo>
                      <a:pt x="65" y="104"/>
                      <a:pt x="66" y="104"/>
                      <a:pt x="67" y="104"/>
                    </a:cubicBezTo>
                    <a:cubicBezTo>
                      <a:pt x="68" y="105"/>
                      <a:pt x="68" y="106"/>
                      <a:pt x="68" y="106"/>
                    </a:cubicBezTo>
                    <a:cubicBezTo>
                      <a:pt x="68" y="106"/>
                      <a:pt x="68" y="106"/>
                      <a:pt x="68" y="106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8" y="111"/>
                      <a:pt x="68" y="112"/>
                      <a:pt x="67" y="112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63" y="105"/>
                      <a:pt x="63" y="105"/>
                      <a:pt x="63" y="105"/>
                    </a:cubicBezTo>
                    <a:close/>
                    <a:moveTo>
                      <a:pt x="63" y="120"/>
                    </a:moveTo>
                    <a:cubicBezTo>
                      <a:pt x="64" y="119"/>
                      <a:pt x="64" y="119"/>
                      <a:pt x="64" y="119"/>
                    </a:cubicBezTo>
                    <a:cubicBezTo>
                      <a:pt x="65" y="118"/>
                      <a:pt x="66" y="118"/>
                      <a:pt x="67" y="119"/>
                    </a:cubicBezTo>
                    <a:cubicBezTo>
                      <a:pt x="68" y="120"/>
                      <a:pt x="68" y="120"/>
                      <a:pt x="68" y="121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32"/>
                      <a:pt x="68" y="132"/>
                      <a:pt x="68" y="132"/>
                    </a:cubicBezTo>
                    <a:cubicBezTo>
                      <a:pt x="69" y="132"/>
                      <a:pt x="69" y="132"/>
                      <a:pt x="69" y="132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64" y="137"/>
                      <a:pt x="63" y="136"/>
                      <a:pt x="63" y="135"/>
                    </a:cubicBezTo>
                    <a:cubicBezTo>
                      <a:pt x="63" y="127"/>
                      <a:pt x="63" y="127"/>
                      <a:pt x="63" y="127"/>
                    </a:cubicBezTo>
                    <a:cubicBezTo>
                      <a:pt x="63" y="127"/>
                      <a:pt x="63" y="127"/>
                      <a:pt x="63" y="127"/>
                    </a:cubicBezTo>
                    <a:lnTo>
                      <a:pt x="63" y="120"/>
                    </a:lnTo>
                    <a:close/>
                    <a:moveTo>
                      <a:pt x="63" y="17"/>
                    </a:move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7"/>
                      <a:pt x="63" y="17"/>
                      <a:pt x="63" y="17"/>
                    </a:cubicBezTo>
                    <a:close/>
                    <a:moveTo>
                      <a:pt x="61" y="18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18"/>
                      <a:pt x="61" y="18"/>
                      <a:pt x="61" y="18"/>
                    </a:cubicBezTo>
                    <a:close/>
                    <a:moveTo>
                      <a:pt x="61" y="33"/>
                    </a:moveTo>
                    <a:cubicBezTo>
                      <a:pt x="63" y="35"/>
                      <a:pt x="63" y="35"/>
                      <a:pt x="63" y="35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33"/>
                      <a:pt x="61" y="33"/>
                      <a:pt x="61" y="33"/>
                    </a:cubicBezTo>
                    <a:close/>
                    <a:moveTo>
                      <a:pt x="63" y="52"/>
                    </a:moveTo>
                    <a:cubicBezTo>
                      <a:pt x="63" y="52"/>
                      <a:pt x="63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1" y="52"/>
                      <a:pt x="61" y="53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2"/>
                      <a:pt x="62" y="52"/>
                      <a:pt x="62" y="52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2" y="47"/>
                      <a:pt x="63" y="46"/>
                    </a:cubicBezTo>
                    <a:cubicBezTo>
                      <a:pt x="63" y="52"/>
                      <a:pt x="63" y="52"/>
                      <a:pt x="63" y="52"/>
                    </a:cubicBezTo>
                    <a:close/>
                    <a:moveTo>
                      <a:pt x="61" y="84"/>
                    </a:moveTo>
                    <a:cubicBezTo>
                      <a:pt x="61" y="85"/>
                      <a:pt x="62" y="85"/>
                      <a:pt x="62" y="85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5"/>
                      <a:pt x="63" y="85"/>
                      <a:pt x="62" y="85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2" y="90"/>
                      <a:pt x="61" y="90"/>
                      <a:pt x="61" y="90"/>
                    </a:cubicBezTo>
                    <a:cubicBezTo>
                      <a:pt x="61" y="84"/>
                      <a:pt x="61" y="84"/>
                      <a:pt x="61" y="84"/>
                    </a:cubicBezTo>
                    <a:close/>
                    <a:moveTo>
                      <a:pt x="63" y="102"/>
                    </a:moveTo>
                    <a:cubicBezTo>
                      <a:pt x="61" y="104"/>
                      <a:pt x="61" y="104"/>
                      <a:pt x="61" y="104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102"/>
                      <a:pt x="63" y="102"/>
                      <a:pt x="63" y="102"/>
                    </a:cubicBezTo>
                    <a:close/>
                    <a:moveTo>
                      <a:pt x="61" y="107"/>
                    </a:moveTo>
                    <a:cubicBezTo>
                      <a:pt x="61" y="107"/>
                      <a:pt x="61" y="107"/>
                      <a:pt x="61" y="107"/>
                    </a:cubicBezTo>
                    <a:cubicBezTo>
                      <a:pt x="63" y="105"/>
                      <a:pt x="63" y="105"/>
                      <a:pt x="63" y="105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61" y="107"/>
                      <a:pt x="61" y="107"/>
                      <a:pt x="61" y="107"/>
                    </a:cubicBezTo>
                    <a:close/>
                    <a:moveTo>
                      <a:pt x="61" y="123"/>
                    </a:moveTo>
                    <a:cubicBezTo>
                      <a:pt x="63" y="120"/>
                      <a:pt x="63" y="120"/>
                      <a:pt x="63" y="120"/>
                    </a:cubicBezTo>
                    <a:cubicBezTo>
                      <a:pt x="63" y="127"/>
                      <a:pt x="63" y="127"/>
                      <a:pt x="63" y="127"/>
                    </a:cubicBezTo>
                    <a:cubicBezTo>
                      <a:pt x="61" y="129"/>
                      <a:pt x="61" y="129"/>
                      <a:pt x="61" y="129"/>
                    </a:cubicBezTo>
                    <a:lnTo>
                      <a:pt x="61" y="123"/>
                    </a:lnTo>
                    <a:close/>
                    <a:moveTo>
                      <a:pt x="61" y="14"/>
                    </a:move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14"/>
                      <a:pt x="61" y="14"/>
                      <a:pt x="61" y="14"/>
                    </a:cubicBezTo>
                    <a:close/>
                    <a:moveTo>
                      <a:pt x="59" y="16"/>
                    </a:move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25"/>
                      <a:pt x="60" y="24"/>
                      <a:pt x="60" y="24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16"/>
                      <a:pt x="59" y="16"/>
                      <a:pt x="59" y="16"/>
                    </a:cubicBezTo>
                    <a:close/>
                    <a:moveTo>
                      <a:pt x="61" y="53"/>
                    </a:moveTo>
                    <a:cubicBezTo>
                      <a:pt x="60" y="53"/>
                      <a:pt x="60" y="53"/>
                      <a:pt x="59" y="54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8"/>
                      <a:pt x="60" y="48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51"/>
                      <a:pt x="60" y="52"/>
                      <a:pt x="61" y="52"/>
                    </a:cubicBezTo>
                    <a:cubicBezTo>
                      <a:pt x="61" y="53"/>
                      <a:pt x="61" y="53"/>
                      <a:pt x="61" y="53"/>
                    </a:cubicBezTo>
                    <a:close/>
                    <a:moveTo>
                      <a:pt x="59" y="83"/>
                    </a:moveTo>
                    <a:cubicBezTo>
                      <a:pt x="60" y="84"/>
                      <a:pt x="60" y="84"/>
                      <a:pt x="61" y="84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0" y="90"/>
                      <a:pt x="60" y="90"/>
                      <a:pt x="60" y="90"/>
                    </a:cubicBezTo>
                    <a:cubicBezTo>
                      <a:pt x="60" y="89"/>
                      <a:pt x="60" y="89"/>
                      <a:pt x="59" y="89"/>
                    </a:cubicBezTo>
                    <a:cubicBezTo>
                      <a:pt x="59" y="83"/>
                      <a:pt x="59" y="83"/>
                      <a:pt x="59" y="83"/>
                    </a:cubicBezTo>
                    <a:close/>
                    <a:moveTo>
                      <a:pt x="61" y="104"/>
                    </a:moveTo>
                    <a:cubicBezTo>
                      <a:pt x="59" y="105"/>
                      <a:pt x="59" y="105"/>
                      <a:pt x="59" y="105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14"/>
                      <a:pt x="59" y="114"/>
                      <a:pt x="59" y="114"/>
                    </a:cubicBezTo>
                    <a:cubicBezTo>
                      <a:pt x="60" y="113"/>
                      <a:pt x="60" y="113"/>
                      <a:pt x="60" y="113"/>
                    </a:cubicBezTo>
                    <a:cubicBezTo>
                      <a:pt x="60" y="113"/>
                      <a:pt x="60" y="112"/>
                      <a:pt x="60" y="112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1" y="104"/>
                      <a:pt x="61" y="104"/>
                      <a:pt x="61" y="104"/>
                    </a:cubicBezTo>
                    <a:close/>
                    <a:moveTo>
                      <a:pt x="59" y="124"/>
                    </a:moveTo>
                    <a:cubicBezTo>
                      <a:pt x="61" y="123"/>
                      <a:pt x="61" y="123"/>
                      <a:pt x="61" y="123"/>
                    </a:cubicBezTo>
                    <a:cubicBezTo>
                      <a:pt x="61" y="129"/>
                      <a:pt x="61" y="129"/>
                      <a:pt x="61" y="129"/>
                    </a:cubicBezTo>
                    <a:cubicBezTo>
                      <a:pt x="59" y="131"/>
                      <a:pt x="59" y="131"/>
                      <a:pt x="59" y="131"/>
                    </a:cubicBezTo>
                    <a:lnTo>
                      <a:pt x="59" y="124"/>
                    </a:lnTo>
                    <a:close/>
                    <a:moveTo>
                      <a:pt x="59" y="13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10"/>
                      <a:pt x="46" y="9"/>
                      <a:pt x="47" y="8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3" y="2"/>
                      <a:pt x="55" y="2"/>
                      <a:pt x="56" y="3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9" y="13"/>
                      <a:pt x="59" y="13"/>
                      <a:pt x="59" y="13"/>
                    </a:cubicBezTo>
                    <a:close/>
                    <a:moveTo>
                      <a:pt x="59" y="54"/>
                    </a:move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8"/>
                      <a:pt x="58" y="48"/>
                      <a:pt x="58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54" y="30"/>
                      <a:pt x="54" y="31"/>
                      <a:pt x="54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4" y="3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1"/>
                      <a:pt x="43" y="10"/>
                      <a:pt x="42" y="10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1"/>
                      <a:pt x="44" y="42"/>
                      <a:pt x="45" y="42"/>
                    </a:cubicBezTo>
                    <a:cubicBezTo>
                      <a:pt x="46" y="42"/>
                      <a:pt x="48" y="41"/>
                      <a:pt x="48" y="39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8"/>
                      <a:pt x="51" y="48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4"/>
                      <a:pt x="58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lose/>
                    <a:moveTo>
                      <a:pt x="42" y="43"/>
                    </a:moveTo>
                    <a:cubicBezTo>
                      <a:pt x="43" y="44"/>
                      <a:pt x="43" y="45"/>
                      <a:pt x="42" y="46"/>
                    </a:cubicBezTo>
                    <a:cubicBezTo>
                      <a:pt x="42" y="43"/>
                      <a:pt x="42" y="43"/>
                      <a:pt x="42" y="43"/>
                    </a:cubicBezTo>
                    <a:close/>
                    <a:moveTo>
                      <a:pt x="42" y="49"/>
                    </a:moveTo>
                    <a:cubicBezTo>
                      <a:pt x="47" y="49"/>
                      <a:pt x="47" y="49"/>
                      <a:pt x="47" y="49"/>
                    </a:cubicBezTo>
                    <a:cubicBezTo>
                      <a:pt x="48" y="49"/>
                      <a:pt x="49" y="50"/>
                      <a:pt x="49" y="50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6"/>
                      <a:pt x="55" y="57"/>
                      <a:pt x="54" y="58"/>
                    </a:cubicBezTo>
                    <a:cubicBezTo>
                      <a:pt x="54" y="59"/>
                      <a:pt x="53" y="60"/>
                      <a:pt x="53" y="62"/>
                    </a:cubicBezTo>
                    <a:cubicBezTo>
                      <a:pt x="52" y="63"/>
                      <a:pt x="52" y="64"/>
                      <a:pt x="52" y="65"/>
                    </a:cubicBezTo>
                    <a:cubicBezTo>
                      <a:pt x="51" y="66"/>
                      <a:pt x="50" y="67"/>
                      <a:pt x="49" y="67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8" y="61"/>
                      <a:pt x="48" y="61"/>
                      <a:pt x="48" y="60"/>
                    </a:cubicBezTo>
                    <a:cubicBezTo>
                      <a:pt x="49" y="59"/>
                      <a:pt x="49" y="58"/>
                      <a:pt x="49" y="57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49"/>
                      <a:pt x="42" y="49"/>
                      <a:pt x="42" y="49"/>
                    </a:cubicBezTo>
                    <a:close/>
                    <a:moveTo>
                      <a:pt x="42" y="70"/>
                    </a:moveTo>
                    <a:cubicBezTo>
                      <a:pt x="49" y="70"/>
                      <a:pt x="49" y="70"/>
                      <a:pt x="49" y="70"/>
                    </a:cubicBezTo>
                    <a:cubicBezTo>
                      <a:pt x="50" y="70"/>
                      <a:pt x="51" y="71"/>
                      <a:pt x="52" y="72"/>
                    </a:cubicBezTo>
                    <a:cubicBezTo>
                      <a:pt x="52" y="73"/>
                      <a:pt x="52" y="74"/>
                      <a:pt x="53" y="75"/>
                    </a:cubicBezTo>
                    <a:cubicBezTo>
                      <a:pt x="53" y="77"/>
                      <a:pt x="54" y="78"/>
                      <a:pt x="54" y="79"/>
                    </a:cubicBezTo>
                    <a:cubicBezTo>
                      <a:pt x="55" y="80"/>
                      <a:pt x="55" y="81"/>
                      <a:pt x="54" y="82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7"/>
                      <a:pt x="48" y="88"/>
                      <a:pt x="47" y="88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9" y="80"/>
                      <a:pt x="49" y="80"/>
                      <a:pt x="49" y="80"/>
                    </a:cubicBezTo>
                    <a:cubicBezTo>
                      <a:pt x="49" y="79"/>
                      <a:pt x="49" y="78"/>
                      <a:pt x="48" y="77"/>
                    </a:cubicBezTo>
                    <a:cubicBezTo>
                      <a:pt x="48" y="76"/>
                      <a:pt x="48" y="75"/>
                      <a:pt x="47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2" y="70"/>
                      <a:pt x="42" y="70"/>
                      <a:pt x="42" y="70"/>
                    </a:cubicBezTo>
                    <a:close/>
                    <a:moveTo>
                      <a:pt x="42" y="91"/>
                    </a:moveTo>
                    <a:cubicBezTo>
                      <a:pt x="42" y="92"/>
                      <a:pt x="42" y="92"/>
                      <a:pt x="42" y="93"/>
                    </a:cubicBezTo>
                    <a:cubicBezTo>
                      <a:pt x="42" y="93"/>
                      <a:pt x="42" y="93"/>
                      <a:pt x="42" y="94"/>
                    </a:cubicBezTo>
                    <a:cubicBezTo>
                      <a:pt x="42" y="91"/>
                      <a:pt x="42" y="91"/>
                      <a:pt x="42" y="91"/>
                    </a:cubicBezTo>
                    <a:close/>
                    <a:moveTo>
                      <a:pt x="42" y="97"/>
                    </a:moveTo>
                    <a:cubicBezTo>
                      <a:pt x="42" y="127"/>
                      <a:pt x="42" y="127"/>
                      <a:pt x="42" y="127"/>
                    </a:cubicBezTo>
                    <a:cubicBezTo>
                      <a:pt x="43" y="127"/>
                      <a:pt x="44" y="126"/>
                      <a:pt x="44" y="125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5" y="106"/>
                      <a:pt x="45" y="106"/>
                      <a:pt x="45" y="106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3" y="106"/>
                      <a:pt x="53" y="106"/>
                      <a:pt x="54" y="106"/>
                    </a:cubicBezTo>
                    <a:cubicBezTo>
                      <a:pt x="54" y="106"/>
                      <a:pt x="54" y="107"/>
                      <a:pt x="54" y="107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5" y="103"/>
                      <a:pt x="55" y="103"/>
                      <a:pt x="55" y="103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58" y="88"/>
                      <a:pt x="59" y="89"/>
                      <a:pt x="59" y="89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8" y="83"/>
                      <a:pt x="57" y="83"/>
                      <a:pt x="56" y="84"/>
                    </a:cubicBezTo>
                    <a:cubicBezTo>
                      <a:pt x="51" y="89"/>
                      <a:pt x="51" y="89"/>
                      <a:pt x="51" y="89"/>
                    </a:cubicBezTo>
                    <a:cubicBezTo>
                      <a:pt x="50" y="89"/>
                      <a:pt x="50" y="90"/>
                      <a:pt x="50" y="90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8" y="97"/>
                      <a:pt x="47" y="96"/>
                      <a:pt x="47" y="96"/>
                    </a:cubicBezTo>
                    <a:cubicBezTo>
                      <a:pt x="46" y="95"/>
                      <a:pt x="44" y="95"/>
                      <a:pt x="43" y="96"/>
                    </a:cubicBezTo>
                    <a:cubicBezTo>
                      <a:pt x="42" y="97"/>
                      <a:pt x="42" y="97"/>
                      <a:pt x="42" y="97"/>
                    </a:cubicBezTo>
                    <a:close/>
                    <a:moveTo>
                      <a:pt x="59" y="121"/>
                    </a:moveTo>
                    <a:cubicBezTo>
                      <a:pt x="52" y="127"/>
                      <a:pt x="52" y="127"/>
                      <a:pt x="52" y="127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59" y="124"/>
                      <a:pt x="59" y="124"/>
                      <a:pt x="59" y="124"/>
                    </a:cubicBezTo>
                    <a:cubicBezTo>
                      <a:pt x="59" y="131"/>
                      <a:pt x="59" y="131"/>
                      <a:pt x="59" y="131"/>
                    </a:cubicBezTo>
                    <a:cubicBezTo>
                      <a:pt x="56" y="134"/>
                      <a:pt x="56" y="134"/>
                      <a:pt x="56" y="134"/>
                    </a:cubicBezTo>
                    <a:cubicBezTo>
                      <a:pt x="56" y="134"/>
                      <a:pt x="56" y="134"/>
                      <a:pt x="56" y="134"/>
                    </a:cubicBezTo>
                    <a:cubicBezTo>
                      <a:pt x="55" y="135"/>
                      <a:pt x="53" y="135"/>
                      <a:pt x="52" y="134"/>
                    </a:cubicBezTo>
                    <a:cubicBezTo>
                      <a:pt x="47" y="129"/>
                      <a:pt x="47" y="129"/>
                      <a:pt x="47" y="129"/>
                    </a:cubicBezTo>
                    <a:cubicBezTo>
                      <a:pt x="47" y="129"/>
                      <a:pt x="47" y="129"/>
                      <a:pt x="47" y="129"/>
                    </a:cubicBezTo>
                    <a:cubicBezTo>
                      <a:pt x="46" y="128"/>
                      <a:pt x="46" y="127"/>
                      <a:pt x="47" y="126"/>
                    </a:cubicBezTo>
                    <a:cubicBezTo>
                      <a:pt x="59" y="114"/>
                      <a:pt x="59" y="114"/>
                      <a:pt x="59" y="114"/>
                    </a:cubicBezTo>
                    <a:lnTo>
                      <a:pt x="59" y="121"/>
                    </a:lnTo>
                    <a:close/>
                    <a:moveTo>
                      <a:pt x="42" y="39"/>
                    </a:moveTo>
                    <a:cubicBezTo>
                      <a:pt x="40" y="38"/>
                      <a:pt x="40" y="38"/>
                      <a:pt x="40" y="38"/>
                    </a:cubicBezTo>
                    <a:cubicBezTo>
                      <a:pt x="40" y="37"/>
                      <a:pt x="40" y="37"/>
                      <a:pt x="40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0"/>
                      <a:pt x="36" y="31"/>
                      <a:pt x="35" y="31"/>
                    </a:cubicBezTo>
                    <a:cubicBezTo>
                      <a:pt x="34" y="31"/>
                      <a:pt x="33" y="31"/>
                      <a:pt x="33" y="3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2" y="33"/>
                      <a:pt x="32" y="35"/>
                      <a:pt x="31" y="36"/>
                    </a:cubicBezTo>
                    <a:cubicBezTo>
                      <a:pt x="31" y="36"/>
                      <a:pt x="30" y="36"/>
                      <a:pt x="29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7" y="39"/>
                      <a:pt x="38" y="39"/>
                      <a:pt x="39" y="4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1" y="47"/>
                      <a:pt x="41" y="47"/>
                      <a:pt x="40" y="47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1" y="67"/>
                      <a:pt x="41" y="67"/>
                      <a:pt x="40" y="66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4"/>
                      <a:pt x="34" y="66"/>
                      <a:pt x="33" y="66"/>
                    </a:cubicBezTo>
                    <a:cubicBezTo>
                      <a:pt x="33" y="67"/>
                      <a:pt x="32" y="6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6" y="67"/>
                      <a:pt x="26" y="67"/>
                      <a:pt x="25" y="66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9" y="64"/>
                      <a:pt x="19" y="66"/>
                      <a:pt x="18" y="66"/>
                    </a:cubicBezTo>
                    <a:cubicBezTo>
                      <a:pt x="18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8" y="70"/>
                      <a:pt x="19" y="71"/>
                      <a:pt x="19" y="72"/>
                    </a:cubicBezTo>
                    <a:cubicBezTo>
                      <a:pt x="19" y="73"/>
                      <a:pt x="19" y="73"/>
                      <a:pt x="18" y="7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10" y="85"/>
                      <a:pt x="10" y="85"/>
                      <a:pt x="10" y="85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6" y="70"/>
                      <a:pt x="26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3" y="70"/>
                      <a:pt x="34" y="71"/>
                      <a:pt x="34" y="72"/>
                    </a:cubicBezTo>
                    <a:cubicBezTo>
                      <a:pt x="34" y="73"/>
                      <a:pt x="34" y="74"/>
                      <a:pt x="33" y="74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1" y="70"/>
                      <a:pt x="41" y="70"/>
                      <a:pt x="42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6" y="90"/>
                      <a:pt x="36" y="90"/>
                      <a:pt x="36" y="90"/>
                    </a:cubicBezTo>
                    <a:cubicBezTo>
                      <a:pt x="40" y="90"/>
                      <a:pt x="40" y="90"/>
                      <a:pt x="40" y="90"/>
                    </a:cubicBezTo>
                    <a:cubicBezTo>
                      <a:pt x="41" y="90"/>
                      <a:pt x="42" y="91"/>
                      <a:pt x="42" y="91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8" y="98"/>
                      <a:pt x="37" y="98"/>
                      <a:pt x="37" y="98"/>
                    </a:cubicBezTo>
                    <a:cubicBezTo>
                      <a:pt x="37" y="98"/>
                      <a:pt x="37" y="98"/>
                      <a:pt x="37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5" y="101"/>
                      <a:pt x="15" y="101"/>
                      <a:pt x="15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1" y="101"/>
                      <a:pt x="32" y="102"/>
                      <a:pt x="32" y="103"/>
                    </a:cubicBezTo>
                    <a:cubicBezTo>
                      <a:pt x="32" y="104"/>
                      <a:pt x="31" y="104"/>
                      <a:pt x="31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33" y="107"/>
                      <a:pt x="33" y="107"/>
                      <a:pt x="33" y="107"/>
                    </a:cubicBezTo>
                    <a:cubicBezTo>
                      <a:pt x="34" y="106"/>
                      <a:pt x="35" y="106"/>
                      <a:pt x="36" y="107"/>
                    </a:cubicBezTo>
                    <a:cubicBezTo>
                      <a:pt x="37" y="107"/>
                      <a:pt x="37" y="108"/>
                      <a:pt x="37" y="108"/>
                    </a:cubicBezTo>
                    <a:cubicBezTo>
                      <a:pt x="37" y="108"/>
                      <a:pt x="37" y="108"/>
                      <a:pt x="37" y="108"/>
                    </a:cubicBezTo>
                    <a:cubicBezTo>
                      <a:pt x="37" y="122"/>
                      <a:pt x="37" y="122"/>
                      <a:pt x="37" y="122"/>
                    </a:cubicBezTo>
                    <a:cubicBezTo>
                      <a:pt x="40" y="122"/>
                      <a:pt x="40" y="122"/>
                      <a:pt x="40" y="122"/>
                    </a:cubicBezTo>
                    <a:cubicBezTo>
                      <a:pt x="40" y="101"/>
                      <a:pt x="40" y="101"/>
                      <a:pt x="40" y="101"/>
                    </a:cubicBezTo>
                    <a:cubicBezTo>
                      <a:pt x="40" y="100"/>
                      <a:pt x="40" y="100"/>
                      <a:pt x="40" y="99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35" y="127"/>
                      <a:pt x="35" y="127"/>
                      <a:pt x="35" y="127"/>
                    </a:cubicBezTo>
                    <a:cubicBezTo>
                      <a:pt x="33" y="127"/>
                      <a:pt x="32" y="126"/>
                      <a:pt x="32" y="125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27" y="120"/>
                      <a:pt x="27" y="120"/>
                      <a:pt x="27" y="120"/>
                    </a:cubicBezTo>
                    <a:cubicBezTo>
                      <a:pt x="27" y="120"/>
                      <a:pt x="27" y="120"/>
                      <a:pt x="27" y="120"/>
                    </a:cubicBezTo>
                    <a:cubicBezTo>
                      <a:pt x="26" y="121"/>
                      <a:pt x="24" y="121"/>
                      <a:pt x="23" y="12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7" y="114"/>
                      <a:pt x="17" y="112"/>
                      <a:pt x="18" y="111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13" y="105"/>
                      <a:pt x="13" y="105"/>
                      <a:pt x="13" y="105"/>
                    </a:cubicBezTo>
                    <a:cubicBezTo>
                      <a:pt x="12" y="105"/>
                      <a:pt x="11" y="104"/>
                      <a:pt x="11" y="103"/>
                    </a:cubicBezTo>
                    <a:cubicBezTo>
                      <a:pt x="11" y="96"/>
                      <a:pt x="11" y="96"/>
                      <a:pt x="11" y="96"/>
                    </a:cubicBezTo>
                    <a:cubicBezTo>
                      <a:pt x="11" y="94"/>
                      <a:pt x="12" y="93"/>
                      <a:pt x="13" y="93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2" y="93"/>
                      <a:pt x="31" y="93"/>
                      <a:pt x="31" y="93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31" y="85"/>
                      <a:pt x="32" y="84"/>
                      <a:pt x="32" y="84"/>
                    </a:cubicBezTo>
                    <a:cubicBezTo>
                      <a:pt x="31" y="84"/>
                      <a:pt x="31" y="84"/>
                      <a:pt x="31" y="8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5" y="78"/>
                      <a:pt x="25" y="78"/>
                      <a:pt x="25" y="77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1" y="92"/>
                      <a:pt x="9" y="92"/>
                      <a:pt x="8" y="91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3" y="85"/>
                      <a:pt x="3" y="85"/>
                      <a:pt x="3" y="85"/>
                    </a:cubicBezTo>
                    <a:cubicBezTo>
                      <a:pt x="2" y="84"/>
                      <a:pt x="2" y="83"/>
                      <a:pt x="3" y="82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0" y="73"/>
                      <a:pt x="0" y="72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3"/>
                      <a:pt x="2" y="62"/>
                      <a:pt x="3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2" y="54"/>
                      <a:pt x="2" y="52"/>
                      <a:pt x="3" y="52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5"/>
                      <a:pt x="11" y="45"/>
                      <a:pt x="12" y="46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59"/>
                      <a:pt x="25" y="59"/>
                      <a:pt x="26" y="59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3"/>
                      <a:pt x="31" y="53"/>
                      <a:pt x="32" y="53"/>
                    </a:cubicBezTo>
                    <a:cubicBezTo>
                      <a:pt x="32" y="53"/>
                      <a:pt x="31" y="52"/>
                      <a:pt x="31" y="52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4"/>
                      <a:pt x="32" y="44"/>
                      <a:pt x="32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4"/>
                      <a:pt x="11" y="42"/>
                      <a:pt x="11" y="41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2"/>
                      <a:pt x="12" y="31"/>
                      <a:pt x="13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5"/>
                      <a:pt x="17" y="23"/>
                      <a:pt x="18" y="2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6"/>
                      <a:pt x="26" y="16"/>
                      <a:pt x="27" y="17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1"/>
                      <a:pt x="33" y="10"/>
                      <a:pt x="35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lnTo>
                      <a:pt x="42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0" name="Freeform 298"/>
              <p:cNvSpPr>
                <a:spLocks noEditPoints="1"/>
              </p:cNvSpPr>
              <p:nvPr/>
            </p:nvSpPr>
            <p:spPr bwMode="auto">
              <a:xfrm>
                <a:off x="6951663" y="142875"/>
                <a:ext cx="95250" cy="165100"/>
              </a:xfrm>
              <a:custGeom>
                <a:avLst/>
                <a:gdLst>
                  <a:gd name="T0" fmla="*/ 21 w 42"/>
                  <a:gd name="T1" fmla="*/ 67 h 73"/>
                  <a:gd name="T2" fmla="*/ 29 w 42"/>
                  <a:gd name="T3" fmla="*/ 68 h 73"/>
                  <a:gd name="T4" fmla="*/ 38 w 42"/>
                  <a:gd name="T5" fmla="*/ 68 h 73"/>
                  <a:gd name="T6" fmla="*/ 38 w 42"/>
                  <a:gd name="T7" fmla="*/ 5 h 73"/>
                  <a:gd name="T8" fmla="*/ 29 w 42"/>
                  <a:gd name="T9" fmla="*/ 5 h 73"/>
                  <a:gd name="T10" fmla="*/ 21 w 42"/>
                  <a:gd name="T11" fmla="*/ 6 h 73"/>
                  <a:gd name="T12" fmla="*/ 21 w 42"/>
                  <a:gd name="T13" fmla="*/ 1 h 73"/>
                  <a:gd name="T14" fmla="*/ 29 w 42"/>
                  <a:gd name="T15" fmla="*/ 0 h 73"/>
                  <a:gd name="T16" fmla="*/ 40 w 42"/>
                  <a:gd name="T17" fmla="*/ 0 h 73"/>
                  <a:gd name="T18" fmla="*/ 42 w 42"/>
                  <a:gd name="T19" fmla="*/ 2 h 73"/>
                  <a:gd name="T20" fmla="*/ 42 w 42"/>
                  <a:gd name="T21" fmla="*/ 71 h 73"/>
                  <a:gd name="T22" fmla="*/ 40 w 42"/>
                  <a:gd name="T23" fmla="*/ 73 h 73"/>
                  <a:gd name="T24" fmla="*/ 29 w 42"/>
                  <a:gd name="T25" fmla="*/ 73 h 73"/>
                  <a:gd name="T26" fmla="*/ 21 w 42"/>
                  <a:gd name="T27" fmla="*/ 72 h 73"/>
                  <a:gd name="T28" fmla="*/ 21 w 42"/>
                  <a:gd name="T29" fmla="*/ 67 h 73"/>
                  <a:gd name="T30" fmla="*/ 5 w 42"/>
                  <a:gd name="T31" fmla="*/ 17 h 73"/>
                  <a:gd name="T32" fmla="*/ 5 w 42"/>
                  <a:gd name="T33" fmla="*/ 19 h 73"/>
                  <a:gd name="T34" fmla="*/ 5 w 42"/>
                  <a:gd name="T35" fmla="*/ 19 h 73"/>
                  <a:gd name="T36" fmla="*/ 5 w 42"/>
                  <a:gd name="T37" fmla="*/ 19 h 73"/>
                  <a:gd name="T38" fmla="*/ 5 w 42"/>
                  <a:gd name="T39" fmla="*/ 20 h 73"/>
                  <a:gd name="T40" fmla="*/ 5 w 42"/>
                  <a:gd name="T41" fmla="*/ 42 h 73"/>
                  <a:gd name="T42" fmla="*/ 5 w 42"/>
                  <a:gd name="T43" fmla="*/ 53 h 73"/>
                  <a:gd name="T44" fmla="*/ 11 w 42"/>
                  <a:gd name="T45" fmla="*/ 63 h 73"/>
                  <a:gd name="T46" fmla="*/ 21 w 42"/>
                  <a:gd name="T47" fmla="*/ 67 h 73"/>
                  <a:gd name="T48" fmla="*/ 21 w 42"/>
                  <a:gd name="T49" fmla="*/ 72 h 73"/>
                  <a:gd name="T50" fmla="*/ 9 w 42"/>
                  <a:gd name="T51" fmla="*/ 67 h 73"/>
                  <a:gd name="T52" fmla="*/ 0 w 42"/>
                  <a:gd name="T53" fmla="*/ 53 h 73"/>
                  <a:gd name="T54" fmla="*/ 0 w 42"/>
                  <a:gd name="T55" fmla="*/ 42 h 73"/>
                  <a:gd name="T56" fmla="*/ 0 w 42"/>
                  <a:gd name="T57" fmla="*/ 20 h 73"/>
                  <a:gd name="T58" fmla="*/ 0 w 42"/>
                  <a:gd name="T59" fmla="*/ 18 h 73"/>
                  <a:gd name="T60" fmla="*/ 0 w 42"/>
                  <a:gd name="T61" fmla="*/ 18 h 73"/>
                  <a:gd name="T62" fmla="*/ 1 w 42"/>
                  <a:gd name="T63" fmla="*/ 16 h 73"/>
                  <a:gd name="T64" fmla="*/ 11 w 42"/>
                  <a:gd name="T65" fmla="*/ 4 h 73"/>
                  <a:gd name="T66" fmla="*/ 21 w 42"/>
                  <a:gd name="T67" fmla="*/ 1 h 73"/>
                  <a:gd name="T68" fmla="*/ 21 w 42"/>
                  <a:gd name="T69" fmla="*/ 6 h 73"/>
                  <a:gd name="T70" fmla="*/ 13 w 42"/>
                  <a:gd name="T71" fmla="*/ 8 h 73"/>
                  <a:gd name="T72" fmla="*/ 5 w 42"/>
                  <a:gd name="T73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" h="73">
                    <a:moveTo>
                      <a:pt x="21" y="67"/>
                    </a:moveTo>
                    <a:cubicBezTo>
                      <a:pt x="24" y="68"/>
                      <a:pt x="26" y="68"/>
                      <a:pt x="29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6" y="5"/>
                      <a:pt x="24" y="5"/>
                      <a:pt x="21" y="6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4" y="0"/>
                      <a:pt x="26" y="0"/>
                      <a:pt x="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1" y="0"/>
                      <a:pt x="42" y="1"/>
                      <a:pt x="42" y="2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2"/>
                      <a:pt x="41" y="73"/>
                      <a:pt x="40" y="73"/>
                    </a:cubicBezTo>
                    <a:cubicBezTo>
                      <a:pt x="29" y="73"/>
                      <a:pt x="29" y="73"/>
                      <a:pt x="29" y="73"/>
                    </a:cubicBezTo>
                    <a:cubicBezTo>
                      <a:pt x="26" y="73"/>
                      <a:pt x="24" y="73"/>
                      <a:pt x="21" y="72"/>
                    </a:cubicBezTo>
                    <a:lnTo>
                      <a:pt x="21" y="67"/>
                    </a:lnTo>
                    <a:close/>
                    <a:moveTo>
                      <a:pt x="5" y="17"/>
                    </a:moveTo>
                    <a:cubicBezTo>
                      <a:pt x="5" y="18"/>
                      <a:pt x="5" y="18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20"/>
                      <a:pt x="5" y="20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7"/>
                      <a:pt x="7" y="61"/>
                      <a:pt x="11" y="63"/>
                    </a:cubicBezTo>
                    <a:cubicBezTo>
                      <a:pt x="14" y="65"/>
                      <a:pt x="17" y="67"/>
                      <a:pt x="21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16" y="71"/>
                      <a:pt x="12" y="70"/>
                      <a:pt x="9" y="67"/>
                    </a:cubicBezTo>
                    <a:cubicBezTo>
                      <a:pt x="3" y="64"/>
                      <a:pt x="0" y="58"/>
                      <a:pt x="0" y="5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0" y="17"/>
                      <a:pt x="1" y="16"/>
                    </a:cubicBezTo>
                    <a:cubicBezTo>
                      <a:pt x="2" y="11"/>
                      <a:pt x="6" y="7"/>
                      <a:pt x="11" y="4"/>
                    </a:cubicBezTo>
                    <a:cubicBezTo>
                      <a:pt x="14" y="3"/>
                      <a:pt x="17" y="1"/>
                      <a:pt x="21" y="1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18" y="6"/>
                      <a:pt x="16" y="7"/>
                      <a:pt x="13" y="8"/>
                    </a:cubicBezTo>
                    <a:cubicBezTo>
                      <a:pt x="9" y="11"/>
                      <a:pt x="6" y="14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1" name="Freeform 316"/>
              <p:cNvSpPr>
                <a:spLocks noEditPoints="1"/>
              </p:cNvSpPr>
              <p:nvPr/>
            </p:nvSpPr>
            <p:spPr bwMode="auto">
              <a:xfrm>
                <a:off x="5773738" y="1588"/>
                <a:ext cx="239713" cy="142875"/>
              </a:xfrm>
              <a:custGeom>
                <a:avLst/>
                <a:gdLst>
                  <a:gd name="T0" fmla="*/ 101 w 106"/>
                  <a:gd name="T1" fmla="*/ 0 h 63"/>
                  <a:gd name="T2" fmla="*/ 104 w 106"/>
                  <a:gd name="T3" fmla="*/ 63 h 63"/>
                  <a:gd name="T4" fmla="*/ 83 w 106"/>
                  <a:gd name="T5" fmla="*/ 52 h 63"/>
                  <a:gd name="T6" fmla="*/ 95 w 106"/>
                  <a:gd name="T7" fmla="*/ 37 h 63"/>
                  <a:gd name="T8" fmla="*/ 83 w 106"/>
                  <a:gd name="T9" fmla="*/ 39 h 63"/>
                  <a:gd name="T10" fmla="*/ 83 w 106"/>
                  <a:gd name="T11" fmla="*/ 47 h 63"/>
                  <a:gd name="T12" fmla="*/ 93 w 106"/>
                  <a:gd name="T13" fmla="*/ 30 h 63"/>
                  <a:gd name="T14" fmla="*/ 93 w 106"/>
                  <a:gd name="T15" fmla="*/ 12 h 63"/>
                  <a:gd name="T16" fmla="*/ 91 w 106"/>
                  <a:gd name="T17" fmla="*/ 17 h 63"/>
                  <a:gd name="T18" fmla="*/ 83 w 106"/>
                  <a:gd name="T19" fmla="*/ 30 h 63"/>
                  <a:gd name="T20" fmla="*/ 95 w 106"/>
                  <a:gd name="T21" fmla="*/ 3 h 63"/>
                  <a:gd name="T22" fmla="*/ 83 w 106"/>
                  <a:gd name="T23" fmla="*/ 0 h 63"/>
                  <a:gd name="T24" fmla="*/ 83 w 106"/>
                  <a:gd name="T25" fmla="*/ 58 h 63"/>
                  <a:gd name="T26" fmla="*/ 53 w 106"/>
                  <a:gd name="T27" fmla="*/ 58 h 63"/>
                  <a:gd name="T28" fmla="*/ 53 w 106"/>
                  <a:gd name="T29" fmla="*/ 5 h 63"/>
                  <a:gd name="T30" fmla="*/ 83 w 106"/>
                  <a:gd name="T31" fmla="*/ 12 h 63"/>
                  <a:gd name="T32" fmla="*/ 76 w 106"/>
                  <a:gd name="T33" fmla="*/ 25 h 63"/>
                  <a:gd name="T34" fmla="*/ 73 w 106"/>
                  <a:gd name="T35" fmla="*/ 30 h 63"/>
                  <a:gd name="T36" fmla="*/ 73 w 106"/>
                  <a:gd name="T37" fmla="*/ 12 h 63"/>
                  <a:gd name="T38" fmla="*/ 83 w 106"/>
                  <a:gd name="T39" fmla="*/ 39 h 63"/>
                  <a:gd name="T40" fmla="*/ 83 w 106"/>
                  <a:gd name="T41" fmla="*/ 47 h 63"/>
                  <a:gd name="T42" fmla="*/ 71 w 106"/>
                  <a:gd name="T43" fmla="*/ 50 h 63"/>
                  <a:gd name="T44" fmla="*/ 83 w 106"/>
                  <a:gd name="T45" fmla="*/ 34 h 63"/>
                  <a:gd name="T46" fmla="*/ 60 w 106"/>
                  <a:gd name="T47" fmla="*/ 47 h 63"/>
                  <a:gd name="T48" fmla="*/ 53 w 106"/>
                  <a:gd name="T49" fmla="*/ 34 h 63"/>
                  <a:gd name="T50" fmla="*/ 65 w 106"/>
                  <a:gd name="T51" fmla="*/ 50 h 63"/>
                  <a:gd name="T52" fmla="*/ 53 w 106"/>
                  <a:gd name="T53" fmla="*/ 30 h 63"/>
                  <a:gd name="T54" fmla="*/ 60 w 106"/>
                  <a:gd name="T55" fmla="*/ 17 h 63"/>
                  <a:gd name="T56" fmla="*/ 63 w 106"/>
                  <a:gd name="T57" fmla="*/ 12 h 63"/>
                  <a:gd name="T58" fmla="*/ 63 w 106"/>
                  <a:gd name="T59" fmla="*/ 30 h 63"/>
                  <a:gd name="T60" fmla="*/ 53 w 106"/>
                  <a:gd name="T61" fmla="*/ 58 h 63"/>
                  <a:gd name="T62" fmla="*/ 23 w 106"/>
                  <a:gd name="T63" fmla="*/ 58 h 63"/>
                  <a:gd name="T64" fmla="*/ 23 w 106"/>
                  <a:gd name="T65" fmla="*/ 5 h 63"/>
                  <a:gd name="T66" fmla="*/ 53 w 106"/>
                  <a:gd name="T67" fmla="*/ 12 h 63"/>
                  <a:gd name="T68" fmla="*/ 46 w 106"/>
                  <a:gd name="T69" fmla="*/ 25 h 63"/>
                  <a:gd name="T70" fmla="*/ 43 w 106"/>
                  <a:gd name="T71" fmla="*/ 30 h 63"/>
                  <a:gd name="T72" fmla="*/ 43 w 106"/>
                  <a:gd name="T73" fmla="*/ 12 h 63"/>
                  <a:gd name="T74" fmla="*/ 53 w 106"/>
                  <a:gd name="T75" fmla="*/ 39 h 63"/>
                  <a:gd name="T76" fmla="*/ 53 w 106"/>
                  <a:gd name="T77" fmla="*/ 47 h 63"/>
                  <a:gd name="T78" fmla="*/ 41 w 106"/>
                  <a:gd name="T79" fmla="*/ 50 h 63"/>
                  <a:gd name="T80" fmla="*/ 53 w 106"/>
                  <a:gd name="T81" fmla="*/ 34 h 63"/>
                  <a:gd name="T82" fmla="*/ 30 w 106"/>
                  <a:gd name="T83" fmla="*/ 47 h 63"/>
                  <a:gd name="T84" fmla="*/ 23 w 106"/>
                  <a:gd name="T85" fmla="*/ 34 h 63"/>
                  <a:gd name="T86" fmla="*/ 35 w 106"/>
                  <a:gd name="T87" fmla="*/ 50 h 63"/>
                  <a:gd name="T88" fmla="*/ 23 w 106"/>
                  <a:gd name="T89" fmla="*/ 30 h 63"/>
                  <a:gd name="T90" fmla="*/ 30 w 106"/>
                  <a:gd name="T91" fmla="*/ 17 h 63"/>
                  <a:gd name="T92" fmla="*/ 33 w 106"/>
                  <a:gd name="T93" fmla="*/ 12 h 63"/>
                  <a:gd name="T94" fmla="*/ 33 w 106"/>
                  <a:gd name="T95" fmla="*/ 30 h 63"/>
                  <a:gd name="T96" fmla="*/ 5 w 106"/>
                  <a:gd name="T97" fmla="*/ 58 h 63"/>
                  <a:gd name="T98" fmla="*/ 2 w 106"/>
                  <a:gd name="T99" fmla="*/ 63 h 63"/>
                  <a:gd name="T100" fmla="*/ 5 w 106"/>
                  <a:gd name="T101" fmla="*/ 0 h 63"/>
                  <a:gd name="T102" fmla="*/ 11 w 106"/>
                  <a:gd name="T103" fmla="*/ 0 h 63"/>
                  <a:gd name="T104" fmla="*/ 23 w 106"/>
                  <a:gd name="T105" fmla="*/ 5 h 63"/>
                  <a:gd name="T106" fmla="*/ 13 w 106"/>
                  <a:gd name="T107" fmla="*/ 12 h 63"/>
                  <a:gd name="T108" fmla="*/ 13 w 106"/>
                  <a:gd name="T109" fmla="*/ 30 h 63"/>
                  <a:gd name="T110" fmla="*/ 16 w 106"/>
                  <a:gd name="T111" fmla="*/ 25 h 63"/>
                  <a:gd name="T112" fmla="*/ 23 w 106"/>
                  <a:gd name="T113" fmla="*/ 12 h 63"/>
                  <a:gd name="T114" fmla="*/ 11 w 106"/>
                  <a:gd name="T115" fmla="*/ 37 h 63"/>
                  <a:gd name="T116" fmla="*/ 23 w 106"/>
                  <a:gd name="T117" fmla="*/ 52 h 63"/>
                  <a:gd name="T118" fmla="*/ 16 w 106"/>
                  <a:gd name="T119" fmla="*/ 3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6" h="63">
                    <a:moveTo>
                      <a:pt x="83" y="58"/>
                    </a:move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6" y="62"/>
                      <a:pt x="105" y="63"/>
                      <a:pt x="104" y="63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3" y="58"/>
                      <a:pt x="83" y="58"/>
                      <a:pt x="83" y="58"/>
                    </a:cubicBezTo>
                    <a:close/>
                    <a:moveTo>
                      <a:pt x="83" y="52"/>
                    </a:moveTo>
                    <a:cubicBezTo>
                      <a:pt x="93" y="52"/>
                      <a:pt x="93" y="52"/>
                      <a:pt x="93" y="52"/>
                    </a:cubicBezTo>
                    <a:cubicBezTo>
                      <a:pt x="94" y="52"/>
                      <a:pt x="95" y="51"/>
                      <a:pt x="95" y="50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95" y="35"/>
                      <a:pt x="94" y="34"/>
                      <a:pt x="93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52"/>
                      <a:pt x="83" y="52"/>
                      <a:pt x="83" y="52"/>
                    </a:cubicBezTo>
                    <a:close/>
                    <a:moveTo>
                      <a:pt x="83" y="30"/>
                    </a:moveTo>
                    <a:cubicBezTo>
                      <a:pt x="93" y="30"/>
                      <a:pt x="93" y="30"/>
                      <a:pt x="93" y="30"/>
                    </a:cubicBezTo>
                    <a:cubicBezTo>
                      <a:pt x="94" y="30"/>
                      <a:pt x="95" y="29"/>
                      <a:pt x="95" y="27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95" y="13"/>
                      <a:pt x="94" y="12"/>
                      <a:pt x="93" y="12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3" y="30"/>
                      <a:pt x="83" y="30"/>
                    </a:cubicBezTo>
                    <a:close/>
                    <a:moveTo>
                      <a:pt x="83" y="5"/>
                    </a:moveTo>
                    <a:cubicBezTo>
                      <a:pt x="93" y="5"/>
                      <a:pt x="93" y="5"/>
                      <a:pt x="93" y="5"/>
                    </a:cubicBezTo>
                    <a:cubicBezTo>
                      <a:pt x="94" y="5"/>
                      <a:pt x="95" y="4"/>
                      <a:pt x="95" y="3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3" y="0"/>
                      <a:pt x="83" y="0"/>
                      <a:pt x="83" y="0"/>
                    </a:cubicBezTo>
                    <a:lnTo>
                      <a:pt x="83" y="5"/>
                    </a:lnTo>
                    <a:close/>
                    <a:moveTo>
                      <a:pt x="53" y="58"/>
                    </a:moveTo>
                    <a:cubicBezTo>
                      <a:pt x="83" y="58"/>
                      <a:pt x="83" y="58"/>
                      <a:pt x="83" y="58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58"/>
                      <a:pt x="53" y="58"/>
                      <a:pt x="53" y="58"/>
                    </a:cubicBezTo>
                    <a:close/>
                    <a:moveTo>
                      <a:pt x="83" y="0"/>
                    </a:moveTo>
                    <a:cubicBezTo>
                      <a:pt x="83" y="5"/>
                      <a:pt x="83" y="5"/>
                      <a:pt x="8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83" y="0"/>
                      <a:pt x="83" y="0"/>
                    </a:cubicBezTo>
                    <a:close/>
                    <a:moveTo>
                      <a:pt x="83" y="12"/>
                    </a:moveTo>
                    <a:cubicBezTo>
                      <a:pt x="83" y="17"/>
                      <a:pt x="83" y="17"/>
                      <a:pt x="83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2" y="30"/>
                      <a:pt x="71" y="29"/>
                      <a:pt x="71" y="27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3"/>
                      <a:pt x="72" y="12"/>
                      <a:pt x="73" y="12"/>
                    </a:cubicBezTo>
                    <a:cubicBezTo>
                      <a:pt x="83" y="12"/>
                      <a:pt x="83" y="12"/>
                      <a:pt x="83" y="12"/>
                    </a:cubicBezTo>
                    <a:close/>
                    <a:moveTo>
                      <a:pt x="83" y="34"/>
                    </a:moveTo>
                    <a:cubicBezTo>
                      <a:pt x="83" y="39"/>
                      <a:pt x="83" y="39"/>
                      <a:pt x="83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2" y="52"/>
                      <a:pt x="71" y="51"/>
                      <a:pt x="71" y="50"/>
                    </a:cubicBezTo>
                    <a:cubicBezTo>
                      <a:pt x="71" y="37"/>
                      <a:pt x="71" y="37"/>
                      <a:pt x="71" y="37"/>
                    </a:cubicBezTo>
                    <a:cubicBezTo>
                      <a:pt x="71" y="35"/>
                      <a:pt x="72" y="34"/>
                      <a:pt x="73" y="34"/>
                    </a:cubicBezTo>
                    <a:cubicBezTo>
                      <a:pt x="83" y="34"/>
                      <a:pt x="83" y="34"/>
                      <a:pt x="83" y="34"/>
                    </a:cubicBezTo>
                    <a:close/>
                    <a:moveTo>
                      <a:pt x="53" y="52"/>
                    </a:moveTo>
                    <a:cubicBezTo>
                      <a:pt x="53" y="47"/>
                      <a:pt x="53" y="47"/>
                      <a:pt x="53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4" y="34"/>
                      <a:pt x="65" y="35"/>
                      <a:pt x="65" y="37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1"/>
                      <a:pt x="64" y="52"/>
                      <a:pt x="63" y="52"/>
                    </a:cubicBezTo>
                    <a:cubicBezTo>
                      <a:pt x="53" y="52"/>
                      <a:pt x="53" y="52"/>
                      <a:pt x="53" y="52"/>
                    </a:cubicBezTo>
                    <a:close/>
                    <a:moveTo>
                      <a:pt x="53" y="30"/>
                    </a:moveTo>
                    <a:cubicBezTo>
                      <a:pt x="53" y="25"/>
                      <a:pt x="53" y="25"/>
                      <a:pt x="53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4" y="12"/>
                      <a:pt x="65" y="13"/>
                      <a:pt x="65" y="14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65" y="29"/>
                      <a:pt x="64" y="30"/>
                      <a:pt x="63" y="30"/>
                    </a:cubicBezTo>
                    <a:lnTo>
                      <a:pt x="53" y="30"/>
                    </a:lnTo>
                    <a:close/>
                    <a:moveTo>
                      <a:pt x="23" y="58"/>
                    </a:move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58"/>
                      <a:pt x="23" y="58"/>
                      <a:pt x="23" y="58"/>
                    </a:cubicBezTo>
                    <a:close/>
                    <a:moveTo>
                      <a:pt x="53" y="0"/>
                    </a:moveTo>
                    <a:cubicBezTo>
                      <a:pt x="53" y="5"/>
                      <a:pt x="53" y="5"/>
                      <a:pt x="5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53" y="0"/>
                      <a:pt x="53" y="0"/>
                      <a:pt x="53" y="0"/>
                    </a:cubicBezTo>
                    <a:close/>
                    <a:moveTo>
                      <a:pt x="53" y="12"/>
                    </a:moveTo>
                    <a:cubicBezTo>
                      <a:pt x="53" y="17"/>
                      <a:pt x="53" y="17"/>
                      <a:pt x="53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2" y="30"/>
                      <a:pt x="41" y="29"/>
                      <a:pt x="41" y="27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2" y="12"/>
                      <a:pt x="43" y="12"/>
                    </a:cubicBezTo>
                    <a:cubicBezTo>
                      <a:pt x="53" y="12"/>
                      <a:pt x="53" y="12"/>
                      <a:pt x="53" y="12"/>
                    </a:cubicBezTo>
                    <a:close/>
                    <a:moveTo>
                      <a:pt x="53" y="34"/>
                    </a:moveTo>
                    <a:cubicBezTo>
                      <a:pt x="53" y="39"/>
                      <a:pt x="53" y="39"/>
                      <a:pt x="53" y="39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2" y="52"/>
                      <a:pt x="41" y="51"/>
                      <a:pt x="41" y="50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1" y="35"/>
                      <a:pt x="42" y="34"/>
                      <a:pt x="43" y="34"/>
                    </a:cubicBezTo>
                    <a:cubicBezTo>
                      <a:pt x="53" y="34"/>
                      <a:pt x="53" y="34"/>
                      <a:pt x="53" y="34"/>
                    </a:cubicBezTo>
                    <a:close/>
                    <a:moveTo>
                      <a:pt x="23" y="52"/>
                    </a:moveTo>
                    <a:cubicBezTo>
                      <a:pt x="23" y="47"/>
                      <a:pt x="23" y="47"/>
                      <a:pt x="23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4" y="34"/>
                      <a:pt x="35" y="35"/>
                      <a:pt x="35" y="37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1"/>
                      <a:pt x="34" y="52"/>
                      <a:pt x="33" y="52"/>
                    </a:cubicBezTo>
                    <a:cubicBezTo>
                      <a:pt x="23" y="52"/>
                      <a:pt x="23" y="52"/>
                      <a:pt x="23" y="52"/>
                    </a:cubicBezTo>
                    <a:close/>
                    <a:moveTo>
                      <a:pt x="23" y="30"/>
                    </a:moveTo>
                    <a:cubicBezTo>
                      <a:pt x="23" y="25"/>
                      <a:pt x="23" y="25"/>
                      <a:pt x="23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4" y="12"/>
                      <a:pt x="35" y="13"/>
                      <a:pt x="35" y="14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9"/>
                      <a:pt x="34" y="30"/>
                      <a:pt x="33" y="30"/>
                    </a:cubicBezTo>
                    <a:lnTo>
                      <a:pt x="23" y="30"/>
                    </a:lnTo>
                    <a:close/>
                    <a:moveTo>
                      <a:pt x="5" y="0"/>
                    </a:moveTo>
                    <a:cubicBezTo>
                      <a:pt x="5" y="58"/>
                      <a:pt x="5" y="58"/>
                      <a:pt x="5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2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  <a:moveTo>
                      <a:pt x="2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4"/>
                      <a:pt x="12" y="5"/>
                      <a:pt x="1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lose/>
                    <a:moveTo>
                      <a:pt x="23" y="12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1" y="13"/>
                      <a:pt x="11" y="14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9"/>
                      <a:pt x="12" y="30"/>
                      <a:pt x="1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2"/>
                      <a:pt x="23" y="12"/>
                      <a:pt x="23" y="12"/>
                    </a:cubicBezTo>
                    <a:close/>
                    <a:moveTo>
                      <a:pt x="23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4"/>
                      <a:pt x="11" y="35"/>
                      <a:pt x="11" y="3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23" y="39"/>
                      <a:pt x="23" y="39"/>
                      <a:pt x="23" y="39"/>
                    </a:cubicBezTo>
                    <a:lnTo>
                      <a:pt x="23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2" name="Freeform 317"/>
              <p:cNvSpPr/>
              <p:nvPr/>
            </p:nvSpPr>
            <p:spPr bwMode="auto">
              <a:xfrm>
                <a:off x="6486525" y="1588"/>
                <a:ext cx="317500" cy="131763"/>
              </a:xfrm>
              <a:custGeom>
                <a:avLst/>
                <a:gdLst>
                  <a:gd name="T0" fmla="*/ 135 w 141"/>
                  <a:gd name="T1" fmla="*/ 12 h 58"/>
                  <a:gd name="T2" fmla="*/ 123 w 141"/>
                  <a:gd name="T3" fmla="*/ 0 h 58"/>
                  <a:gd name="T4" fmla="*/ 130 w 141"/>
                  <a:gd name="T5" fmla="*/ 0 h 58"/>
                  <a:gd name="T6" fmla="*/ 139 w 141"/>
                  <a:gd name="T7" fmla="*/ 9 h 58"/>
                  <a:gd name="T8" fmla="*/ 141 w 141"/>
                  <a:gd name="T9" fmla="*/ 15 h 58"/>
                  <a:gd name="T10" fmla="*/ 139 w 141"/>
                  <a:gd name="T11" fmla="*/ 22 h 58"/>
                  <a:gd name="T12" fmla="*/ 105 w 141"/>
                  <a:gd name="T13" fmla="*/ 55 h 58"/>
                  <a:gd name="T14" fmla="*/ 105 w 141"/>
                  <a:gd name="T15" fmla="*/ 55 h 58"/>
                  <a:gd name="T16" fmla="*/ 105 w 141"/>
                  <a:gd name="T17" fmla="*/ 55 h 58"/>
                  <a:gd name="T18" fmla="*/ 105 w 141"/>
                  <a:gd name="T19" fmla="*/ 55 h 58"/>
                  <a:gd name="T20" fmla="*/ 99 w 141"/>
                  <a:gd name="T21" fmla="*/ 58 h 58"/>
                  <a:gd name="T22" fmla="*/ 99 w 141"/>
                  <a:gd name="T23" fmla="*/ 58 h 58"/>
                  <a:gd name="T24" fmla="*/ 92 w 141"/>
                  <a:gd name="T25" fmla="*/ 55 h 58"/>
                  <a:gd name="T26" fmla="*/ 92 w 141"/>
                  <a:gd name="T27" fmla="*/ 55 h 58"/>
                  <a:gd name="T28" fmla="*/ 92 w 141"/>
                  <a:gd name="T29" fmla="*/ 55 h 58"/>
                  <a:gd name="T30" fmla="*/ 92 w 141"/>
                  <a:gd name="T31" fmla="*/ 55 h 58"/>
                  <a:gd name="T32" fmla="*/ 90 w 141"/>
                  <a:gd name="T33" fmla="*/ 53 h 58"/>
                  <a:gd name="T34" fmla="*/ 90 w 141"/>
                  <a:gd name="T35" fmla="*/ 53 h 58"/>
                  <a:gd name="T36" fmla="*/ 85 w 141"/>
                  <a:gd name="T37" fmla="*/ 50 h 58"/>
                  <a:gd name="T38" fmla="*/ 85 w 141"/>
                  <a:gd name="T39" fmla="*/ 50 h 58"/>
                  <a:gd name="T40" fmla="*/ 80 w 141"/>
                  <a:gd name="T41" fmla="*/ 49 h 58"/>
                  <a:gd name="T42" fmla="*/ 26 w 141"/>
                  <a:gd name="T43" fmla="*/ 49 h 58"/>
                  <a:gd name="T44" fmla="*/ 19 w 141"/>
                  <a:gd name="T45" fmla="*/ 46 h 58"/>
                  <a:gd name="T46" fmla="*/ 15 w 141"/>
                  <a:gd name="T47" fmla="*/ 40 h 58"/>
                  <a:gd name="T48" fmla="*/ 0 w 141"/>
                  <a:gd name="T49" fmla="*/ 0 h 58"/>
                  <a:gd name="T50" fmla="*/ 5 w 141"/>
                  <a:gd name="T51" fmla="*/ 0 h 58"/>
                  <a:gd name="T52" fmla="*/ 19 w 141"/>
                  <a:gd name="T53" fmla="*/ 39 h 58"/>
                  <a:gd name="T54" fmla="*/ 22 w 141"/>
                  <a:gd name="T55" fmla="*/ 42 h 58"/>
                  <a:gd name="T56" fmla="*/ 26 w 141"/>
                  <a:gd name="T57" fmla="*/ 44 h 58"/>
                  <a:gd name="T58" fmla="*/ 80 w 141"/>
                  <a:gd name="T59" fmla="*/ 44 h 58"/>
                  <a:gd name="T60" fmla="*/ 87 w 141"/>
                  <a:gd name="T61" fmla="*/ 45 h 58"/>
                  <a:gd name="T62" fmla="*/ 87 w 141"/>
                  <a:gd name="T63" fmla="*/ 45 h 58"/>
                  <a:gd name="T64" fmla="*/ 87 w 141"/>
                  <a:gd name="T65" fmla="*/ 45 h 58"/>
                  <a:gd name="T66" fmla="*/ 93 w 141"/>
                  <a:gd name="T67" fmla="*/ 49 h 58"/>
                  <a:gd name="T68" fmla="*/ 96 w 141"/>
                  <a:gd name="T69" fmla="*/ 52 h 58"/>
                  <a:gd name="T70" fmla="*/ 96 w 141"/>
                  <a:gd name="T71" fmla="*/ 52 h 58"/>
                  <a:gd name="T72" fmla="*/ 96 w 141"/>
                  <a:gd name="T73" fmla="*/ 52 h 58"/>
                  <a:gd name="T74" fmla="*/ 96 w 141"/>
                  <a:gd name="T75" fmla="*/ 52 h 58"/>
                  <a:gd name="T76" fmla="*/ 96 w 141"/>
                  <a:gd name="T77" fmla="*/ 52 h 58"/>
                  <a:gd name="T78" fmla="*/ 99 w 141"/>
                  <a:gd name="T79" fmla="*/ 53 h 58"/>
                  <a:gd name="T80" fmla="*/ 99 w 141"/>
                  <a:gd name="T81" fmla="*/ 53 h 58"/>
                  <a:gd name="T82" fmla="*/ 102 w 141"/>
                  <a:gd name="T83" fmla="*/ 52 h 58"/>
                  <a:gd name="T84" fmla="*/ 102 w 141"/>
                  <a:gd name="T85" fmla="*/ 52 h 58"/>
                  <a:gd name="T86" fmla="*/ 102 w 141"/>
                  <a:gd name="T87" fmla="*/ 52 h 58"/>
                  <a:gd name="T88" fmla="*/ 135 w 141"/>
                  <a:gd name="T89" fmla="*/ 19 h 58"/>
                  <a:gd name="T90" fmla="*/ 137 w 141"/>
                  <a:gd name="T91" fmla="*/ 15 h 58"/>
                  <a:gd name="T92" fmla="*/ 135 w 141"/>
                  <a:gd name="T93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" h="58">
                    <a:moveTo>
                      <a:pt x="135" y="12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9" y="9"/>
                      <a:pt x="139" y="9"/>
                      <a:pt x="139" y="9"/>
                    </a:cubicBezTo>
                    <a:cubicBezTo>
                      <a:pt x="140" y="11"/>
                      <a:pt x="141" y="13"/>
                      <a:pt x="141" y="15"/>
                    </a:cubicBezTo>
                    <a:cubicBezTo>
                      <a:pt x="141" y="18"/>
                      <a:pt x="140" y="20"/>
                      <a:pt x="139" y="2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4" y="57"/>
                      <a:pt x="101" y="58"/>
                      <a:pt x="99" y="58"/>
                    </a:cubicBezTo>
                    <a:cubicBezTo>
                      <a:pt x="99" y="58"/>
                      <a:pt x="99" y="58"/>
                      <a:pt x="99" y="58"/>
                    </a:cubicBezTo>
                    <a:cubicBezTo>
                      <a:pt x="97" y="58"/>
                      <a:pt x="94" y="57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89" y="52"/>
                      <a:pt x="87" y="51"/>
                      <a:pt x="85" y="50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3" y="49"/>
                      <a:pt x="81" y="49"/>
                      <a:pt x="80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4" y="49"/>
                      <a:pt x="21" y="48"/>
                      <a:pt x="19" y="46"/>
                    </a:cubicBezTo>
                    <a:cubicBezTo>
                      <a:pt x="17" y="45"/>
                      <a:pt x="15" y="43"/>
                      <a:pt x="15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20" y="40"/>
                      <a:pt x="21" y="41"/>
                      <a:pt x="22" y="42"/>
                    </a:cubicBezTo>
                    <a:cubicBezTo>
                      <a:pt x="23" y="43"/>
                      <a:pt x="25" y="44"/>
                      <a:pt x="26" y="44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2" y="44"/>
                      <a:pt x="85" y="44"/>
                      <a:pt x="87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9" y="46"/>
                      <a:pt x="92" y="48"/>
                      <a:pt x="93" y="49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7" y="53"/>
                      <a:pt x="98" y="53"/>
                      <a:pt x="99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100" y="53"/>
                      <a:pt x="101" y="53"/>
                      <a:pt x="102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36" y="18"/>
                      <a:pt x="137" y="16"/>
                      <a:pt x="137" y="15"/>
                    </a:cubicBezTo>
                    <a:cubicBezTo>
                      <a:pt x="137" y="14"/>
                      <a:pt x="136" y="13"/>
                      <a:pt x="13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3" name="Freeform 327"/>
              <p:cNvSpPr>
                <a:spLocks noEditPoints="1"/>
              </p:cNvSpPr>
              <p:nvPr/>
            </p:nvSpPr>
            <p:spPr bwMode="auto">
              <a:xfrm>
                <a:off x="8174038" y="3722688"/>
                <a:ext cx="223838" cy="169863"/>
              </a:xfrm>
              <a:custGeom>
                <a:avLst/>
                <a:gdLst>
                  <a:gd name="T0" fmla="*/ 49 w 99"/>
                  <a:gd name="T1" fmla="*/ 7 h 75"/>
                  <a:gd name="T2" fmla="*/ 79 w 99"/>
                  <a:gd name="T3" fmla="*/ 20 h 75"/>
                  <a:gd name="T4" fmla="*/ 91 w 99"/>
                  <a:gd name="T5" fmla="*/ 49 h 75"/>
                  <a:gd name="T6" fmla="*/ 91 w 99"/>
                  <a:gd name="T7" fmla="*/ 51 h 75"/>
                  <a:gd name="T8" fmla="*/ 91 w 99"/>
                  <a:gd name="T9" fmla="*/ 51 h 75"/>
                  <a:gd name="T10" fmla="*/ 91 w 99"/>
                  <a:gd name="T11" fmla="*/ 53 h 75"/>
                  <a:gd name="T12" fmla="*/ 92 w 99"/>
                  <a:gd name="T13" fmla="*/ 55 h 75"/>
                  <a:gd name="T14" fmla="*/ 93 w 99"/>
                  <a:gd name="T15" fmla="*/ 59 h 75"/>
                  <a:gd name="T16" fmla="*/ 93 w 99"/>
                  <a:gd name="T17" fmla="*/ 60 h 75"/>
                  <a:gd name="T18" fmla="*/ 94 w 99"/>
                  <a:gd name="T19" fmla="*/ 49 h 75"/>
                  <a:gd name="T20" fmla="*/ 81 w 99"/>
                  <a:gd name="T21" fmla="*/ 18 h 75"/>
                  <a:gd name="T22" fmla="*/ 49 w 99"/>
                  <a:gd name="T23" fmla="*/ 4 h 75"/>
                  <a:gd name="T24" fmla="*/ 49 w 99"/>
                  <a:gd name="T25" fmla="*/ 0 h 75"/>
                  <a:gd name="T26" fmla="*/ 84 w 99"/>
                  <a:gd name="T27" fmla="*/ 14 h 75"/>
                  <a:gd name="T28" fmla="*/ 99 w 99"/>
                  <a:gd name="T29" fmla="*/ 49 h 75"/>
                  <a:gd name="T30" fmla="*/ 97 w 99"/>
                  <a:gd name="T31" fmla="*/ 62 h 75"/>
                  <a:gd name="T32" fmla="*/ 92 w 99"/>
                  <a:gd name="T33" fmla="*/ 73 h 75"/>
                  <a:gd name="T34" fmla="*/ 90 w 99"/>
                  <a:gd name="T35" fmla="*/ 75 h 75"/>
                  <a:gd name="T36" fmla="*/ 88 w 99"/>
                  <a:gd name="T37" fmla="*/ 72 h 75"/>
                  <a:gd name="T38" fmla="*/ 88 w 99"/>
                  <a:gd name="T39" fmla="*/ 59 h 75"/>
                  <a:gd name="T40" fmla="*/ 87 w 99"/>
                  <a:gd name="T41" fmla="*/ 57 h 75"/>
                  <a:gd name="T42" fmla="*/ 86 w 99"/>
                  <a:gd name="T43" fmla="*/ 55 h 75"/>
                  <a:gd name="T44" fmla="*/ 86 w 99"/>
                  <a:gd name="T45" fmla="*/ 55 h 75"/>
                  <a:gd name="T46" fmla="*/ 86 w 99"/>
                  <a:gd name="T47" fmla="*/ 53 h 75"/>
                  <a:gd name="T48" fmla="*/ 86 w 99"/>
                  <a:gd name="T49" fmla="*/ 51 h 75"/>
                  <a:gd name="T50" fmla="*/ 86 w 99"/>
                  <a:gd name="T51" fmla="*/ 51 h 75"/>
                  <a:gd name="T52" fmla="*/ 86 w 99"/>
                  <a:gd name="T53" fmla="*/ 49 h 75"/>
                  <a:gd name="T54" fmla="*/ 75 w 99"/>
                  <a:gd name="T55" fmla="*/ 23 h 75"/>
                  <a:gd name="T56" fmla="*/ 49 w 99"/>
                  <a:gd name="T57" fmla="*/ 12 h 75"/>
                  <a:gd name="T58" fmla="*/ 49 w 99"/>
                  <a:gd name="T59" fmla="*/ 7 h 75"/>
                  <a:gd name="T60" fmla="*/ 49 w 99"/>
                  <a:gd name="T61" fmla="*/ 4 h 75"/>
                  <a:gd name="T62" fmla="*/ 18 w 99"/>
                  <a:gd name="T63" fmla="*/ 18 h 75"/>
                  <a:gd name="T64" fmla="*/ 5 w 99"/>
                  <a:gd name="T65" fmla="*/ 49 h 75"/>
                  <a:gd name="T66" fmla="*/ 6 w 99"/>
                  <a:gd name="T67" fmla="*/ 58 h 75"/>
                  <a:gd name="T68" fmla="*/ 6 w 99"/>
                  <a:gd name="T69" fmla="*/ 55 h 75"/>
                  <a:gd name="T70" fmla="*/ 8 w 99"/>
                  <a:gd name="T71" fmla="*/ 52 h 75"/>
                  <a:gd name="T72" fmla="*/ 8 w 99"/>
                  <a:gd name="T73" fmla="*/ 51 h 75"/>
                  <a:gd name="T74" fmla="*/ 8 w 99"/>
                  <a:gd name="T75" fmla="*/ 49 h 75"/>
                  <a:gd name="T76" fmla="*/ 20 w 99"/>
                  <a:gd name="T77" fmla="*/ 20 h 75"/>
                  <a:gd name="T78" fmla="*/ 49 w 99"/>
                  <a:gd name="T79" fmla="*/ 7 h 75"/>
                  <a:gd name="T80" fmla="*/ 49 w 99"/>
                  <a:gd name="T81" fmla="*/ 7 h 75"/>
                  <a:gd name="T82" fmla="*/ 49 w 99"/>
                  <a:gd name="T83" fmla="*/ 7 h 75"/>
                  <a:gd name="T84" fmla="*/ 49 w 99"/>
                  <a:gd name="T85" fmla="*/ 12 h 75"/>
                  <a:gd name="T86" fmla="*/ 49 w 99"/>
                  <a:gd name="T87" fmla="*/ 12 h 75"/>
                  <a:gd name="T88" fmla="*/ 23 w 99"/>
                  <a:gd name="T89" fmla="*/ 23 h 75"/>
                  <a:gd name="T90" fmla="*/ 13 w 99"/>
                  <a:gd name="T91" fmla="*/ 49 h 75"/>
                  <a:gd name="T92" fmla="*/ 13 w 99"/>
                  <a:gd name="T93" fmla="*/ 51 h 75"/>
                  <a:gd name="T94" fmla="*/ 13 w 99"/>
                  <a:gd name="T95" fmla="*/ 52 h 75"/>
                  <a:gd name="T96" fmla="*/ 12 w 99"/>
                  <a:gd name="T97" fmla="*/ 54 h 75"/>
                  <a:gd name="T98" fmla="*/ 11 w 99"/>
                  <a:gd name="T99" fmla="*/ 57 h 75"/>
                  <a:gd name="T100" fmla="*/ 10 w 99"/>
                  <a:gd name="T101" fmla="*/ 59 h 75"/>
                  <a:gd name="T102" fmla="*/ 10 w 99"/>
                  <a:gd name="T103" fmla="*/ 72 h 75"/>
                  <a:gd name="T104" fmla="*/ 10 w 99"/>
                  <a:gd name="T105" fmla="*/ 72 h 75"/>
                  <a:gd name="T106" fmla="*/ 9 w 99"/>
                  <a:gd name="T107" fmla="*/ 74 h 75"/>
                  <a:gd name="T108" fmla="*/ 6 w 99"/>
                  <a:gd name="T109" fmla="*/ 73 h 75"/>
                  <a:gd name="T110" fmla="*/ 2 w 99"/>
                  <a:gd name="T111" fmla="*/ 61 h 75"/>
                  <a:gd name="T112" fmla="*/ 0 w 99"/>
                  <a:gd name="T113" fmla="*/ 49 h 75"/>
                  <a:gd name="T114" fmla="*/ 14 w 99"/>
                  <a:gd name="T115" fmla="*/ 14 h 75"/>
                  <a:gd name="T116" fmla="*/ 49 w 99"/>
                  <a:gd name="T117" fmla="*/ 0 h 75"/>
                  <a:gd name="T118" fmla="*/ 49 w 99"/>
                  <a:gd name="T119" fmla="*/ 0 h 75"/>
                  <a:gd name="T120" fmla="*/ 49 w 99"/>
                  <a:gd name="T121" fmla="*/ 0 h 75"/>
                  <a:gd name="T122" fmla="*/ 49 w 99"/>
                  <a:gd name="T123" fmla="*/ 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9" h="75">
                    <a:moveTo>
                      <a:pt x="49" y="7"/>
                    </a:moveTo>
                    <a:cubicBezTo>
                      <a:pt x="61" y="7"/>
                      <a:pt x="71" y="12"/>
                      <a:pt x="79" y="20"/>
                    </a:cubicBezTo>
                    <a:cubicBezTo>
                      <a:pt x="86" y="27"/>
                      <a:pt x="91" y="38"/>
                      <a:pt x="91" y="49"/>
                    </a:cubicBezTo>
                    <a:cubicBezTo>
                      <a:pt x="91" y="50"/>
                      <a:pt x="91" y="51"/>
                      <a:pt x="91" y="51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1" y="52"/>
                      <a:pt x="91" y="52"/>
                      <a:pt x="91" y="53"/>
                    </a:cubicBezTo>
                    <a:cubicBezTo>
                      <a:pt x="91" y="53"/>
                      <a:pt x="92" y="54"/>
                      <a:pt x="92" y="55"/>
                    </a:cubicBezTo>
                    <a:cubicBezTo>
                      <a:pt x="92" y="57"/>
                      <a:pt x="93" y="58"/>
                      <a:pt x="93" y="59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56"/>
                      <a:pt x="94" y="53"/>
                      <a:pt x="94" y="49"/>
                    </a:cubicBezTo>
                    <a:cubicBezTo>
                      <a:pt x="94" y="37"/>
                      <a:pt x="89" y="26"/>
                      <a:pt x="81" y="18"/>
                    </a:cubicBezTo>
                    <a:cubicBezTo>
                      <a:pt x="73" y="10"/>
                      <a:pt x="62" y="4"/>
                      <a:pt x="49" y="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63" y="0"/>
                      <a:pt x="75" y="5"/>
                      <a:pt x="84" y="14"/>
                    </a:cubicBezTo>
                    <a:cubicBezTo>
                      <a:pt x="93" y="23"/>
                      <a:pt x="99" y="36"/>
                      <a:pt x="99" y="49"/>
                    </a:cubicBezTo>
                    <a:cubicBezTo>
                      <a:pt x="99" y="53"/>
                      <a:pt x="98" y="58"/>
                      <a:pt x="97" y="62"/>
                    </a:cubicBezTo>
                    <a:cubicBezTo>
                      <a:pt x="96" y="66"/>
                      <a:pt x="94" y="70"/>
                      <a:pt x="92" y="73"/>
                    </a:cubicBezTo>
                    <a:cubicBezTo>
                      <a:pt x="92" y="74"/>
                      <a:pt x="91" y="75"/>
                      <a:pt x="90" y="75"/>
                    </a:cubicBezTo>
                    <a:cubicBezTo>
                      <a:pt x="89" y="75"/>
                      <a:pt x="88" y="73"/>
                      <a:pt x="88" y="7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8" y="58"/>
                      <a:pt x="88" y="58"/>
                      <a:pt x="87" y="57"/>
                    </a:cubicBezTo>
                    <a:cubicBezTo>
                      <a:pt x="87" y="56"/>
                      <a:pt x="87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54"/>
                      <a:pt x="86" y="54"/>
                      <a:pt x="86" y="53"/>
                    </a:cubicBezTo>
                    <a:cubicBezTo>
                      <a:pt x="86" y="52"/>
                      <a:pt x="86" y="52"/>
                      <a:pt x="86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0"/>
                      <a:pt x="86" y="50"/>
                      <a:pt x="86" y="49"/>
                    </a:cubicBezTo>
                    <a:cubicBezTo>
                      <a:pt x="86" y="39"/>
                      <a:pt x="82" y="30"/>
                      <a:pt x="75" y="23"/>
                    </a:cubicBezTo>
                    <a:cubicBezTo>
                      <a:pt x="69" y="16"/>
                      <a:pt x="59" y="12"/>
                      <a:pt x="49" y="12"/>
                    </a:cubicBezTo>
                    <a:lnTo>
                      <a:pt x="49" y="7"/>
                    </a:lnTo>
                    <a:close/>
                    <a:moveTo>
                      <a:pt x="49" y="4"/>
                    </a:moveTo>
                    <a:cubicBezTo>
                      <a:pt x="37" y="4"/>
                      <a:pt x="26" y="10"/>
                      <a:pt x="18" y="18"/>
                    </a:cubicBezTo>
                    <a:cubicBezTo>
                      <a:pt x="10" y="26"/>
                      <a:pt x="5" y="37"/>
                      <a:pt x="5" y="49"/>
                    </a:cubicBezTo>
                    <a:cubicBezTo>
                      <a:pt x="5" y="52"/>
                      <a:pt x="5" y="55"/>
                      <a:pt x="6" y="58"/>
                    </a:cubicBezTo>
                    <a:cubicBezTo>
                      <a:pt x="6" y="57"/>
                      <a:pt x="6" y="56"/>
                      <a:pt x="6" y="55"/>
                    </a:cubicBezTo>
                    <a:cubicBezTo>
                      <a:pt x="7" y="54"/>
                      <a:pt x="7" y="53"/>
                      <a:pt x="8" y="52"/>
                    </a:cubicBezTo>
                    <a:cubicBezTo>
                      <a:pt x="8" y="52"/>
                      <a:pt x="8" y="51"/>
                      <a:pt x="8" y="51"/>
                    </a:cubicBezTo>
                    <a:cubicBezTo>
                      <a:pt x="8" y="50"/>
                      <a:pt x="8" y="50"/>
                      <a:pt x="8" y="49"/>
                    </a:cubicBezTo>
                    <a:cubicBezTo>
                      <a:pt x="8" y="38"/>
                      <a:pt x="12" y="27"/>
                      <a:pt x="20" y="20"/>
                    </a:cubicBezTo>
                    <a:cubicBezTo>
                      <a:pt x="27" y="12"/>
                      <a:pt x="38" y="7"/>
                      <a:pt x="49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39" y="12"/>
                      <a:pt x="30" y="16"/>
                      <a:pt x="23" y="23"/>
                    </a:cubicBezTo>
                    <a:cubicBezTo>
                      <a:pt x="17" y="30"/>
                      <a:pt x="13" y="39"/>
                      <a:pt x="13" y="49"/>
                    </a:cubicBezTo>
                    <a:cubicBezTo>
                      <a:pt x="13" y="50"/>
                      <a:pt x="13" y="50"/>
                      <a:pt x="13" y="51"/>
                    </a:cubicBezTo>
                    <a:cubicBezTo>
                      <a:pt x="13" y="51"/>
                      <a:pt x="13" y="52"/>
                      <a:pt x="13" y="52"/>
                    </a:cubicBezTo>
                    <a:cubicBezTo>
                      <a:pt x="13" y="53"/>
                      <a:pt x="13" y="54"/>
                      <a:pt x="12" y="54"/>
                    </a:cubicBezTo>
                    <a:cubicBezTo>
                      <a:pt x="12" y="55"/>
                      <a:pt x="11" y="56"/>
                      <a:pt x="11" y="57"/>
                    </a:cubicBezTo>
                    <a:cubicBezTo>
                      <a:pt x="11" y="57"/>
                      <a:pt x="10" y="58"/>
                      <a:pt x="10" y="59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3"/>
                      <a:pt x="9" y="74"/>
                    </a:cubicBezTo>
                    <a:cubicBezTo>
                      <a:pt x="8" y="74"/>
                      <a:pt x="7" y="74"/>
                      <a:pt x="6" y="73"/>
                    </a:cubicBezTo>
                    <a:cubicBezTo>
                      <a:pt x="4" y="69"/>
                      <a:pt x="3" y="65"/>
                      <a:pt x="2" y="61"/>
                    </a:cubicBezTo>
                    <a:cubicBezTo>
                      <a:pt x="1" y="57"/>
                      <a:pt x="0" y="53"/>
                      <a:pt x="0" y="49"/>
                    </a:cubicBezTo>
                    <a:cubicBezTo>
                      <a:pt x="0" y="36"/>
                      <a:pt x="6" y="23"/>
                      <a:pt x="14" y="14"/>
                    </a:cubicBezTo>
                    <a:cubicBezTo>
                      <a:pt x="23" y="5"/>
                      <a:pt x="36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9" y="4"/>
                      <a:pt x="4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4" name="Freeform 336"/>
              <p:cNvSpPr>
                <a:spLocks noEditPoints="1"/>
              </p:cNvSpPr>
              <p:nvPr/>
            </p:nvSpPr>
            <p:spPr bwMode="auto">
              <a:xfrm>
                <a:off x="5207000" y="1588"/>
                <a:ext cx="444500" cy="200025"/>
              </a:xfrm>
              <a:custGeom>
                <a:avLst/>
                <a:gdLst>
                  <a:gd name="T0" fmla="*/ 139 w 197"/>
                  <a:gd name="T1" fmla="*/ 79 h 88"/>
                  <a:gd name="T2" fmla="*/ 180 w 197"/>
                  <a:gd name="T3" fmla="*/ 37 h 88"/>
                  <a:gd name="T4" fmla="*/ 171 w 197"/>
                  <a:gd name="T5" fmla="*/ 39 h 88"/>
                  <a:gd name="T6" fmla="*/ 165 w 197"/>
                  <a:gd name="T7" fmla="*/ 36 h 88"/>
                  <a:gd name="T8" fmla="*/ 159 w 197"/>
                  <a:gd name="T9" fmla="*/ 34 h 88"/>
                  <a:gd name="T10" fmla="*/ 156 w 197"/>
                  <a:gd name="T11" fmla="*/ 31 h 88"/>
                  <a:gd name="T12" fmla="*/ 154 w 197"/>
                  <a:gd name="T13" fmla="*/ 27 h 88"/>
                  <a:gd name="T14" fmla="*/ 152 w 197"/>
                  <a:gd name="T15" fmla="*/ 24 h 88"/>
                  <a:gd name="T16" fmla="*/ 148 w 197"/>
                  <a:gd name="T17" fmla="*/ 22 h 88"/>
                  <a:gd name="T18" fmla="*/ 139 w 197"/>
                  <a:gd name="T19" fmla="*/ 12 h 88"/>
                  <a:gd name="T20" fmla="*/ 149 w 197"/>
                  <a:gd name="T21" fmla="*/ 17 h 88"/>
                  <a:gd name="T22" fmla="*/ 156 w 197"/>
                  <a:gd name="T23" fmla="*/ 21 h 88"/>
                  <a:gd name="T24" fmla="*/ 158 w 197"/>
                  <a:gd name="T25" fmla="*/ 25 h 88"/>
                  <a:gd name="T26" fmla="*/ 162 w 197"/>
                  <a:gd name="T27" fmla="*/ 31 h 88"/>
                  <a:gd name="T28" fmla="*/ 166 w 197"/>
                  <a:gd name="T29" fmla="*/ 32 h 88"/>
                  <a:gd name="T30" fmla="*/ 167 w 197"/>
                  <a:gd name="T31" fmla="*/ 32 h 88"/>
                  <a:gd name="T32" fmla="*/ 176 w 197"/>
                  <a:gd name="T33" fmla="*/ 35 h 88"/>
                  <a:gd name="T34" fmla="*/ 180 w 197"/>
                  <a:gd name="T35" fmla="*/ 36 h 88"/>
                  <a:gd name="T36" fmla="*/ 139 w 197"/>
                  <a:gd name="T37" fmla="*/ 79 h 88"/>
                  <a:gd name="T38" fmla="*/ 0 w 197"/>
                  <a:gd name="T39" fmla="*/ 0 h 88"/>
                  <a:gd name="T40" fmla="*/ 99 w 197"/>
                  <a:gd name="T41" fmla="*/ 83 h 88"/>
                  <a:gd name="T42" fmla="*/ 114 w 197"/>
                  <a:gd name="T43" fmla="*/ 68 h 88"/>
                  <a:gd name="T44" fmla="*/ 104 w 197"/>
                  <a:gd name="T45" fmla="*/ 60 h 88"/>
                  <a:gd name="T46" fmla="*/ 102 w 197"/>
                  <a:gd name="T47" fmla="*/ 57 h 88"/>
                  <a:gd name="T48" fmla="*/ 93 w 197"/>
                  <a:gd name="T49" fmla="*/ 40 h 88"/>
                  <a:gd name="T50" fmla="*/ 94 w 197"/>
                  <a:gd name="T51" fmla="*/ 37 h 88"/>
                  <a:gd name="T52" fmla="*/ 95 w 197"/>
                  <a:gd name="T53" fmla="*/ 32 h 88"/>
                  <a:gd name="T54" fmla="*/ 98 w 197"/>
                  <a:gd name="T55" fmla="*/ 27 h 88"/>
                  <a:gd name="T56" fmla="*/ 94 w 197"/>
                  <a:gd name="T57" fmla="*/ 18 h 88"/>
                  <a:gd name="T58" fmla="*/ 88 w 197"/>
                  <a:gd name="T59" fmla="*/ 14 h 88"/>
                  <a:gd name="T60" fmla="*/ 77 w 197"/>
                  <a:gd name="T61" fmla="*/ 6 h 88"/>
                  <a:gd name="T62" fmla="*/ 61 w 197"/>
                  <a:gd name="T63" fmla="*/ 0 h 88"/>
                  <a:gd name="T64" fmla="*/ 103 w 197"/>
                  <a:gd name="T65" fmla="*/ 11 h 88"/>
                  <a:gd name="T66" fmla="*/ 105 w 197"/>
                  <a:gd name="T67" fmla="*/ 11 h 88"/>
                  <a:gd name="T68" fmla="*/ 112 w 197"/>
                  <a:gd name="T69" fmla="*/ 6 h 88"/>
                  <a:gd name="T70" fmla="*/ 113 w 197"/>
                  <a:gd name="T71" fmla="*/ 5 h 88"/>
                  <a:gd name="T72" fmla="*/ 122 w 197"/>
                  <a:gd name="T73" fmla="*/ 7 h 88"/>
                  <a:gd name="T74" fmla="*/ 134 w 197"/>
                  <a:gd name="T75" fmla="*/ 8 h 88"/>
                  <a:gd name="T76" fmla="*/ 139 w 197"/>
                  <a:gd name="T77" fmla="*/ 18 h 88"/>
                  <a:gd name="T78" fmla="*/ 134 w 197"/>
                  <a:gd name="T79" fmla="*/ 14 h 88"/>
                  <a:gd name="T80" fmla="*/ 120 w 197"/>
                  <a:gd name="T81" fmla="*/ 11 h 88"/>
                  <a:gd name="T82" fmla="*/ 114 w 197"/>
                  <a:gd name="T83" fmla="*/ 11 h 88"/>
                  <a:gd name="T84" fmla="*/ 113 w 197"/>
                  <a:gd name="T85" fmla="*/ 11 h 88"/>
                  <a:gd name="T86" fmla="*/ 107 w 197"/>
                  <a:gd name="T87" fmla="*/ 15 h 88"/>
                  <a:gd name="T88" fmla="*/ 102 w 197"/>
                  <a:gd name="T89" fmla="*/ 29 h 88"/>
                  <a:gd name="T90" fmla="*/ 100 w 197"/>
                  <a:gd name="T91" fmla="*/ 32 h 88"/>
                  <a:gd name="T92" fmla="*/ 98 w 197"/>
                  <a:gd name="T93" fmla="*/ 35 h 88"/>
                  <a:gd name="T94" fmla="*/ 98 w 197"/>
                  <a:gd name="T95" fmla="*/ 41 h 88"/>
                  <a:gd name="T96" fmla="*/ 100 w 197"/>
                  <a:gd name="T97" fmla="*/ 44 h 88"/>
                  <a:gd name="T98" fmla="*/ 106 w 197"/>
                  <a:gd name="T99" fmla="*/ 54 h 88"/>
                  <a:gd name="T100" fmla="*/ 115 w 197"/>
                  <a:gd name="T101" fmla="*/ 63 h 88"/>
                  <a:gd name="T102" fmla="*/ 121 w 197"/>
                  <a:gd name="T103" fmla="*/ 68 h 88"/>
                  <a:gd name="T104" fmla="*/ 120 w 197"/>
                  <a:gd name="T105" fmla="*/ 8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7" h="88">
                    <a:moveTo>
                      <a:pt x="197" y="0"/>
                    </a:moveTo>
                    <a:cubicBezTo>
                      <a:pt x="195" y="23"/>
                      <a:pt x="184" y="43"/>
                      <a:pt x="169" y="59"/>
                    </a:cubicBezTo>
                    <a:cubicBezTo>
                      <a:pt x="160" y="67"/>
                      <a:pt x="150" y="74"/>
                      <a:pt x="139" y="79"/>
                    </a:cubicBezTo>
                    <a:cubicBezTo>
                      <a:pt x="139" y="74"/>
                      <a:pt x="139" y="74"/>
                      <a:pt x="139" y="74"/>
                    </a:cubicBezTo>
                    <a:cubicBezTo>
                      <a:pt x="149" y="69"/>
                      <a:pt x="158" y="63"/>
                      <a:pt x="166" y="55"/>
                    </a:cubicBezTo>
                    <a:cubicBezTo>
                      <a:pt x="171" y="50"/>
                      <a:pt x="176" y="44"/>
                      <a:pt x="180" y="37"/>
                    </a:cubicBezTo>
                    <a:cubicBezTo>
                      <a:pt x="178" y="38"/>
                      <a:pt x="177" y="39"/>
                      <a:pt x="176" y="40"/>
                    </a:cubicBezTo>
                    <a:cubicBezTo>
                      <a:pt x="174" y="40"/>
                      <a:pt x="173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69" y="39"/>
                      <a:pt x="167" y="39"/>
                      <a:pt x="166" y="37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2" y="35"/>
                      <a:pt x="160" y="36"/>
                      <a:pt x="159" y="34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8" y="33"/>
                      <a:pt x="156" y="33"/>
                      <a:pt x="156" y="31"/>
                    </a:cubicBezTo>
                    <a:cubicBezTo>
                      <a:pt x="156" y="31"/>
                      <a:pt x="156" y="31"/>
                      <a:pt x="156" y="31"/>
                    </a:cubicBezTo>
                    <a:cubicBezTo>
                      <a:pt x="155" y="29"/>
                      <a:pt x="155" y="29"/>
                      <a:pt x="155" y="29"/>
                    </a:cubicBezTo>
                    <a:cubicBezTo>
                      <a:pt x="155" y="28"/>
                      <a:pt x="154" y="28"/>
                      <a:pt x="154" y="27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1" y="23"/>
                      <a:pt x="150" y="22"/>
                      <a:pt x="148" y="22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4" y="22"/>
                      <a:pt x="143" y="23"/>
                      <a:pt x="139" y="18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43" y="15"/>
                      <a:pt x="143" y="15"/>
                      <a:pt x="143" y="15"/>
                    </a:cubicBezTo>
                    <a:cubicBezTo>
                      <a:pt x="145" y="18"/>
                      <a:pt x="145" y="17"/>
                      <a:pt x="149" y="17"/>
                    </a:cubicBezTo>
                    <a:cubicBezTo>
                      <a:pt x="149" y="17"/>
                      <a:pt x="149" y="17"/>
                      <a:pt x="149" y="17"/>
                    </a:cubicBezTo>
                    <a:cubicBezTo>
                      <a:pt x="152" y="17"/>
                      <a:pt x="153" y="19"/>
                      <a:pt x="155" y="20"/>
                    </a:cubicBezTo>
                    <a:cubicBezTo>
                      <a:pt x="155" y="20"/>
                      <a:pt x="155" y="20"/>
                      <a:pt x="155" y="20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7" y="22"/>
                      <a:pt x="158" y="23"/>
                      <a:pt x="158" y="25"/>
                    </a:cubicBezTo>
                    <a:cubicBezTo>
                      <a:pt x="158" y="25"/>
                      <a:pt x="158" y="25"/>
                      <a:pt x="158" y="25"/>
                    </a:cubicBezTo>
                    <a:cubicBezTo>
                      <a:pt x="158" y="25"/>
                      <a:pt x="158" y="25"/>
                      <a:pt x="158" y="25"/>
                    </a:cubicBezTo>
                    <a:cubicBezTo>
                      <a:pt x="159" y="27"/>
                      <a:pt x="160" y="27"/>
                      <a:pt x="160" y="30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8" y="32"/>
                      <a:pt x="170" y="33"/>
                      <a:pt x="171" y="34"/>
                    </a:cubicBezTo>
                    <a:cubicBezTo>
                      <a:pt x="172" y="34"/>
                      <a:pt x="172" y="34"/>
                      <a:pt x="172" y="34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7" y="35"/>
                      <a:pt x="177" y="35"/>
                      <a:pt x="177" y="35"/>
                    </a:cubicBezTo>
                    <a:cubicBezTo>
                      <a:pt x="177" y="35"/>
                      <a:pt x="177" y="35"/>
                      <a:pt x="177" y="35"/>
                    </a:cubicBezTo>
                    <a:cubicBezTo>
                      <a:pt x="178" y="35"/>
                      <a:pt x="179" y="35"/>
                      <a:pt x="180" y="36"/>
                    </a:cubicBezTo>
                    <a:cubicBezTo>
                      <a:pt x="187" y="25"/>
                      <a:pt x="191" y="13"/>
                      <a:pt x="193" y="0"/>
                    </a:cubicBezTo>
                    <a:lnTo>
                      <a:pt x="197" y="0"/>
                    </a:lnTo>
                    <a:close/>
                    <a:moveTo>
                      <a:pt x="139" y="79"/>
                    </a:moveTo>
                    <a:cubicBezTo>
                      <a:pt x="127" y="85"/>
                      <a:pt x="113" y="88"/>
                      <a:pt x="99" y="88"/>
                    </a:cubicBezTo>
                    <a:cubicBezTo>
                      <a:pt x="71" y="88"/>
                      <a:pt x="46" y="77"/>
                      <a:pt x="28" y="59"/>
                    </a:cubicBezTo>
                    <a:cubicBezTo>
                      <a:pt x="13" y="43"/>
                      <a:pt x="3" y="23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22"/>
                      <a:pt x="17" y="41"/>
                      <a:pt x="32" y="55"/>
                    </a:cubicBezTo>
                    <a:cubicBezTo>
                      <a:pt x="49" y="72"/>
                      <a:pt x="73" y="83"/>
                      <a:pt x="99" y="83"/>
                    </a:cubicBezTo>
                    <a:cubicBezTo>
                      <a:pt x="105" y="83"/>
                      <a:pt x="112" y="82"/>
                      <a:pt x="118" y="81"/>
                    </a:cubicBezTo>
                    <a:cubicBezTo>
                      <a:pt x="118" y="78"/>
                      <a:pt x="119" y="74"/>
                      <a:pt x="117" y="71"/>
                    </a:cubicBezTo>
                    <a:cubicBezTo>
                      <a:pt x="114" y="68"/>
                      <a:pt x="114" y="68"/>
                      <a:pt x="114" y="68"/>
                    </a:cubicBezTo>
                    <a:cubicBezTo>
                      <a:pt x="114" y="68"/>
                      <a:pt x="114" y="68"/>
                      <a:pt x="114" y="68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6" y="64"/>
                      <a:pt x="106" y="64"/>
                      <a:pt x="104" y="60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0" y="54"/>
                      <a:pt x="99" y="50"/>
                      <a:pt x="96" y="47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7"/>
                      <a:pt x="92" y="45"/>
                      <a:pt x="93" y="40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93" y="39"/>
                      <a:pt x="94" y="38"/>
                      <a:pt x="95" y="38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4"/>
                      <a:pt x="94" y="33"/>
                      <a:pt x="95" y="32"/>
                    </a:cubicBezTo>
                    <a:cubicBezTo>
                      <a:pt x="95" y="32"/>
                      <a:pt x="95" y="32"/>
                      <a:pt x="95" y="32"/>
                    </a:cubicBezTo>
                    <a:cubicBezTo>
                      <a:pt x="95" y="30"/>
                      <a:pt x="96" y="29"/>
                      <a:pt x="97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9" y="25"/>
                      <a:pt x="103" y="24"/>
                      <a:pt x="100" y="18"/>
                    </a:cubicBezTo>
                    <a:cubicBezTo>
                      <a:pt x="99" y="20"/>
                      <a:pt x="95" y="19"/>
                      <a:pt x="94" y="18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3" y="18"/>
                      <a:pt x="93" y="18"/>
                    </a:cubicBezTo>
                    <a:cubicBezTo>
                      <a:pt x="88" y="16"/>
                      <a:pt x="89" y="15"/>
                      <a:pt x="88" y="14"/>
                    </a:cubicBezTo>
                    <a:cubicBezTo>
                      <a:pt x="84" y="13"/>
                      <a:pt x="86" y="12"/>
                      <a:pt x="85" y="10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4" y="5"/>
                      <a:pt x="72" y="1"/>
                      <a:pt x="70" y="2"/>
                    </a:cubicBezTo>
                    <a:cubicBezTo>
                      <a:pt x="67" y="3"/>
                      <a:pt x="64" y="1"/>
                      <a:pt x="61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6" y="4"/>
                      <a:pt x="92" y="7"/>
                      <a:pt x="95" y="10"/>
                    </a:cubicBezTo>
                    <a:cubicBezTo>
                      <a:pt x="97" y="13"/>
                      <a:pt x="99" y="9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3" y="11"/>
                      <a:pt x="104" y="11"/>
                      <a:pt x="104" y="12"/>
                    </a:cubicBezTo>
                    <a:cubicBezTo>
                      <a:pt x="104" y="11"/>
                      <a:pt x="105" y="11"/>
                      <a:pt x="105" y="11"/>
                    </a:cubicBezTo>
                    <a:cubicBezTo>
                      <a:pt x="107" y="7"/>
                      <a:pt x="107" y="8"/>
                      <a:pt x="111" y="6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4" y="4"/>
                      <a:pt x="116" y="3"/>
                      <a:pt x="118" y="5"/>
                    </a:cubicBezTo>
                    <a:cubicBezTo>
                      <a:pt x="119" y="5"/>
                      <a:pt x="121" y="6"/>
                      <a:pt x="122" y="7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123" y="7"/>
                      <a:pt x="123" y="7"/>
                      <a:pt x="124" y="8"/>
                    </a:cubicBezTo>
                    <a:cubicBezTo>
                      <a:pt x="124" y="8"/>
                      <a:pt x="127" y="8"/>
                      <a:pt x="128" y="9"/>
                    </a:cubicBezTo>
                    <a:cubicBezTo>
                      <a:pt x="130" y="7"/>
                      <a:pt x="133" y="7"/>
                      <a:pt x="134" y="8"/>
                    </a:cubicBezTo>
                    <a:cubicBezTo>
                      <a:pt x="137" y="7"/>
                      <a:pt x="138" y="10"/>
                      <a:pt x="139" y="12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8" y="16"/>
                      <a:pt x="137" y="17"/>
                      <a:pt x="135" y="16"/>
                    </a:cubicBezTo>
                    <a:cubicBezTo>
                      <a:pt x="135" y="16"/>
                      <a:pt x="135" y="16"/>
                      <a:pt x="135" y="16"/>
                    </a:cubicBezTo>
                    <a:cubicBezTo>
                      <a:pt x="134" y="14"/>
                      <a:pt x="134" y="14"/>
                      <a:pt x="134" y="14"/>
                    </a:cubicBezTo>
                    <a:cubicBezTo>
                      <a:pt x="133" y="14"/>
                      <a:pt x="132" y="12"/>
                      <a:pt x="131" y="12"/>
                    </a:cubicBezTo>
                    <a:cubicBezTo>
                      <a:pt x="128" y="15"/>
                      <a:pt x="127" y="12"/>
                      <a:pt x="125" y="13"/>
                    </a:cubicBezTo>
                    <a:cubicBezTo>
                      <a:pt x="122" y="13"/>
                      <a:pt x="121" y="12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8" y="11"/>
                      <a:pt x="117" y="12"/>
                      <a:pt x="114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0" y="12"/>
                      <a:pt x="111" y="10"/>
                      <a:pt x="109" y="13"/>
                    </a:cubicBezTo>
                    <a:cubicBezTo>
                      <a:pt x="109" y="14"/>
                      <a:pt x="108" y="15"/>
                      <a:pt x="107" y="15"/>
                    </a:cubicBezTo>
                    <a:cubicBezTo>
                      <a:pt x="107" y="16"/>
                      <a:pt x="106" y="17"/>
                      <a:pt x="105" y="17"/>
                    </a:cubicBezTo>
                    <a:cubicBezTo>
                      <a:pt x="107" y="20"/>
                      <a:pt x="106" y="26"/>
                      <a:pt x="103" y="28"/>
                    </a:cubicBezTo>
                    <a:cubicBezTo>
                      <a:pt x="102" y="29"/>
                      <a:pt x="102" y="29"/>
                      <a:pt x="102" y="29"/>
                    </a:cubicBezTo>
                    <a:cubicBezTo>
                      <a:pt x="102" y="29"/>
                      <a:pt x="102" y="29"/>
                      <a:pt x="102" y="29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8" y="35"/>
                      <a:pt x="98" y="35"/>
                    </a:cubicBezTo>
                    <a:cubicBezTo>
                      <a:pt x="99" y="35"/>
                      <a:pt x="101" y="38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100" y="44"/>
                      <a:pt x="100" y="44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103" y="47"/>
                      <a:pt x="104" y="51"/>
                      <a:pt x="106" y="54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10" y="60"/>
                      <a:pt x="109" y="61"/>
                      <a:pt x="115" y="63"/>
                    </a:cubicBezTo>
                    <a:cubicBezTo>
                      <a:pt x="115" y="63"/>
                      <a:pt x="116" y="64"/>
                      <a:pt x="117" y="64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18" y="65"/>
                      <a:pt x="121" y="67"/>
                      <a:pt x="121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3" y="71"/>
                      <a:pt x="123" y="75"/>
                      <a:pt x="123" y="78"/>
                    </a:cubicBezTo>
                    <a:cubicBezTo>
                      <a:pt x="122" y="79"/>
                      <a:pt x="121" y="80"/>
                      <a:pt x="120" y="81"/>
                    </a:cubicBezTo>
                    <a:cubicBezTo>
                      <a:pt x="127" y="79"/>
                      <a:pt x="133" y="77"/>
                      <a:pt x="139" y="74"/>
                    </a:cubicBezTo>
                    <a:lnTo>
                      <a:pt x="139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5" name="Freeform 337"/>
              <p:cNvSpPr>
                <a:spLocks noEditPoints="1"/>
              </p:cNvSpPr>
              <p:nvPr/>
            </p:nvSpPr>
            <p:spPr bwMode="auto">
              <a:xfrm>
                <a:off x="8270875" y="1576388"/>
                <a:ext cx="655638" cy="654050"/>
              </a:xfrm>
              <a:custGeom>
                <a:avLst/>
                <a:gdLst>
                  <a:gd name="T0" fmla="*/ 258 w 290"/>
                  <a:gd name="T1" fmla="*/ 220 h 290"/>
                  <a:gd name="T2" fmla="*/ 232 w 290"/>
                  <a:gd name="T3" fmla="*/ 211 h 290"/>
                  <a:gd name="T4" fmla="*/ 227 w 290"/>
                  <a:gd name="T5" fmla="*/ 191 h 290"/>
                  <a:gd name="T6" fmla="*/ 237 w 290"/>
                  <a:gd name="T7" fmla="*/ 206 h 290"/>
                  <a:gd name="T8" fmla="*/ 259 w 290"/>
                  <a:gd name="T9" fmla="*/ 212 h 290"/>
                  <a:gd name="T10" fmla="*/ 248 w 290"/>
                  <a:gd name="T11" fmla="*/ 68 h 290"/>
                  <a:gd name="T12" fmla="*/ 236 w 290"/>
                  <a:gd name="T13" fmla="*/ 71 h 290"/>
                  <a:gd name="T14" fmla="*/ 232 w 290"/>
                  <a:gd name="T15" fmla="*/ 54 h 290"/>
                  <a:gd name="T16" fmla="*/ 230 w 290"/>
                  <a:gd name="T17" fmla="*/ 38 h 290"/>
                  <a:gd name="T18" fmla="*/ 225 w 290"/>
                  <a:gd name="T19" fmla="*/ 24 h 290"/>
                  <a:gd name="T20" fmla="*/ 217 w 290"/>
                  <a:gd name="T21" fmla="*/ 34 h 290"/>
                  <a:gd name="T22" fmla="*/ 204 w 290"/>
                  <a:gd name="T23" fmla="*/ 35 h 290"/>
                  <a:gd name="T24" fmla="*/ 203 w 290"/>
                  <a:gd name="T25" fmla="*/ 277 h 290"/>
                  <a:gd name="T26" fmla="*/ 209 w 290"/>
                  <a:gd name="T27" fmla="*/ 71 h 290"/>
                  <a:gd name="T28" fmla="*/ 225 w 290"/>
                  <a:gd name="T29" fmla="*/ 198 h 290"/>
                  <a:gd name="T30" fmla="*/ 209 w 290"/>
                  <a:gd name="T31" fmla="*/ 183 h 290"/>
                  <a:gd name="T32" fmla="*/ 170 w 290"/>
                  <a:gd name="T33" fmla="*/ 24 h 290"/>
                  <a:gd name="T34" fmla="*/ 185 w 290"/>
                  <a:gd name="T35" fmla="*/ 14 h 290"/>
                  <a:gd name="T36" fmla="*/ 170 w 290"/>
                  <a:gd name="T37" fmla="*/ 287 h 290"/>
                  <a:gd name="T38" fmla="*/ 178 w 290"/>
                  <a:gd name="T39" fmla="*/ 261 h 290"/>
                  <a:gd name="T40" fmla="*/ 170 w 290"/>
                  <a:gd name="T41" fmla="*/ 38 h 290"/>
                  <a:gd name="T42" fmla="*/ 203 w 290"/>
                  <a:gd name="T43" fmla="*/ 28 h 290"/>
                  <a:gd name="T44" fmla="*/ 181 w 290"/>
                  <a:gd name="T45" fmla="*/ 94 h 290"/>
                  <a:gd name="T46" fmla="*/ 174 w 290"/>
                  <a:gd name="T47" fmla="*/ 90 h 290"/>
                  <a:gd name="T48" fmla="*/ 203 w 290"/>
                  <a:gd name="T49" fmla="*/ 179 h 290"/>
                  <a:gd name="T50" fmla="*/ 176 w 290"/>
                  <a:gd name="T51" fmla="*/ 177 h 290"/>
                  <a:gd name="T52" fmla="*/ 197 w 290"/>
                  <a:gd name="T53" fmla="*/ 174 h 290"/>
                  <a:gd name="T54" fmla="*/ 170 w 290"/>
                  <a:gd name="T55" fmla="*/ 287 h 290"/>
                  <a:gd name="T56" fmla="*/ 170 w 290"/>
                  <a:gd name="T57" fmla="*/ 46 h 290"/>
                  <a:gd name="T58" fmla="*/ 170 w 290"/>
                  <a:gd name="T59" fmla="*/ 24 h 290"/>
                  <a:gd name="T60" fmla="*/ 168 w 290"/>
                  <a:gd name="T61" fmla="*/ 95 h 290"/>
                  <a:gd name="T62" fmla="*/ 166 w 290"/>
                  <a:gd name="T63" fmla="*/ 177 h 290"/>
                  <a:gd name="T64" fmla="*/ 165 w 290"/>
                  <a:gd name="T65" fmla="*/ 169 h 290"/>
                  <a:gd name="T66" fmla="*/ 159 w 290"/>
                  <a:gd name="T67" fmla="*/ 246 h 290"/>
                  <a:gd name="T68" fmla="*/ 156 w 290"/>
                  <a:gd name="T69" fmla="*/ 8 h 290"/>
                  <a:gd name="T70" fmla="*/ 118 w 290"/>
                  <a:gd name="T71" fmla="*/ 9 h 290"/>
                  <a:gd name="T72" fmla="*/ 159 w 290"/>
                  <a:gd name="T73" fmla="*/ 282 h 290"/>
                  <a:gd name="T74" fmla="*/ 159 w 290"/>
                  <a:gd name="T75" fmla="*/ 114 h 290"/>
                  <a:gd name="T76" fmla="*/ 119 w 290"/>
                  <a:gd name="T77" fmla="*/ 124 h 290"/>
                  <a:gd name="T78" fmla="*/ 103 w 290"/>
                  <a:gd name="T79" fmla="*/ 145 h 290"/>
                  <a:gd name="T80" fmla="*/ 130 w 290"/>
                  <a:gd name="T81" fmla="*/ 151 h 290"/>
                  <a:gd name="T82" fmla="*/ 151 w 290"/>
                  <a:gd name="T83" fmla="*/ 177 h 290"/>
                  <a:gd name="T84" fmla="*/ 150 w 290"/>
                  <a:gd name="T85" fmla="*/ 204 h 290"/>
                  <a:gd name="T86" fmla="*/ 143 w 290"/>
                  <a:gd name="T87" fmla="*/ 221 h 290"/>
                  <a:gd name="T88" fmla="*/ 153 w 290"/>
                  <a:gd name="T89" fmla="*/ 249 h 290"/>
                  <a:gd name="T90" fmla="*/ 138 w 290"/>
                  <a:gd name="T91" fmla="*/ 215 h 290"/>
                  <a:gd name="T92" fmla="*/ 138 w 290"/>
                  <a:gd name="T93" fmla="*/ 188 h 290"/>
                  <a:gd name="T94" fmla="*/ 90 w 290"/>
                  <a:gd name="T95" fmla="*/ 162 h 290"/>
                  <a:gd name="T96" fmla="*/ 99 w 290"/>
                  <a:gd name="T97" fmla="*/ 131 h 290"/>
                  <a:gd name="T98" fmla="*/ 157 w 290"/>
                  <a:gd name="T99" fmla="*/ 107 h 290"/>
                  <a:gd name="T100" fmla="*/ 61 w 290"/>
                  <a:gd name="T101" fmla="*/ 36 h 290"/>
                  <a:gd name="T102" fmla="*/ 64 w 290"/>
                  <a:gd name="T103" fmla="*/ 51 h 290"/>
                  <a:gd name="T104" fmla="*/ 49 w 290"/>
                  <a:gd name="T105" fmla="*/ 100 h 290"/>
                  <a:gd name="T106" fmla="*/ 68 w 290"/>
                  <a:gd name="T107" fmla="*/ 123 h 290"/>
                  <a:gd name="T108" fmla="*/ 89 w 290"/>
                  <a:gd name="T109" fmla="*/ 162 h 290"/>
                  <a:gd name="T110" fmla="*/ 66 w 290"/>
                  <a:gd name="T111" fmla="*/ 142 h 290"/>
                  <a:gd name="T112" fmla="*/ 50 w 290"/>
                  <a:gd name="T113" fmla="*/ 116 h 290"/>
                  <a:gd name="T114" fmla="*/ 46 w 290"/>
                  <a:gd name="T115" fmla="*/ 82 h 290"/>
                  <a:gd name="T116" fmla="*/ 7 w 290"/>
                  <a:gd name="T117" fmla="*/ 145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" h="290">
                    <a:moveTo>
                      <a:pt x="225" y="24"/>
                    </a:moveTo>
                    <a:cubicBezTo>
                      <a:pt x="233" y="29"/>
                      <a:pt x="241" y="35"/>
                      <a:pt x="247" y="42"/>
                    </a:cubicBezTo>
                    <a:cubicBezTo>
                      <a:pt x="274" y="68"/>
                      <a:pt x="290" y="105"/>
                      <a:pt x="290" y="145"/>
                    </a:cubicBezTo>
                    <a:cubicBezTo>
                      <a:pt x="290" y="185"/>
                      <a:pt x="274" y="221"/>
                      <a:pt x="247" y="247"/>
                    </a:cubicBezTo>
                    <a:cubicBezTo>
                      <a:pt x="241" y="254"/>
                      <a:pt x="233" y="260"/>
                      <a:pt x="225" y="266"/>
                    </a:cubicBezTo>
                    <a:cubicBezTo>
                      <a:pt x="225" y="257"/>
                      <a:pt x="225" y="257"/>
                      <a:pt x="225" y="257"/>
                    </a:cubicBezTo>
                    <a:cubicBezTo>
                      <a:pt x="231" y="253"/>
                      <a:pt x="237" y="248"/>
                      <a:pt x="242" y="242"/>
                    </a:cubicBezTo>
                    <a:cubicBezTo>
                      <a:pt x="250" y="234"/>
                      <a:pt x="257" y="225"/>
                      <a:pt x="263" y="215"/>
                    </a:cubicBezTo>
                    <a:cubicBezTo>
                      <a:pt x="261" y="217"/>
                      <a:pt x="259" y="218"/>
                      <a:pt x="258" y="220"/>
                    </a:cubicBezTo>
                    <a:cubicBezTo>
                      <a:pt x="255" y="220"/>
                      <a:pt x="253" y="219"/>
                      <a:pt x="251" y="218"/>
                    </a:cubicBezTo>
                    <a:cubicBezTo>
                      <a:pt x="251" y="218"/>
                      <a:pt x="251" y="218"/>
                      <a:pt x="251" y="218"/>
                    </a:cubicBezTo>
                    <a:cubicBezTo>
                      <a:pt x="247" y="218"/>
                      <a:pt x="245" y="218"/>
                      <a:pt x="244" y="215"/>
                    </a:cubicBezTo>
                    <a:cubicBezTo>
                      <a:pt x="242" y="214"/>
                      <a:pt x="242" y="214"/>
                      <a:pt x="242" y="214"/>
                    </a:cubicBezTo>
                    <a:cubicBezTo>
                      <a:pt x="242" y="214"/>
                      <a:pt x="242" y="214"/>
                      <a:pt x="242" y="214"/>
                    </a:cubicBezTo>
                    <a:cubicBezTo>
                      <a:pt x="241" y="214"/>
                      <a:pt x="241" y="214"/>
                      <a:pt x="241" y="214"/>
                    </a:cubicBezTo>
                    <a:cubicBezTo>
                      <a:pt x="241" y="214"/>
                      <a:pt x="241" y="214"/>
                      <a:pt x="241" y="214"/>
                    </a:cubicBezTo>
                    <a:cubicBezTo>
                      <a:pt x="238" y="213"/>
                      <a:pt x="235" y="214"/>
                      <a:pt x="232" y="211"/>
                    </a:cubicBezTo>
                    <a:cubicBezTo>
                      <a:pt x="232" y="211"/>
                      <a:pt x="232" y="211"/>
                      <a:pt x="232" y="211"/>
                    </a:cubicBezTo>
                    <a:cubicBezTo>
                      <a:pt x="231" y="210"/>
                      <a:pt x="229" y="210"/>
                      <a:pt x="228" y="207"/>
                    </a:cubicBezTo>
                    <a:cubicBezTo>
                      <a:pt x="228" y="207"/>
                      <a:pt x="228" y="207"/>
                      <a:pt x="228" y="207"/>
                    </a:cubicBezTo>
                    <a:cubicBezTo>
                      <a:pt x="227" y="204"/>
                      <a:pt x="227" y="204"/>
                      <a:pt x="227" y="204"/>
                    </a:cubicBezTo>
                    <a:cubicBezTo>
                      <a:pt x="226" y="203"/>
                      <a:pt x="226" y="202"/>
                      <a:pt x="225" y="201"/>
                    </a:cubicBezTo>
                    <a:cubicBezTo>
                      <a:pt x="225" y="201"/>
                      <a:pt x="225" y="201"/>
                      <a:pt x="225" y="201"/>
                    </a:cubicBez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5" y="189"/>
                      <a:pt x="225" y="189"/>
                      <a:pt x="225" y="189"/>
                    </a:cubicBezTo>
                    <a:cubicBezTo>
                      <a:pt x="225" y="190"/>
                      <a:pt x="226" y="190"/>
                      <a:pt x="227" y="191"/>
                    </a:cubicBezTo>
                    <a:cubicBezTo>
                      <a:pt x="227" y="191"/>
                      <a:pt x="227" y="191"/>
                      <a:pt x="227" y="191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30" y="193"/>
                      <a:pt x="231" y="195"/>
                      <a:pt x="232" y="198"/>
                    </a:cubicBez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33" y="201"/>
                      <a:pt x="235" y="201"/>
                      <a:pt x="235" y="205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43" y="208"/>
                      <a:pt x="243" y="208"/>
                      <a:pt x="243" y="208"/>
                    </a:cubicBezTo>
                    <a:cubicBezTo>
                      <a:pt x="243" y="208"/>
                      <a:pt x="243" y="208"/>
                      <a:pt x="243" y="208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247" y="209"/>
                      <a:pt x="249" y="209"/>
                      <a:pt x="250" y="212"/>
                    </a:cubicBezTo>
                    <a:cubicBezTo>
                      <a:pt x="251" y="212"/>
                      <a:pt x="251" y="212"/>
                      <a:pt x="251" y="212"/>
                    </a:cubicBezTo>
                    <a:cubicBezTo>
                      <a:pt x="257" y="213"/>
                      <a:pt x="257" y="213"/>
                      <a:pt x="257" y="213"/>
                    </a:cubicBezTo>
                    <a:cubicBezTo>
                      <a:pt x="259" y="212"/>
                      <a:pt x="259" y="212"/>
                      <a:pt x="259" y="212"/>
                    </a:cubicBezTo>
                    <a:cubicBezTo>
                      <a:pt x="259" y="212"/>
                      <a:pt x="259" y="212"/>
                      <a:pt x="259" y="212"/>
                    </a:cubicBezTo>
                    <a:cubicBezTo>
                      <a:pt x="261" y="213"/>
                      <a:pt x="263" y="213"/>
                      <a:pt x="264" y="214"/>
                    </a:cubicBezTo>
                    <a:cubicBezTo>
                      <a:pt x="276" y="194"/>
                      <a:pt x="283" y="170"/>
                      <a:pt x="283" y="145"/>
                    </a:cubicBezTo>
                    <a:cubicBezTo>
                      <a:pt x="283" y="109"/>
                      <a:pt x="269" y="76"/>
                      <a:pt x="247" y="51"/>
                    </a:cubicBezTo>
                    <a:cubicBezTo>
                      <a:pt x="247" y="54"/>
                      <a:pt x="246" y="54"/>
                      <a:pt x="244" y="58"/>
                    </a:cubicBezTo>
                    <a:cubicBezTo>
                      <a:pt x="245" y="59"/>
                      <a:pt x="246" y="60"/>
                      <a:pt x="247" y="61"/>
                    </a:cubicBezTo>
                    <a:cubicBezTo>
                      <a:pt x="247" y="61"/>
                      <a:pt x="247" y="61"/>
                      <a:pt x="247" y="61"/>
                    </a:cubicBezTo>
                    <a:cubicBezTo>
                      <a:pt x="248" y="63"/>
                      <a:pt x="247" y="64"/>
                      <a:pt x="247" y="66"/>
                    </a:cubicBezTo>
                    <a:cubicBezTo>
                      <a:pt x="247" y="66"/>
                      <a:pt x="248" y="67"/>
                      <a:pt x="248" y="68"/>
                    </a:cubicBezTo>
                    <a:cubicBezTo>
                      <a:pt x="248" y="68"/>
                      <a:pt x="248" y="68"/>
                      <a:pt x="248" y="68"/>
                    </a:cubicBezTo>
                    <a:cubicBezTo>
                      <a:pt x="246" y="72"/>
                      <a:pt x="246" y="72"/>
                      <a:pt x="246" y="72"/>
                    </a:cubicBezTo>
                    <a:cubicBezTo>
                      <a:pt x="246" y="72"/>
                      <a:pt x="246" y="72"/>
                      <a:pt x="246" y="72"/>
                    </a:cubicBezTo>
                    <a:cubicBezTo>
                      <a:pt x="245" y="73"/>
                      <a:pt x="244" y="73"/>
                      <a:pt x="242" y="73"/>
                    </a:cubicBezTo>
                    <a:cubicBezTo>
                      <a:pt x="242" y="73"/>
                      <a:pt x="242" y="73"/>
                      <a:pt x="242" y="73"/>
                    </a:cubicBezTo>
                    <a:cubicBezTo>
                      <a:pt x="238" y="71"/>
                      <a:pt x="238" y="71"/>
                      <a:pt x="238" y="71"/>
                    </a:cubicBezTo>
                    <a:cubicBezTo>
                      <a:pt x="238" y="71"/>
                      <a:pt x="238" y="71"/>
                      <a:pt x="238" y="71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34" y="71"/>
                      <a:pt x="234" y="71"/>
                      <a:pt x="234" y="71"/>
                    </a:cubicBezTo>
                    <a:cubicBezTo>
                      <a:pt x="234" y="71"/>
                      <a:pt x="234" y="71"/>
                      <a:pt x="234" y="71"/>
                    </a:cubicBezTo>
                    <a:cubicBezTo>
                      <a:pt x="231" y="70"/>
                      <a:pt x="229" y="71"/>
                      <a:pt x="227" y="70"/>
                    </a:cubicBezTo>
                    <a:cubicBezTo>
                      <a:pt x="228" y="72"/>
                      <a:pt x="227" y="74"/>
                      <a:pt x="225" y="76"/>
                    </a:cubicBezTo>
                    <a:cubicBezTo>
                      <a:pt x="225" y="56"/>
                      <a:pt x="225" y="56"/>
                      <a:pt x="225" y="56"/>
                    </a:cubicBezTo>
                    <a:cubicBezTo>
                      <a:pt x="227" y="56"/>
                      <a:pt x="229" y="56"/>
                      <a:pt x="231" y="55"/>
                    </a:cubicBezTo>
                    <a:cubicBezTo>
                      <a:pt x="231" y="55"/>
                      <a:pt x="231" y="55"/>
                      <a:pt x="231" y="55"/>
                    </a:cubicBezTo>
                    <a:cubicBezTo>
                      <a:pt x="232" y="54"/>
                      <a:pt x="232" y="54"/>
                      <a:pt x="232" y="54"/>
                    </a:cubicBezTo>
                    <a:cubicBezTo>
                      <a:pt x="232" y="54"/>
                      <a:pt x="232" y="54"/>
                      <a:pt x="232" y="54"/>
                    </a:cubicBezTo>
                    <a:cubicBezTo>
                      <a:pt x="234" y="53"/>
                      <a:pt x="236" y="52"/>
                      <a:pt x="238" y="53"/>
                    </a:cubicBezTo>
                    <a:cubicBezTo>
                      <a:pt x="239" y="53"/>
                      <a:pt x="239" y="52"/>
                      <a:pt x="239" y="52"/>
                    </a:cubicBezTo>
                    <a:cubicBezTo>
                      <a:pt x="237" y="49"/>
                      <a:pt x="237" y="49"/>
                      <a:pt x="237" y="49"/>
                    </a:cubicBezTo>
                    <a:cubicBezTo>
                      <a:pt x="234" y="48"/>
                      <a:pt x="232" y="47"/>
                      <a:pt x="231" y="43"/>
                    </a:cubicBezTo>
                    <a:cubicBezTo>
                      <a:pt x="231" y="43"/>
                      <a:pt x="231" y="43"/>
                      <a:pt x="231" y="43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1" y="40"/>
                      <a:pt x="231" y="40"/>
                      <a:pt x="231" y="39"/>
                    </a:cubicBezTo>
                    <a:cubicBezTo>
                      <a:pt x="231" y="39"/>
                      <a:pt x="231" y="39"/>
                      <a:pt x="231" y="39"/>
                    </a:cubicBezTo>
                    <a:cubicBezTo>
                      <a:pt x="230" y="38"/>
                      <a:pt x="230" y="38"/>
                      <a:pt x="230" y="38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33"/>
                      <a:pt x="225" y="33"/>
                      <a:pt x="225" y="33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5" y="32"/>
                      <a:pt x="225" y="32"/>
                    </a:cubicBezTo>
                    <a:lnTo>
                      <a:pt x="225" y="24"/>
                    </a:lnTo>
                    <a:close/>
                    <a:moveTo>
                      <a:pt x="203" y="12"/>
                    </a:moveTo>
                    <a:cubicBezTo>
                      <a:pt x="211" y="15"/>
                      <a:pt x="218" y="19"/>
                      <a:pt x="225" y="24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4" y="33"/>
                      <a:pt x="224" y="33"/>
                    </a:cubicBezTo>
                    <a:cubicBezTo>
                      <a:pt x="225" y="33"/>
                      <a:pt x="225" y="33"/>
                      <a:pt x="225" y="33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2" y="41"/>
                      <a:pt x="220" y="40"/>
                      <a:pt x="218" y="38"/>
                    </a:cubicBezTo>
                    <a:cubicBezTo>
                      <a:pt x="218" y="38"/>
                      <a:pt x="218" y="38"/>
                      <a:pt x="218" y="38"/>
                    </a:cubicBezTo>
                    <a:cubicBezTo>
                      <a:pt x="217" y="34"/>
                      <a:pt x="217" y="34"/>
                      <a:pt x="217" y="34"/>
                    </a:cubicBezTo>
                    <a:cubicBezTo>
                      <a:pt x="217" y="34"/>
                      <a:pt x="217" y="34"/>
                      <a:pt x="217" y="34"/>
                    </a:cubicBezTo>
                    <a:cubicBezTo>
                      <a:pt x="216" y="33"/>
                      <a:pt x="217" y="32"/>
                      <a:pt x="217" y="32"/>
                    </a:cubicBezTo>
                    <a:cubicBezTo>
                      <a:pt x="216" y="31"/>
                      <a:pt x="216" y="31"/>
                      <a:pt x="215" y="30"/>
                    </a:cubicBezTo>
                    <a:cubicBezTo>
                      <a:pt x="215" y="30"/>
                      <a:pt x="215" y="30"/>
                      <a:pt x="215" y="30"/>
                    </a:cubicBezTo>
                    <a:cubicBezTo>
                      <a:pt x="215" y="30"/>
                      <a:pt x="215" y="30"/>
                      <a:pt x="215" y="30"/>
                    </a:cubicBezTo>
                    <a:cubicBezTo>
                      <a:pt x="213" y="30"/>
                      <a:pt x="210" y="30"/>
                      <a:pt x="208" y="29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38"/>
                      <a:pt x="204" y="40"/>
                      <a:pt x="203" y="42"/>
                    </a:cubicBezTo>
                    <a:cubicBezTo>
                      <a:pt x="203" y="28"/>
                      <a:pt x="203" y="28"/>
                      <a:pt x="203" y="28"/>
                    </a:cubicBezTo>
                    <a:cubicBezTo>
                      <a:pt x="205" y="26"/>
                      <a:pt x="207" y="24"/>
                      <a:pt x="208" y="22"/>
                    </a:cubicBezTo>
                    <a:cubicBezTo>
                      <a:pt x="208" y="22"/>
                      <a:pt x="206" y="21"/>
                      <a:pt x="203" y="20"/>
                    </a:cubicBezTo>
                    <a:cubicBezTo>
                      <a:pt x="203" y="12"/>
                      <a:pt x="203" y="12"/>
                      <a:pt x="203" y="12"/>
                    </a:cubicBezTo>
                    <a:close/>
                    <a:moveTo>
                      <a:pt x="225" y="266"/>
                    </a:moveTo>
                    <a:cubicBezTo>
                      <a:pt x="218" y="270"/>
                      <a:pt x="211" y="274"/>
                      <a:pt x="203" y="277"/>
                    </a:cubicBezTo>
                    <a:cubicBezTo>
                      <a:pt x="203" y="270"/>
                      <a:pt x="203" y="270"/>
                      <a:pt x="203" y="270"/>
                    </a:cubicBezTo>
                    <a:cubicBezTo>
                      <a:pt x="211" y="266"/>
                      <a:pt x="218" y="262"/>
                      <a:pt x="225" y="257"/>
                    </a:cubicBezTo>
                    <a:cubicBezTo>
                      <a:pt x="225" y="266"/>
                      <a:pt x="225" y="266"/>
                      <a:pt x="225" y="266"/>
                    </a:cubicBezTo>
                    <a:close/>
                    <a:moveTo>
                      <a:pt x="225" y="56"/>
                    </a:moveTo>
                    <a:cubicBezTo>
                      <a:pt x="225" y="76"/>
                      <a:pt x="225" y="76"/>
                      <a:pt x="225" y="76"/>
                    </a:cubicBezTo>
                    <a:cubicBezTo>
                      <a:pt x="222" y="77"/>
                      <a:pt x="218" y="78"/>
                      <a:pt x="216" y="79"/>
                    </a:cubicBezTo>
                    <a:cubicBezTo>
                      <a:pt x="212" y="80"/>
                      <a:pt x="206" y="85"/>
                      <a:pt x="203" y="81"/>
                    </a:cubicBezTo>
                    <a:cubicBezTo>
                      <a:pt x="203" y="72"/>
                      <a:pt x="203" y="72"/>
                      <a:pt x="203" y="72"/>
                    </a:cubicBezTo>
                    <a:cubicBezTo>
                      <a:pt x="205" y="71"/>
                      <a:pt x="207" y="71"/>
                      <a:pt x="209" y="71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10" y="71"/>
                      <a:pt x="209" y="71"/>
                      <a:pt x="209" y="70"/>
                    </a:cubicBezTo>
                    <a:cubicBezTo>
                      <a:pt x="209" y="70"/>
                      <a:pt x="209" y="70"/>
                      <a:pt x="209" y="70"/>
                    </a:cubicBezTo>
                    <a:cubicBezTo>
                      <a:pt x="210" y="66"/>
                      <a:pt x="210" y="66"/>
                      <a:pt x="210" y="66"/>
                    </a:cubicBezTo>
                    <a:cubicBezTo>
                      <a:pt x="201" y="64"/>
                      <a:pt x="210" y="53"/>
                      <a:pt x="220" y="57"/>
                    </a:cubicBezTo>
                    <a:cubicBezTo>
                      <a:pt x="221" y="56"/>
                      <a:pt x="223" y="56"/>
                      <a:pt x="225" y="56"/>
                    </a:cubicBezTo>
                    <a:close/>
                    <a:moveTo>
                      <a:pt x="225" y="189"/>
                    </a:move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4" y="197"/>
                      <a:pt x="224" y="197"/>
                      <a:pt x="224" y="197"/>
                    </a:cubicBezTo>
                    <a:cubicBezTo>
                      <a:pt x="223" y="196"/>
                      <a:pt x="223" y="196"/>
                      <a:pt x="223" y="196"/>
                    </a:cubicBezTo>
                    <a:cubicBezTo>
                      <a:pt x="223" y="196"/>
                      <a:pt x="223" y="196"/>
                      <a:pt x="223" y="196"/>
                    </a:cubicBezTo>
                    <a:cubicBezTo>
                      <a:pt x="221" y="195"/>
                      <a:pt x="219" y="194"/>
                      <a:pt x="217" y="193"/>
                    </a:cubicBezTo>
                    <a:cubicBezTo>
                      <a:pt x="217" y="193"/>
                      <a:pt x="217" y="193"/>
                      <a:pt x="217" y="193"/>
                    </a:cubicBezTo>
                    <a:cubicBezTo>
                      <a:pt x="212" y="193"/>
                      <a:pt x="209" y="196"/>
                      <a:pt x="203" y="188"/>
                    </a:cubicBezTo>
                    <a:cubicBezTo>
                      <a:pt x="203" y="179"/>
                      <a:pt x="203" y="179"/>
                      <a:pt x="203" y="179"/>
                    </a:cubicBezTo>
                    <a:cubicBezTo>
                      <a:pt x="203" y="179"/>
                      <a:pt x="203" y="179"/>
                      <a:pt x="203" y="179"/>
                    </a:cubicBezTo>
                    <a:cubicBezTo>
                      <a:pt x="209" y="183"/>
                      <a:pt x="209" y="183"/>
                      <a:pt x="209" y="183"/>
                    </a:cubicBezTo>
                    <a:cubicBezTo>
                      <a:pt x="212" y="188"/>
                      <a:pt x="213" y="186"/>
                      <a:pt x="218" y="187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221" y="187"/>
                      <a:pt x="223" y="188"/>
                      <a:pt x="225" y="189"/>
                    </a:cubicBezTo>
                    <a:close/>
                    <a:moveTo>
                      <a:pt x="170" y="2"/>
                    </a:moveTo>
                    <a:cubicBezTo>
                      <a:pt x="182" y="4"/>
                      <a:pt x="193" y="7"/>
                      <a:pt x="203" y="1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1" y="19"/>
                      <a:pt x="198" y="18"/>
                      <a:pt x="197" y="17"/>
                    </a:cubicBezTo>
                    <a:cubicBezTo>
                      <a:pt x="186" y="22"/>
                      <a:pt x="175" y="27"/>
                      <a:pt x="170" y="31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3" y="22"/>
                      <a:pt x="176" y="22"/>
                      <a:pt x="178" y="20"/>
                    </a:cubicBezTo>
                    <a:cubicBezTo>
                      <a:pt x="179" y="20"/>
                      <a:pt x="180" y="19"/>
                      <a:pt x="181" y="19"/>
                    </a:cubicBezTo>
                    <a:cubicBezTo>
                      <a:pt x="181" y="19"/>
                      <a:pt x="181" y="19"/>
                      <a:pt x="181" y="19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5" y="18"/>
                      <a:pt x="185" y="18"/>
                      <a:pt x="185" y="18"/>
                    </a:cubicBezTo>
                    <a:cubicBezTo>
                      <a:pt x="185" y="18"/>
                      <a:pt x="185" y="18"/>
                      <a:pt x="185" y="18"/>
                    </a:cubicBezTo>
                    <a:cubicBezTo>
                      <a:pt x="187" y="17"/>
                      <a:pt x="187" y="17"/>
                      <a:pt x="187" y="17"/>
                    </a:cubicBezTo>
                    <a:cubicBezTo>
                      <a:pt x="191" y="16"/>
                      <a:pt x="191" y="16"/>
                      <a:pt x="191" y="16"/>
                    </a:cubicBezTo>
                    <a:cubicBezTo>
                      <a:pt x="185" y="14"/>
                      <a:pt x="185" y="14"/>
                      <a:pt x="185" y="14"/>
                    </a:cubicBezTo>
                    <a:cubicBezTo>
                      <a:pt x="184" y="14"/>
                      <a:pt x="183" y="14"/>
                      <a:pt x="183" y="15"/>
                    </a:cubicBezTo>
                    <a:cubicBezTo>
                      <a:pt x="183" y="15"/>
                      <a:pt x="183" y="15"/>
                      <a:pt x="183" y="15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77" y="14"/>
                      <a:pt x="177" y="14"/>
                      <a:pt x="177" y="13"/>
                    </a:cubicBezTo>
                    <a:cubicBezTo>
                      <a:pt x="175" y="15"/>
                      <a:pt x="172" y="16"/>
                      <a:pt x="170" y="15"/>
                    </a:cubicBezTo>
                    <a:cubicBezTo>
                      <a:pt x="170" y="2"/>
                      <a:pt x="170" y="2"/>
                      <a:pt x="170" y="2"/>
                    </a:cubicBezTo>
                    <a:close/>
                    <a:moveTo>
                      <a:pt x="203" y="277"/>
                    </a:moveTo>
                    <a:cubicBezTo>
                      <a:pt x="193" y="282"/>
                      <a:pt x="182" y="285"/>
                      <a:pt x="170" y="287"/>
                    </a:cubicBezTo>
                    <a:cubicBezTo>
                      <a:pt x="170" y="280"/>
                      <a:pt x="170" y="280"/>
                      <a:pt x="170" y="280"/>
                    </a:cubicBezTo>
                    <a:cubicBezTo>
                      <a:pt x="171" y="280"/>
                      <a:pt x="172" y="280"/>
                      <a:pt x="174" y="280"/>
                    </a:cubicBezTo>
                    <a:cubicBezTo>
                      <a:pt x="173" y="275"/>
                      <a:pt x="174" y="269"/>
                      <a:pt x="172" y="264"/>
                    </a:cubicBezTo>
                    <a:cubicBezTo>
                      <a:pt x="170" y="263"/>
                      <a:pt x="170" y="263"/>
                      <a:pt x="170" y="263"/>
                    </a:cubicBezTo>
                    <a:cubicBezTo>
                      <a:pt x="170" y="254"/>
                      <a:pt x="170" y="254"/>
                      <a:pt x="170" y="254"/>
                    </a:cubicBezTo>
                    <a:cubicBezTo>
                      <a:pt x="170" y="254"/>
                      <a:pt x="171" y="255"/>
                      <a:pt x="171" y="255"/>
                    </a:cubicBezTo>
                    <a:cubicBezTo>
                      <a:pt x="171" y="255"/>
                      <a:pt x="171" y="255"/>
                      <a:pt x="171" y="255"/>
                    </a:cubicBezTo>
                    <a:cubicBezTo>
                      <a:pt x="173" y="256"/>
                      <a:pt x="177" y="259"/>
                      <a:pt x="178" y="261"/>
                    </a:cubicBezTo>
                    <a:cubicBezTo>
                      <a:pt x="178" y="261"/>
                      <a:pt x="178" y="261"/>
                      <a:pt x="178" y="261"/>
                    </a:cubicBezTo>
                    <a:cubicBezTo>
                      <a:pt x="181" y="265"/>
                      <a:pt x="180" y="271"/>
                      <a:pt x="180" y="276"/>
                    </a:cubicBezTo>
                    <a:cubicBezTo>
                      <a:pt x="179" y="277"/>
                      <a:pt x="178" y="278"/>
                      <a:pt x="176" y="279"/>
                    </a:cubicBezTo>
                    <a:cubicBezTo>
                      <a:pt x="186" y="277"/>
                      <a:pt x="195" y="274"/>
                      <a:pt x="203" y="270"/>
                    </a:cubicBezTo>
                    <a:cubicBezTo>
                      <a:pt x="203" y="277"/>
                      <a:pt x="203" y="277"/>
                      <a:pt x="203" y="277"/>
                    </a:cubicBezTo>
                    <a:close/>
                    <a:moveTo>
                      <a:pt x="203" y="28"/>
                    </a:moveTo>
                    <a:cubicBezTo>
                      <a:pt x="202" y="30"/>
                      <a:pt x="200" y="32"/>
                      <a:pt x="198" y="34"/>
                    </a:cubicBezTo>
                    <a:cubicBezTo>
                      <a:pt x="196" y="36"/>
                      <a:pt x="198" y="41"/>
                      <a:pt x="195" y="43"/>
                    </a:cubicBezTo>
                    <a:cubicBezTo>
                      <a:pt x="190" y="47"/>
                      <a:pt x="180" y="46"/>
                      <a:pt x="174" y="41"/>
                    </a:cubicBezTo>
                    <a:cubicBezTo>
                      <a:pt x="173" y="40"/>
                      <a:pt x="171" y="39"/>
                      <a:pt x="170" y="38"/>
                    </a:cubicBezTo>
                    <a:cubicBezTo>
                      <a:pt x="170" y="46"/>
                      <a:pt x="170" y="46"/>
                      <a:pt x="170" y="46"/>
                    </a:cubicBezTo>
                    <a:cubicBezTo>
                      <a:pt x="172" y="47"/>
                      <a:pt x="174" y="49"/>
                      <a:pt x="176" y="49"/>
                    </a:cubicBezTo>
                    <a:cubicBezTo>
                      <a:pt x="176" y="51"/>
                      <a:pt x="176" y="51"/>
                      <a:pt x="176" y="51"/>
                    </a:cubicBezTo>
                    <a:cubicBezTo>
                      <a:pt x="171" y="58"/>
                      <a:pt x="185" y="65"/>
                      <a:pt x="189" y="55"/>
                    </a:cubicBezTo>
                    <a:cubicBezTo>
                      <a:pt x="189" y="55"/>
                      <a:pt x="189" y="55"/>
                      <a:pt x="189" y="55"/>
                    </a:cubicBezTo>
                    <a:cubicBezTo>
                      <a:pt x="189" y="53"/>
                      <a:pt x="189" y="52"/>
                      <a:pt x="190" y="51"/>
                    </a:cubicBezTo>
                    <a:cubicBezTo>
                      <a:pt x="190" y="51"/>
                      <a:pt x="190" y="51"/>
                      <a:pt x="190" y="51"/>
                    </a:cubicBezTo>
                    <a:cubicBezTo>
                      <a:pt x="196" y="50"/>
                      <a:pt x="201" y="47"/>
                      <a:pt x="203" y="42"/>
                    </a:cubicBezTo>
                    <a:cubicBezTo>
                      <a:pt x="203" y="28"/>
                      <a:pt x="203" y="28"/>
                      <a:pt x="203" y="28"/>
                    </a:cubicBezTo>
                    <a:close/>
                    <a:moveTo>
                      <a:pt x="203" y="72"/>
                    </a:moveTo>
                    <a:cubicBezTo>
                      <a:pt x="203" y="81"/>
                      <a:pt x="203" y="81"/>
                      <a:pt x="203" y="81"/>
                    </a:cubicBezTo>
                    <a:cubicBezTo>
                      <a:pt x="203" y="81"/>
                      <a:pt x="203" y="80"/>
                      <a:pt x="203" y="80"/>
                    </a:cubicBezTo>
                    <a:cubicBezTo>
                      <a:pt x="201" y="80"/>
                      <a:pt x="195" y="82"/>
                      <a:pt x="195" y="83"/>
                    </a:cubicBezTo>
                    <a:cubicBezTo>
                      <a:pt x="195" y="83"/>
                      <a:pt x="195" y="83"/>
                      <a:pt x="195" y="83"/>
                    </a:cubicBezTo>
                    <a:cubicBezTo>
                      <a:pt x="195" y="83"/>
                      <a:pt x="196" y="88"/>
                      <a:pt x="190" y="89"/>
                    </a:cubicBezTo>
                    <a:cubicBezTo>
                      <a:pt x="183" y="91"/>
                      <a:pt x="183" y="91"/>
                      <a:pt x="183" y="91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6"/>
                      <a:pt x="176" y="99"/>
                      <a:pt x="175" y="99"/>
                    </a:cubicBezTo>
                    <a:cubicBezTo>
                      <a:pt x="175" y="104"/>
                      <a:pt x="173" y="106"/>
                      <a:pt x="170" y="107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1" y="92"/>
                      <a:pt x="172" y="92"/>
                      <a:pt x="173" y="92"/>
                    </a:cubicBezTo>
                    <a:cubicBezTo>
                      <a:pt x="173" y="91"/>
                      <a:pt x="173" y="91"/>
                      <a:pt x="174" y="90"/>
                    </a:cubicBezTo>
                    <a:cubicBezTo>
                      <a:pt x="174" y="90"/>
                      <a:pt x="174" y="90"/>
                      <a:pt x="174" y="90"/>
                    </a:cubicBez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80" y="85"/>
                      <a:pt x="178" y="85"/>
                      <a:pt x="183" y="84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9" y="75"/>
                      <a:pt x="197" y="75"/>
                      <a:pt x="201" y="73"/>
                    </a:cubicBezTo>
                    <a:cubicBezTo>
                      <a:pt x="202" y="72"/>
                      <a:pt x="203" y="72"/>
                      <a:pt x="203" y="72"/>
                    </a:cubicBezTo>
                    <a:close/>
                    <a:moveTo>
                      <a:pt x="203" y="179"/>
                    </a:moveTo>
                    <a:cubicBezTo>
                      <a:pt x="203" y="188"/>
                      <a:pt x="203" y="188"/>
                      <a:pt x="203" y="188"/>
                    </a:cubicBezTo>
                    <a:cubicBezTo>
                      <a:pt x="203" y="187"/>
                      <a:pt x="203" y="187"/>
                      <a:pt x="203" y="187"/>
                    </a:cubicBezTo>
                    <a:cubicBezTo>
                      <a:pt x="202" y="185"/>
                      <a:pt x="200" y="186"/>
                      <a:pt x="198" y="184"/>
                    </a:cubicBezTo>
                    <a:cubicBezTo>
                      <a:pt x="198" y="184"/>
                      <a:pt x="198" y="184"/>
                      <a:pt x="198" y="184"/>
                    </a:cubicBezTo>
                    <a:cubicBezTo>
                      <a:pt x="197" y="182"/>
                      <a:pt x="197" y="182"/>
                      <a:pt x="197" y="182"/>
                    </a:cubicBezTo>
                    <a:cubicBezTo>
                      <a:pt x="195" y="181"/>
                      <a:pt x="193" y="179"/>
                      <a:pt x="192" y="180"/>
                    </a:cubicBezTo>
                    <a:cubicBezTo>
                      <a:pt x="187" y="184"/>
                      <a:pt x="186" y="179"/>
                      <a:pt x="183" y="180"/>
                    </a:cubicBezTo>
                    <a:cubicBezTo>
                      <a:pt x="179" y="180"/>
                      <a:pt x="178" y="179"/>
                      <a:pt x="176" y="177"/>
                    </a:cubicBezTo>
                    <a:cubicBezTo>
                      <a:pt x="176" y="177"/>
                      <a:pt x="176" y="177"/>
                      <a:pt x="176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3" y="178"/>
                      <a:pt x="172" y="179"/>
                      <a:pt x="170" y="179"/>
                    </a:cubicBezTo>
                    <a:cubicBezTo>
                      <a:pt x="170" y="168"/>
                      <a:pt x="170" y="168"/>
                      <a:pt x="170" y="168"/>
                    </a:cubicBezTo>
                    <a:cubicBezTo>
                      <a:pt x="171" y="168"/>
                      <a:pt x="172" y="168"/>
                      <a:pt x="173" y="169"/>
                    </a:cubicBezTo>
                    <a:cubicBezTo>
                      <a:pt x="175" y="169"/>
                      <a:pt x="178" y="170"/>
                      <a:pt x="179" y="171"/>
                    </a:cubicBezTo>
                    <a:cubicBezTo>
                      <a:pt x="179" y="171"/>
                      <a:pt x="179" y="171"/>
                      <a:pt x="179" y="171"/>
                    </a:cubicBezTo>
                    <a:cubicBezTo>
                      <a:pt x="180" y="172"/>
                      <a:pt x="181" y="172"/>
                      <a:pt x="181" y="173"/>
                    </a:cubicBezTo>
                    <a:cubicBezTo>
                      <a:pt x="181" y="173"/>
                      <a:pt x="186" y="173"/>
                      <a:pt x="188" y="174"/>
                    </a:cubicBezTo>
                    <a:cubicBezTo>
                      <a:pt x="190" y="172"/>
                      <a:pt x="194" y="172"/>
                      <a:pt x="197" y="174"/>
                    </a:cubicBezTo>
                    <a:cubicBezTo>
                      <a:pt x="201" y="171"/>
                      <a:pt x="202" y="177"/>
                      <a:pt x="203" y="179"/>
                    </a:cubicBezTo>
                    <a:close/>
                    <a:moveTo>
                      <a:pt x="159" y="0"/>
                    </a:moveTo>
                    <a:cubicBezTo>
                      <a:pt x="162" y="1"/>
                      <a:pt x="166" y="1"/>
                      <a:pt x="170" y="2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7" y="15"/>
                      <a:pt x="162" y="15"/>
                      <a:pt x="159" y="14"/>
                    </a:cubicBezTo>
                    <a:cubicBezTo>
                      <a:pt x="159" y="0"/>
                      <a:pt x="159" y="0"/>
                      <a:pt x="159" y="0"/>
                    </a:cubicBezTo>
                    <a:close/>
                    <a:moveTo>
                      <a:pt x="170" y="287"/>
                    </a:moveTo>
                    <a:cubicBezTo>
                      <a:pt x="166" y="288"/>
                      <a:pt x="162" y="289"/>
                      <a:pt x="159" y="289"/>
                    </a:cubicBezTo>
                    <a:cubicBezTo>
                      <a:pt x="159" y="282"/>
                      <a:pt x="159" y="282"/>
                      <a:pt x="159" y="282"/>
                    </a:cubicBezTo>
                    <a:cubicBezTo>
                      <a:pt x="162" y="282"/>
                      <a:pt x="166" y="281"/>
                      <a:pt x="170" y="280"/>
                    </a:cubicBezTo>
                    <a:cubicBezTo>
                      <a:pt x="170" y="287"/>
                      <a:pt x="170" y="287"/>
                      <a:pt x="170" y="287"/>
                    </a:cubicBezTo>
                    <a:close/>
                    <a:moveTo>
                      <a:pt x="170" y="24"/>
                    </a:moveTo>
                    <a:cubicBezTo>
                      <a:pt x="170" y="31"/>
                      <a:pt x="170" y="31"/>
                      <a:pt x="170" y="31"/>
                    </a:cubicBezTo>
                    <a:cubicBezTo>
                      <a:pt x="168" y="32"/>
                      <a:pt x="167" y="34"/>
                      <a:pt x="166" y="35"/>
                    </a:cubicBezTo>
                    <a:cubicBezTo>
                      <a:pt x="166" y="37"/>
                      <a:pt x="168" y="37"/>
                      <a:pt x="170" y="38"/>
                    </a:cubicBezTo>
                    <a:cubicBezTo>
                      <a:pt x="170" y="46"/>
                      <a:pt x="170" y="46"/>
                      <a:pt x="170" y="46"/>
                    </a:cubicBezTo>
                    <a:cubicBezTo>
                      <a:pt x="168" y="45"/>
                      <a:pt x="166" y="44"/>
                      <a:pt x="165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3" y="43"/>
                      <a:pt x="161" y="44"/>
                      <a:pt x="159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9" y="42"/>
                      <a:pt x="159" y="41"/>
                      <a:pt x="159" y="4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0"/>
                      <a:pt x="160" y="29"/>
                      <a:pt x="161" y="29"/>
                    </a:cubicBezTo>
                    <a:cubicBezTo>
                      <a:pt x="161" y="29"/>
                      <a:pt x="161" y="29"/>
                      <a:pt x="161" y="29"/>
                    </a:cubicBezTo>
                    <a:cubicBezTo>
                      <a:pt x="164" y="26"/>
                      <a:pt x="167" y="25"/>
                      <a:pt x="170" y="24"/>
                    </a:cubicBezTo>
                    <a:close/>
                    <a:moveTo>
                      <a:pt x="170" y="92"/>
                    </a:moveTo>
                    <a:cubicBezTo>
                      <a:pt x="170" y="107"/>
                      <a:pt x="170" y="107"/>
                      <a:pt x="170" y="107"/>
                    </a:cubicBezTo>
                    <a:cubicBezTo>
                      <a:pt x="167" y="109"/>
                      <a:pt x="164" y="110"/>
                      <a:pt x="161" y="112"/>
                    </a:cubicBezTo>
                    <a:cubicBezTo>
                      <a:pt x="160" y="113"/>
                      <a:pt x="160" y="113"/>
                      <a:pt x="159" y="114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8" y="100"/>
                      <a:pt x="168" y="100"/>
                      <a:pt x="168" y="100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4"/>
                      <a:pt x="169" y="93"/>
                      <a:pt x="170" y="92"/>
                    </a:cubicBezTo>
                    <a:close/>
                    <a:moveTo>
                      <a:pt x="170" y="168"/>
                    </a:moveTo>
                    <a:cubicBezTo>
                      <a:pt x="170" y="179"/>
                      <a:pt x="170" y="179"/>
                      <a:pt x="170" y="179"/>
                    </a:cubicBezTo>
                    <a:cubicBezTo>
                      <a:pt x="169" y="179"/>
                      <a:pt x="169" y="178"/>
                      <a:pt x="168" y="178"/>
                    </a:cubicBezTo>
                    <a:cubicBezTo>
                      <a:pt x="168" y="178"/>
                      <a:pt x="168" y="178"/>
                      <a:pt x="168" y="178"/>
                    </a:cubicBezTo>
                    <a:cubicBezTo>
                      <a:pt x="167" y="177"/>
                      <a:pt x="167" y="177"/>
                      <a:pt x="167" y="177"/>
                    </a:cubicBezTo>
                    <a:cubicBezTo>
                      <a:pt x="166" y="177"/>
                      <a:pt x="166" y="177"/>
                      <a:pt x="166" y="177"/>
                    </a:cubicBezTo>
                    <a:cubicBezTo>
                      <a:pt x="166" y="177"/>
                      <a:pt x="166" y="177"/>
                      <a:pt x="166" y="177"/>
                    </a:cubicBezTo>
                    <a:cubicBezTo>
                      <a:pt x="161" y="179"/>
                      <a:pt x="162" y="177"/>
                      <a:pt x="160" y="181"/>
                    </a:cubicBezTo>
                    <a:cubicBezTo>
                      <a:pt x="160" y="181"/>
                      <a:pt x="159" y="182"/>
                      <a:pt x="159" y="183"/>
                    </a:cubicBezTo>
                    <a:cubicBezTo>
                      <a:pt x="159" y="172"/>
                      <a:pt x="159" y="172"/>
                      <a:pt x="159" y="172"/>
                    </a:cubicBezTo>
                    <a:cubicBezTo>
                      <a:pt x="160" y="172"/>
                      <a:pt x="161" y="171"/>
                      <a:pt x="163" y="171"/>
                    </a:cubicBezTo>
                    <a:cubicBezTo>
                      <a:pt x="163" y="171"/>
                      <a:pt x="163" y="171"/>
                      <a:pt x="163" y="171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7" y="168"/>
                      <a:pt x="168" y="167"/>
                      <a:pt x="170" y="168"/>
                    </a:cubicBezTo>
                    <a:close/>
                    <a:moveTo>
                      <a:pt x="170" y="254"/>
                    </a:moveTo>
                    <a:cubicBezTo>
                      <a:pt x="170" y="263"/>
                      <a:pt x="170" y="263"/>
                      <a:pt x="170" y="263"/>
                    </a:cubicBezTo>
                    <a:cubicBezTo>
                      <a:pt x="168" y="261"/>
                      <a:pt x="168" y="261"/>
                      <a:pt x="168" y="261"/>
                    </a:cubicBezTo>
                    <a:cubicBezTo>
                      <a:pt x="168" y="261"/>
                      <a:pt x="168" y="261"/>
                      <a:pt x="168" y="261"/>
                    </a:cubicBezTo>
                    <a:cubicBezTo>
                      <a:pt x="164" y="259"/>
                      <a:pt x="164" y="259"/>
                      <a:pt x="164" y="259"/>
                    </a:cubicBezTo>
                    <a:cubicBezTo>
                      <a:pt x="162" y="258"/>
                      <a:pt x="160" y="257"/>
                      <a:pt x="159" y="257"/>
                    </a:cubicBezTo>
                    <a:cubicBezTo>
                      <a:pt x="159" y="245"/>
                      <a:pt x="159" y="245"/>
                      <a:pt x="159" y="245"/>
                    </a:cubicBezTo>
                    <a:cubicBezTo>
                      <a:pt x="159" y="246"/>
                      <a:pt x="159" y="246"/>
                      <a:pt x="159" y="246"/>
                    </a:cubicBezTo>
                    <a:cubicBezTo>
                      <a:pt x="159" y="246"/>
                      <a:pt x="159" y="246"/>
                      <a:pt x="159" y="246"/>
                    </a:cubicBezTo>
                    <a:cubicBezTo>
                      <a:pt x="161" y="249"/>
                      <a:pt x="161" y="251"/>
                      <a:pt x="168" y="254"/>
                    </a:cubicBezTo>
                    <a:cubicBezTo>
                      <a:pt x="169" y="254"/>
                      <a:pt x="169" y="254"/>
                      <a:pt x="170" y="254"/>
                    </a:cubicBezTo>
                    <a:close/>
                    <a:moveTo>
                      <a:pt x="145" y="0"/>
                    </a:moveTo>
                    <a:cubicBezTo>
                      <a:pt x="150" y="0"/>
                      <a:pt x="154" y="0"/>
                      <a:pt x="159" y="0"/>
                    </a:cubicBezTo>
                    <a:cubicBezTo>
                      <a:pt x="159" y="14"/>
                      <a:pt x="159" y="14"/>
                      <a:pt x="159" y="14"/>
                    </a:cubicBezTo>
                    <a:cubicBezTo>
                      <a:pt x="157" y="13"/>
                      <a:pt x="156" y="11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2" y="8"/>
                      <a:pt x="148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40" y="13"/>
                      <a:pt x="140" y="15"/>
                      <a:pt x="131" y="11"/>
                    </a:cubicBezTo>
                    <a:cubicBezTo>
                      <a:pt x="128" y="10"/>
                      <a:pt x="126" y="11"/>
                      <a:pt x="123" y="11"/>
                    </a:cubicBezTo>
                    <a:cubicBezTo>
                      <a:pt x="122" y="11"/>
                      <a:pt x="122" y="11"/>
                      <a:pt x="122" y="11"/>
                    </a:cubicBezTo>
                    <a:cubicBezTo>
                      <a:pt x="122" y="11"/>
                      <a:pt x="122" y="11"/>
                      <a:pt x="122" y="11"/>
                    </a:cubicBezTo>
                    <a:cubicBezTo>
                      <a:pt x="121" y="11"/>
                      <a:pt x="119" y="11"/>
                      <a:pt x="118" y="10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09" y="11"/>
                      <a:pt x="99" y="14"/>
                      <a:pt x="90" y="18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107" y="3"/>
                      <a:pt x="126" y="0"/>
                      <a:pt x="145" y="0"/>
                    </a:cubicBezTo>
                    <a:close/>
                    <a:moveTo>
                      <a:pt x="159" y="289"/>
                    </a:moveTo>
                    <a:cubicBezTo>
                      <a:pt x="154" y="289"/>
                      <a:pt x="150" y="290"/>
                      <a:pt x="145" y="290"/>
                    </a:cubicBezTo>
                    <a:cubicBezTo>
                      <a:pt x="126" y="290"/>
                      <a:pt x="107" y="286"/>
                      <a:pt x="90" y="279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107" y="279"/>
                      <a:pt x="126" y="283"/>
                      <a:pt x="145" y="283"/>
                    </a:cubicBezTo>
                    <a:cubicBezTo>
                      <a:pt x="150" y="283"/>
                      <a:pt x="154" y="282"/>
                      <a:pt x="159" y="282"/>
                    </a:cubicBezTo>
                    <a:cubicBezTo>
                      <a:pt x="159" y="289"/>
                      <a:pt x="159" y="289"/>
                      <a:pt x="159" y="289"/>
                    </a:cubicBezTo>
                    <a:close/>
                    <a:moveTo>
                      <a:pt x="159" y="31"/>
                    </a:moveTo>
                    <a:cubicBezTo>
                      <a:pt x="159" y="41"/>
                      <a:pt x="159" y="41"/>
                      <a:pt x="159" y="41"/>
                    </a:cubicBezTo>
                    <a:cubicBezTo>
                      <a:pt x="158" y="40"/>
                      <a:pt x="158" y="39"/>
                      <a:pt x="158" y="38"/>
                    </a:cubicBezTo>
                    <a:cubicBezTo>
                      <a:pt x="158" y="37"/>
                      <a:pt x="157" y="37"/>
                      <a:pt x="157" y="35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7" y="34"/>
                      <a:pt x="158" y="32"/>
                      <a:pt x="159" y="31"/>
                    </a:cubicBezTo>
                    <a:close/>
                    <a:moveTo>
                      <a:pt x="159" y="105"/>
                    </a:moveTo>
                    <a:cubicBezTo>
                      <a:pt x="159" y="114"/>
                      <a:pt x="159" y="114"/>
                      <a:pt x="159" y="114"/>
                    </a:cubicBezTo>
                    <a:cubicBezTo>
                      <a:pt x="156" y="115"/>
                      <a:pt x="154" y="117"/>
                      <a:pt x="154" y="119"/>
                    </a:cubicBezTo>
                    <a:cubicBezTo>
                      <a:pt x="154" y="119"/>
                      <a:pt x="154" y="119"/>
                      <a:pt x="154" y="119"/>
                    </a:cubicBezTo>
                    <a:cubicBezTo>
                      <a:pt x="154" y="119"/>
                      <a:pt x="154" y="120"/>
                      <a:pt x="154" y="120"/>
                    </a:cubicBezTo>
                    <a:cubicBezTo>
                      <a:pt x="156" y="127"/>
                      <a:pt x="156" y="135"/>
                      <a:pt x="148" y="132"/>
                    </a:cubicBezTo>
                    <a:cubicBezTo>
                      <a:pt x="141" y="130"/>
                      <a:pt x="139" y="125"/>
                      <a:pt x="142" y="123"/>
                    </a:cubicBezTo>
                    <a:cubicBezTo>
                      <a:pt x="140" y="124"/>
                      <a:pt x="138" y="123"/>
                      <a:pt x="136" y="122"/>
                    </a:cubicBezTo>
                    <a:cubicBezTo>
                      <a:pt x="135" y="121"/>
                      <a:pt x="131" y="121"/>
                      <a:pt x="130" y="122"/>
                    </a:cubicBezTo>
                    <a:cubicBezTo>
                      <a:pt x="125" y="126"/>
                      <a:pt x="124" y="125"/>
                      <a:pt x="119" y="124"/>
                    </a:cubicBezTo>
                    <a:cubicBezTo>
                      <a:pt x="119" y="124"/>
                      <a:pt x="119" y="124"/>
                      <a:pt x="119" y="124"/>
                    </a:cubicBezTo>
                    <a:cubicBezTo>
                      <a:pt x="116" y="123"/>
                      <a:pt x="115" y="123"/>
                      <a:pt x="112" y="125"/>
                    </a:cubicBezTo>
                    <a:cubicBezTo>
                      <a:pt x="103" y="131"/>
                      <a:pt x="108" y="126"/>
                      <a:pt x="106" y="133"/>
                    </a:cubicBezTo>
                    <a:cubicBezTo>
                      <a:pt x="106" y="133"/>
                      <a:pt x="106" y="133"/>
                      <a:pt x="106" y="133"/>
                    </a:cubicBezTo>
                    <a:cubicBezTo>
                      <a:pt x="105" y="134"/>
                      <a:pt x="105" y="134"/>
                      <a:pt x="105" y="135"/>
                    </a:cubicBezTo>
                    <a:cubicBezTo>
                      <a:pt x="105" y="135"/>
                      <a:pt x="105" y="135"/>
                      <a:pt x="105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3" y="138"/>
                      <a:pt x="102" y="142"/>
                      <a:pt x="103" y="145"/>
                    </a:cubicBezTo>
                    <a:cubicBezTo>
                      <a:pt x="103" y="145"/>
                      <a:pt x="103" y="145"/>
                      <a:pt x="103" y="145"/>
                    </a:cubicBezTo>
                    <a:cubicBezTo>
                      <a:pt x="104" y="150"/>
                      <a:pt x="105" y="150"/>
                      <a:pt x="110" y="149"/>
                    </a:cubicBezTo>
                    <a:cubicBezTo>
                      <a:pt x="110" y="149"/>
                      <a:pt x="110" y="149"/>
                      <a:pt x="110" y="149"/>
                    </a:cubicBezTo>
                    <a:cubicBezTo>
                      <a:pt x="110" y="149"/>
                      <a:pt x="111" y="149"/>
                      <a:pt x="112" y="149"/>
                    </a:cubicBezTo>
                    <a:cubicBezTo>
                      <a:pt x="116" y="149"/>
                      <a:pt x="115" y="144"/>
                      <a:pt x="119" y="142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21" y="141"/>
                      <a:pt x="127" y="139"/>
                      <a:pt x="129" y="141"/>
                    </a:cubicBezTo>
                    <a:cubicBezTo>
                      <a:pt x="129" y="141"/>
                      <a:pt x="129" y="141"/>
                      <a:pt x="129" y="141"/>
                    </a:cubicBezTo>
                    <a:cubicBezTo>
                      <a:pt x="132" y="144"/>
                      <a:pt x="131" y="147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29" y="154"/>
                      <a:pt x="129" y="154"/>
                      <a:pt x="129" y="154"/>
                    </a:cubicBezTo>
                    <a:cubicBezTo>
                      <a:pt x="127" y="156"/>
                      <a:pt x="127" y="156"/>
                      <a:pt x="127" y="156"/>
                    </a:cubicBezTo>
                    <a:cubicBezTo>
                      <a:pt x="127" y="156"/>
                      <a:pt x="127" y="156"/>
                      <a:pt x="127" y="156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31" y="157"/>
                      <a:pt x="135" y="156"/>
                      <a:pt x="138" y="160"/>
                    </a:cubicBezTo>
                    <a:cubicBezTo>
                      <a:pt x="144" y="165"/>
                      <a:pt x="135" y="172"/>
                      <a:pt x="139" y="177"/>
                    </a:cubicBezTo>
                    <a:cubicBezTo>
                      <a:pt x="143" y="180"/>
                      <a:pt x="145" y="174"/>
                      <a:pt x="151" y="177"/>
                    </a:cubicBezTo>
                    <a:cubicBezTo>
                      <a:pt x="151" y="177"/>
                      <a:pt x="151" y="177"/>
                      <a:pt x="151" y="177"/>
                    </a:cubicBezTo>
                    <a:cubicBezTo>
                      <a:pt x="152" y="177"/>
                      <a:pt x="152" y="178"/>
                      <a:pt x="153" y="178"/>
                    </a:cubicBezTo>
                    <a:cubicBezTo>
                      <a:pt x="153" y="178"/>
                      <a:pt x="154" y="178"/>
                      <a:pt x="154" y="177"/>
                    </a:cubicBezTo>
                    <a:cubicBezTo>
                      <a:pt x="156" y="174"/>
                      <a:pt x="157" y="173"/>
                      <a:pt x="159" y="172"/>
                    </a:cubicBezTo>
                    <a:cubicBezTo>
                      <a:pt x="159" y="183"/>
                      <a:pt x="159" y="183"/>
                      <a:pt x="159" y="183"/>
                    </a:cubicBezTo>
                    <a:cubicBezTo>
                      <a:pt x="158" y="183"/>
                      <a:pt x="158" y="184"/>
                      <a:pt x="157" y="184"/>
                    </a:cubicBezTo>
                    <a:cubicBezTo>
                      <a:pt x="156" y="185"/>
                      <a:pt x="155" y="186"/>
                      <a:pt x="154" y="186"/>
                    </a:cubicBezTo>
                    <a:cubicBezTo>
                      <a:pt x="157" y="190"/>
                      <a:pt x="156" y="199"/>
                      <a:pt x="151" y="202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5" y="211"/>
                      <a:pt x="145" y="211"/>
                      <a:pt x="145" y="211"/>
                    </a:cubicBezTo>
                    <a:cubicBezTo>
                      <a:pt x="145" y="211"/>
                      <a:pt x="145" y="211"/>
                      <a:pt x="145" y="211"/>
                    </a:cubicBezTo>
                    <a:cubicBezTo>
                      <a:pt x="145" y="211"/>
                      <a:pt x="144" y="212"/>
                      <a:pt x="145" y="213"/>
                    </a:cubicBezTo>
                    <a:cubicBezTo>
                      <a:pt x="145" y="212"/>
                      <a:pt x="149" y="217"/>
                      <a:pt x="144" y="221"/>
                    </a:cubicBezTo>
                    <a:cubicBezTo>
                      <a:pt x="144" y="222"/>
                      <a:pt x="144" y="221"/>
                      <a:pt x="143" y="221"/>
                    </a:cubicBezTo>
                    <a:cubicBezTo>
                      <a:pt x="143" y="221"/>
                      <a:pt x="143" y="221"/>
                      <a:pt x="143" y="221"/>
                    </a:cubicBezTo>
                    <a:cubicBezTo>
                      <a:pt x="145" y="225"/>
                      <a:pt x="145" y="225"/>
                      <a:pt x="145" y="225"/>
                    </a:cubicBezTo>
                    <a:cubicBezTo>
                      <a:pt x="145" y="225"/>
                      <a:pt x="145" y="225"/>
                      <a:pt x="145" y="225"/>
                    </a:cubicBezTo>
                    <a:cubicBezTo>
                      <a:pt x="145" y="224"/>
                      <a:pt x="146" y="225"/>
                      <a:pt x="147" y="226"/>
                    </a:cubicBezTo>
                    <a:cubicBezTo>
                      <a:pt x="147" y="226"/>
                      <a:pt x="147" y="226"/>
                      <a:pt x="147" y="226"/>
                    </a:cubicBezTo>
                    <a:cubicBezTo>
                      <a:pt x="151" y="230"/>
                      <a:pt x="153" y="236"/>
                      <a:pt x="156" y="241"/>
                    </a:cubicBezTo>
                    <a:cubicBezTo>
                      <a:pt x="156" y="241"/>
                      <a:pt x="156" y="241"/>
                      <a:pt x="156" y="241"/>
                    </a:cubicBezTo>
                    <a:cubicBezTo>
                      <a:pt x="159" y="245"/>
                      <a:pt x="159" y="245"/>
                      <a:pt x="159" y="245"/>
                    </a:cubicBezTo>
                    <a:cubicBezTo>
                      <a:pt x="159" y="257"/>
                      <a:pt x="159" y="257"/>
                      <a:pt x="159" y="257"/>
                    </a:cubicBezTo>
                    <a:cubicBezTo>
                      <a:pt x="155" y="254"/>
                      <a:pt x="155" y="253"/>
                      <a:pt x="153" y="249"/>
                    </a:cubicBezTo>
                    <a:cubicBezTo>
                      <a:pt x="153" y="249"/>
                      <a:pt x="153" y="249"/>
                      <a:pt x="153" y="249"/>
                    </a:cubicBezTo>
                    <a:cubicBezTo>
                      <a:pt x="150" y="245"/>
                      <a:pt x="150" y="245"/>
                      <a:pt x="150" y="245"/>
                    </a:cubicBezTo>
                    <a:cubicBezTo>
                      <a:pt x="150" y="245"/>
                      <a:pt x="150" y="245"/>
                      <a:pt x="150" y="245"/>
                    </a:cubicBezTo>
                    <a:cubicBezTo>
                      <a:pt x="147" y="240"/>
                      <a:pt x="145" y="234"/>
                      <a:pt x="142" y="230"/>
                    </a:cubicBezTo>
                    <a:cubicBezTo>
                      <a:pt x="142" y="230"/>
                      <a:pt x="142" y="230"/>
                      <a:pt x="142" y="230"/>
                    </a:cubicBezTo>
                    <a:cubicBezTo>
                      <a:pt x="142" y="230"/>
                      <a:pt x="136" y="226"/>
                      <a:pt x="137" y="220"/>
                    </a:cubicBezTo>
                    <a:cubicBezTo>
                      <a:pt x="137" y="220"/>
                      <a:pt x="137" y="220"/>
                      <a:pt x="137" y="220"/>
                    </a:cubicBezTo>
                    <a:cubicBezTo>
                      <a:pt x="137" y="219"/>
                      <a:pt x="138" y="218"/>
                      <a:pt x="139" y="217"/>
                    </a:cubicBezTo>
                    <a:cubicBezTo>
                      <a:pt x="138" y="215"/>
                      <a:pt x="138" y="215"/>
                      <a:pt x="138" y="215"/>
                    </a:cubicBezTo>
                    <a:cubicBezTo>
                      <a:pt x="138" y="215"/>
                      <a:pt x="138" y="215"/>
                      <a:pt x="138" y="215"/>
                    </a:cubicBezTo>
                    <a:cubicBezTo>
                      <a:pt x="137" y="212"/>
                      <a:pt x="138" y="210"/>
                      <a:pt x="139" y="207"/>
                    </a:cubicBezTo>
                    <a:cubicBezTo>
                      <a:pt x="139" y="207"/>
                      <a:pt x="139" y="207"/>
                      <a:pt x="139" y="207"/>
                    </a:cubicBezTo>
                    <a:cubicBezTo>
                      <a:pt x="140" y="205"/>
                      <a:pt x="141" y="203"/>
                      <a:pt x="143" y="202"/>
                    </a:cubicBezTo>
                    <a:cubicBezTo>
                      <a:pt x="143" y="202"/>
                      <a:pt x="143" y="202"/>
                      <a:pt x="143" y="202"/>
                    </a:cubicBezTo>
                    <a:cubicBezTo>
                      <a:pt x="144" y="201"/>
                      <a:pt x="144" y="201"/>
                      <a:pt x="144" y="201"/>
                    </a:cubicBezTo>
                    <a:cubicBezTo>
                      <a:pt x="144" y="201"/>
                      <a:pt x="144" y="201"/>
                      <a:pt x="144" y="201"/>
                    </a:cubicBezTo>
                    <a:cubicBezTo>
                      <a:pt x="145" y="197"/>
                      <a:pt x="152" y="197"/>
                      <a:pt x="147" y="187"/>
                    </a:cubicBezTo>
                    <a:cubicBezTo>
                      <a:pt x="145" y="191"/>
                      <a:pt x="140" y="190"/>
                      <a:pt x="138" y="188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37" y="187"/>
                      <a:pt x="137" y="187"/>
                      <a:pt x="137" y="187"/>
                    </a:cubicBezTo>
                    <a:cubicBezTo>
                      <a:pt x="129" y="185"/>
                      <a:pt x="131" y="183"/>
                      <a:pt x="129" y="182"/>
                    </a:cubicBezTo>
                    <a:cubicBezTo>
                      <a:pt x="124" y="181"/>
                      <a:pt x="126" y="180"/>
                      <a:pt x="125" y="176"/>
                    </a:cubicBezTo>
                    <a:cubicBezTo>
                      <a:pt x="121" y="172"/>
                      <a:pt x="121" y="172"/>
                      <a:pt x="121" y="172"/>
                    </a:cubicBezTo>
                    <a:cubicBezTo>
                      <a:pt x="114" y="170"/>
                      <a:pt x="114" y="170"/>
                      <a:pt x="114" y="170"/>
                    </a:cubicBezTo>
                    <a:cubicBezTo>
                      <a:pt x="114" y="170"/>
                      <a:pt x="114" y="170"/>
                      <a:pt x="114" y="170"/>
                    </a:cubicBezTo>
                    <a:cubicBezTo>
                      <a:pt x="109" y="170"/>
                      <a:pt x="106" y="162"/>
                      <a:pt x="103" y="164"/>
                    </a:cubicBezTo>
                    <a:cubicBezTo>
                      <a:pt x="98" y="166"/>
                      <a:pt x="95" y="164"/>
                      <a:pt x="90" y="162"/>
                    </a:cubicBezTo>
                    <a:cubicBezTo>
                      <a:pt x="90" y="154"/>
                      <a:pt x="90" y="154"/>
                      <a:pt x="90" y="154"/>
                    </a:cubicBezTo>
                    <a:cubicBezTo>
                      <a:pt x="91" y="155"/>
                      <a:pt x="91" y="155"/>
                      <a:pt x="91" y="155"/>
                    </a:cubicBezTo>
                    <a:cubicBezTo>
                      <a:pt x="106" y="160"/>
                      <a:pt x="95" y="157"/>
                      <a:pt x="103" y="156"/>
                    </a:cubicBezTo>
                    <a:cubicBezTo>
                      <a:pt x="99" y="155"/>
                      <a:pt x="97" y="151"/>
                      <a:pt x="96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4" y="142"/>
                      <a:pt x="96" y="136"/>
                      <a:pt x="98" y="132"/>
                    </a:cubicBezTo>
                    <a:cubicBezTo>
                      <a:pt x="98" y="132"/>
                      <a:pt x="98" y="132"/>
                      <a:pt x="98" y="132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101" y="126"/>
                      <a:pt x="97" y="125"/>
                      <a:pt x="107" y="120"/>
                    </a:cubicBezTo>
                    <a:cubicBezTo>
                      <a:pt x="113" y="117"/>
                      <a:pt x="114" y="115"/>
                      <a:pt x="121" y="117"/>
                    </a:cubicBezTo>
                    <a:cubicBezTo>
                      <a:pt x="121" y="117"/>
                      <a:pt x="121" y="117"/>
                      <a:pt x="121" y="117"/>
                    </a:cubicBezTo>
                    <a:cubicBezTo>
                      <a:pt x="126" y="118"/>
                      <a:pt x="122" y="118"/>
                      <a:pt x="128" y="115"/>
                    </a:cubicBezTo>
                    <a:cubicBezTo>
                      <a:pt x="130" y="114"/>
                      <a:pt x="138" y="114"/>
                      <a:pt x="140" y="116"/>
                    </a:cubicBezTo>
                    <a:cubicBezTo>
                      <a:pt x="143" y="115"/>
                      <a:pt x="145" y="116"/>
                      <a:pt x="147" y="118"/>
                    </a:cubicBezTo>
                    <a:cubicBezTo>
                      <a:pt x="147" y="111"/>
                      <a:pt x="153" y="110"/>
                      <a:pt x="157" y="107"/>
                    </a:cubicBezTo>
                    <a:cubicBezTo>
                      <a:pt x="157" y="106"/>
                      <a:pt x="158" y="106"/>
                      <a:pt x="159" y="105"/>
                    </a:cubicBezTo>
                    <a:close/>
                    <a:moveTo>
                      <a:pt x="90" y="279"/>
                    </a:moveTo>
                    <a:cubicBezTo>
                      <a:pt x="72" y="272"/>
                      <a:pt x="56" y="261"/>
                      <a:pt x="42" y="247"/>
                    </a:cubicBezTo>
                    <a:cubicBezTo>
                      <a:pt x="16" y="221"/>
                      <a:pt x="0" y="185"/>
                      <a:pt x="0" y="145"/>
                    </a:cubicBezTo>
                    <a:cubicBezTo>
                      <a:pt x="0" y="105"/>
                      <a:pt x="16" y="68"/>
                      <a:pt x="42" y="42"/>
                    </a:cubicBezTo>
                    <a:cubicBezTo>
                      <a:pt x="56" y="29"/>
                      <a:pt x="72" y="18"/>
                      <a:pt x="90" y="10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80" y="23"/>
                      <a:pt x="70" y="28"/>
                      <a:pt x="61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2" y="36"/>
                      <a:pt x="62" y="36"/>
                    </a:cubicBezTo>
                    <a:cubicBezTo>
                      <a:pt x="62" y="36"/>
                      <a:pt x="62" y="36"/>
                      <a:pt x="62" y="36"/>
                    </a:cubicBezTo>
                    <a:cubicBezTo>
                      <a:pt x="63" y="38"/>
                      <a:pt x="62" y="40"/>
                      <a:pt x="61" y="41"/>
                    </a:cubicBezTo>
                    <a:cubicBezTo>
                      <a:pt x="61" y="41"/>
                      <a:pt x="62" y="42"/>
                      <a:pt x="62" y="42"/>
                    </a:cubicBezTo>
                    <a:cubicBezTo>
                      <a:pt x="63" y="42"/>
                      <a:pt x="64" y="43"/>
                      <a:pt x="65" y="44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67" y="48"/>
                      <a:pt x="66" y="49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3"/>
                      <a:pt x="65" y="56"/>
                      <a:pt x="64" y="59"/>
                    </a:cubicBezTo>
                    <a:cubicBezTo>
                      <a:pt x="64" y="59"/>
                      <a:pt x="64" y="59"/>
                      <a:pt x="64" y="59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70" y="68"/>
                      <a:pt x="54" y="79"/>
                      <a:pt x="53" y="84"/>
                    </a:cubicBezTo>
                    <a:cubicBezTo>
                      <a:pt x="53" y="84"/>
                      <a:pt x="53" y="84"/>
                      <a:pt x="53" y="84"/>
                    </a:cubicBezTo>
                    <a:cubicBezTo>
                      <a:pt x="51" y="89"/>
                      <a:pt x="49" y="87"/>
                      <a:pt x="49" y="94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49" y="100"/>
                      <a:pt x="49" y="100"/>
                      <a:pt x="49" y="100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1" y="103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5" y="105"/>
                      <a:pt x="57" y="108"/>
                      <a:pt x="57" y="112"/>
                    </a:cubicBezTo>
                    <a:cubicBezTo>
                      <a:pt x="57" y="112"/>
                      <a:pt x="58" y="112"/>
                      <a:pt x="58" y="111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67" y="109"/>
                      <a:pt x="65" y="120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8" y="123"/>
                      <a:pt x="68" y="123"/>
                      <a:pt x="68" y="123"/>
                    </a:cubicBezTo>
                    <a:cubicBezTo>
                      <a:pt x="73" y="130"/>
                      <a:pt x="70" y="127"/>
                      <a:pt x="72" y="130"/>
                    </a:cubicBezTo>
                    <a:cubicBezTo>
                      <a:pt x="73" y="134"/>
                      <a:pt x="84" y="139"/>
                      <a:pt x="79" y="148"/>
                    </a:cubicBezTo>
                    <a:cubicBezTo>
                      <a:pt x="81" y="150"/>
                      <a:pt x="81" y="150"/>
                      <a:pt x="81" y="150"/>
                    </a:cubicBezTo>
                    <a:cubicBezTo>
                      <a:pt x="81" y="150"/>
                      <a:pt x="81" y="150"/>
                      <a:pt x="81" y="150"/>
                    </a:cubicBezTo>
                    <a:cubicBezTo>
                      <a:pt x="85" y="152"/>
                      <a:pt x="85" y="152"/>
                      <a:pt x="85" y="152"/>
                    </a:cubicBezTo>
                    <a:cubicBezTo>
                      <a:pt x="85" y="152"/>
                      <a:pt x="85" y="152"/>
                      <a:pt x="85" y="152"/>
                    </a:cubicBezTo>
                    <a:cubicBezTo>
                      <a:pt x="90" y="154"/>
                      <a:pt x="90" y="154"/>
                      <a:pt x="90" y="154"/>
                    </a:cubicBezTo>
                    <a:cubicBezTo>
                      <a:pt x="90" y="162"/>
                      <a:pt x="90" y="162"/>
                      <a:pt x="90" y="162"/>
                    </a:cubicBezTo>
                    <a:cubicBezTo>
                      <a:pt x="90" y="162"/>
                      <a:pt x="89" y="162"/>
                      <a:pt x="89" y="162"/>
                    </a:cubicBezTo>
                    <a:cubicBezTo>
                      <a:pt x="83" y="158"/>
                      <a:pt x="83" y="158"/>
                      <a:pt x="83" y="158"/>
                    </a:cubicBezTo>
                    <a:cubicBezTo>
                      <a:pt x="83" y="158"/>
                      <a:pt x="83" y="158"/>
                      <a:pt x="83" y="158"/>
                    </a:cubicBezTo>
                    <a:cubicBezTo>
                      <a:pt x="77" y="155"/>
                      <a:pt x="77" y="155"/>
                      <a:pt x="77" y="155"/>
                    </a:cubicBezTo>
                    <a:cubicBezTo>
                      <a:pt x="77" y="155"/>
                      <a:pt x="77" y="155"/>
                      <a:pt x="77" y="155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68" y="146"/>
                      <a:pt x="77" y="148"/>
                      <a:pt x="69" y="138"/>
                    </a:cubicBezTo>
                    <a:cubicBezTo>
                      <a:pt x="69" y="139"/>
                      <a:pt x="68" y="142"/>
                      <a:pt x="66" y="142"/>
                    </a:cubicBezTo>
                    <a:cubicBezTo>
                      <a:pt x="66" y="142"/>
                      <a:pt x="66" y="142"/>
                      <a:pt x="66" y="142"/>
                    </a:cubicBezTo>
                    <a:cubicBezTo>
                      <a:pt x="62" y="143"/>
                      <a:pt x="61" y="141"/>
                      <a:pt x="60" y="139"/>
                    </a:cubicBezTo>
                    <a:cubicBezTo>
                      <a:pt x="60" y="139"/>
                      <a:pt x="60" y="139"/>
                      <a:pt x="60" y="139"/>
                    </a:cubicBezTo>
                    <a:cubicBezTo>
                      <a:pt x="59" y="138"/>
                      <a:pt x="57" y="138"/>
                      <a:pt x="56" y="135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2"/>
                      <a:pt x="51" y="131"/>
                      <a:pt x="51" y="126"/>
                    </a:cubicBezTo>
                    <a:cubicBezTo>
                      <a:pt x="51" y="126"/>
                      <a:pt x="51" y="126"/>
                      <a:pt x="51" y="126"/>
                    </a:cubicBezTo>
                    <a:cubicBezTo>
                      <a:pt x="51" y="125"/>
                      <a:pt x="52" y="124"/>
                      <a:pt x="52" y="123"/>
                    </a:cubicBezTo>
                    <a:cubicBezTo>
                      <a:pt x="51" y="121"/>
                      <a:pt x="50" y="119"/>
                      <a:pt x="50" y="116"/>
                    </a:cubicBezTo>
                    <a:cubicBezTo>
                      <a:pt x="50" y="116"/>
                      <a:pt x="50" y="116"/>
                      <a:pt x="50" y="116"/>
                    </a:cubicBezTo>
                    <a:cubicBezTo>
                      <a:pt x="50" y="114"/>
                      <a:pt x="50" y="111"/>
                      <a:pt x="48" y="110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4" y="108"/>
                      <a:pt x="43" y="105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98"/>
                      <a:pt x="41" y="89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7" y="78"/>
                      <a:pt x="58" y="68"/>
                      <a:pt x="58" y="65"/>
                    </a:cubicBezTo>
                    <a:cubicBezTo>
                      <a:pt x="58" y="65"/>
                      <a:pt x="51" y="59"/>
                      <a:pt x="57" y="56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3" y="48"/>
                      <a:pt x="54" y="45"/>
                      <a:pt x="55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2" y="42"/>
                      <a:pt x="50" y="45"/>
                      <a:pt x="47" y="47"/>
                    </a:cubicBezTo>
                    <a:cubicBezTo>
                      <a:pt x="22" y="72"/>
                      <a:pt x="7" y="107"/>
                      <a:pt x="7" y="145"/>
                    </a:cubicBezTo>
                    <a:cubicBezTo>
                      <a:pt x="7" y="183"/>
                      <a:pt x="22" y="217"/>
                      <a:pt x="47" y="242"/>
                    </a:cubicBezTo>
                    <a:cubicBezTo>
                      <a:pt x="60" y="254"/>
                      <a:pt x="74" y="264"/>
                      <a:pt x="90" y="271"/>
                    </a:cubicBezTo>
                    <a:lnTo>
                      <a:pt x="90" y="2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6" name="Freeform 338"/>
              <p:cNvSpPr>
                <a:spLocks noEditPoints="1"/>
              </p:cNvSpPr>
              <p:nvPr/>
            </p:nvSpPr>
            <p:spPr bwMode="auto">
              <a:xfrm>
                <a:off x="6948488" y="831850"/>
                <a:ext cx="338138" cy="255588"/>
              </a:xfrm>
              <a:custGeom>
                <a:avLst/>
                <a:gdLst>
                  <a:gd name="T0" fmla="*/ 119 w 149"/>
                  <a:gd name="T1" fmla="*/ 30 h 113"/>
                  <a:gd name="T2" fmla="*/ 137 w 149"/>
                  <a:gd name="T3" fmla="*/ 78 h 113"/>
                  <a:gd name="T4" fmla="*/ 137 w 149"/>
                  <a:gd name="T5" fmla="*/ 81 h 113"/>
                  <a:gd name="T6" fmla="*/ 140 w 149"/>
                  <a:gd name="T7" fmla="*/ 90 h 113"/>
                  <a:gd name="T8" fmla="*/ 144 w 149"/>
                  <a:gd name="T9" fmla="*/ 75 h 113"/>
                  <a:gd name="T10" fmla="*/ 109 w 149"/>
                  <a:gd name="T11" fmla="*/ 13 h 113"/>
                  <a:gd name="T12" fmla="*/ 75 w 149"/>
                  <a:gd name="T13" fmla="*/ 0 h 113"/>
                  <a:gd name="T14" fmla="*/ 139 w 149"/>
                  <a:gd name="T15" fmla="*/ 37 h 113"/>
                  <a:gd name="T16" fmla="*/ 140 w 149"/>
                  <a:gd name="T17" fmla="*/ 111 h 113"/>
                  <a:gd name="T18" fmla="*/ 135 w 149"/>
                  <a:gd name="T19" fmla="*/ 110 h 113"/>
                  <a:gd name="T20" fmla="*/ 135 w 149"/>
                  <a:gd name="T21" fmla="*/ 86 h 113"/>
                  <a:gd name="T22" fmla="*/ 132 w 149"/>
                  <a:gd name="T23" fmla="*/ 81 h 113"/>
                  <a:gd name="T24" fmla="*/ 132 w 149"/>
                  <a:gd name="T25" fmla="*/ 78 h 113"/>
                  <a:gd name="T26" fmla="*/ 115 w 149"/>
                  <a:gd name="T27" fmla="*/ 34 h 113"/>
                  <a:gd name="T28" fmla="*/ 75 w 149"/>
                  <a:gd name="T29" fmla="*/ 12 h 113"/>
                  <a:gd name="T30" fmla="*/ 42 w 149"/>
                  <a:gd name="T31" fmla="*/ 13 h 113"/>
                  <a:gd name="T32" fmla="*/ 5 w 149"/>
                  <a:gd name="T33" fmla="*/ 75 h 113"/>
                  <a:gd name="T34" fmla="*/ 9 w 149"/>
                  <a:gd name="T35" fmla="*/ 90 h 113"/>
                  <a:gd name="T36" fmla="*/ 12 w 149"/>
                  <a:gd name="T37" fmla="*/ 80 h 113"/>
                  <a:gd name="T38" fmla="*/ 12 w 149"/>
                  <a:gd name="T39" fmla="*/ 75 h 113"/>
                  <a:gd name="T40" fmla="*/ 75 w 149"/>
                  <a:gd name="T41" fmla="*/ 12 h 113"/>
                  <a:gd name="T42" fmla="*/ 75 w 149"/>
                  <a:gd name="T43" fmla="*/ 12 h 113"/>
                  <a:gd name="T44" fmla="*/ 75 w 149"/>
                  <a:gd name="T45" fmla="*/ 17 h 113"/>
                  <a:gd name="T46" fmla="*/ 17 w 149"/>
                  <a:gd name="T47" fmla="*/ 75 h 113"/>
                  <a:gd name="T48" fmla="*/ 17 w 149"/>
                  <a:gd name="T49" fmla="*/ 80 h 113"/>
                  <a:gd name="T50" fmla="*/ 16 w 149"/>
                  <a:gd name="T51" fmla="*/ 82 h 113"/>
                  <a:gd name="T52" fmla="*/ 13 w 149"/>
                  <a:gd name="T53" fmla="*/ 90 h 113"/>
                  <a:gd name="T54" fmla="*/ 13 w 149"/>
                  <a:gd name="T55" fmla="*/ 109 h 113"/>
                  <a:gd name="T56" fmla="*/ 9 w 149"/>
                  <a:gd name="T57" fmla="*/ 110 h 113"/>
                  <a:gd name="T58" fmla="*/ 10 w 149"/>
                  <a:gd name="T59" fmla="*/ 37 h 113"/>
                  <a:gd name="T60" fmla="*/ 75 w 149"/>
                  <a:gd name="T61" fmla="*/ 0 h 113"/>
                  <a:gd name="T62" fmla="*/ 75 w 149"/>
                  <a:gd name="T6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13">
                    <a:moveTo>
                      <a:pt x="75" y="12"/>
                    </a:moveTo>
                    <a:cubicBezTo>
                      <a:pt x="92" y="12"/>
                      <a:pt x="108" y="19"/>
                      <a:pt x="119" y="30"/>
                    </a:cubicBezTo>
                    <a:cubicBezTo>
                      <a:pt x="130" y="42"/>
                      <a:pt x="137" y="57"/>
                      <a:pt x="137" y="75"/>
                    </a:cubicBezTo>
                    <a:cubicBezTo>
                      <a:pt x="137" y="76"/>
                      <a:pt x="137" y="77"/>
                      <a:pt x="137" y="78"/>
                    </a:cubicBez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79"/>
                      <a:pt x="137" y="80"/>
                      <a:pt x="137" y="81"/>
                    </a:cubicBezTo>
                    <a:cubicBezTo>
                      <a:pt x="138" y="82"/>
                      <a:pt x="139" y="83"/>
                      <a:pt x="139" y="85"/>
                    </a:cubicBezTo>
                    <a:cubicBezTo>
                      <a:pt x="140" y="86"/>
                      <a:pt x="140" y="88"/>
                      <a:pt x="140" y="9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3" y="92"/>
                      <a:pt x="144" y="83"/>
                      <a:pt x="144" y="75"/>
                    </a:cubicBezTo>
                    <a:cubicBezTo>
                      <a:pt x="145" y="63"/>
                      <a:pt x="141" y="50"/>
                      <a:pt x="135" y="40"/>
                    </a:cubicBezTo>
                    <a:cubicBezTo>
                      <a:pt x="129" y="29"/>
                      <a:pt x="120" y="20"/>
                      <a:pt x="109" y="13"/>
                    </a:cubicBezTo>
                    <a:cubicBezTo>
                      <a:pt x="99" y="8"/>
                      <a:pt x="87" y="5"/>
                      <a:pt x="75" y="5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8" y="0"/>
                      <a:pt x="100" y="3"/>
                      <a:pt x="111" y="9"/>
                    </a:cubicBezTo>
                    <a:cubicBezTo>
                      <a:pt x="123" y="16"/>
                      <a:pt x="132" y="26"/>
                      <a:pt x="139" y="37"/>
                    </a:cubicBezTo>
                    <a:cubicBezTo>
                      <a:pt x="146" y="49"/>
                      <a:pt x="149" y="62"/>
                      <a:pt x="149" y="75"/>
                    </a:cubicBezTo>
                    <a:cubicBezTo>
                      <a:pt x="149" y="87"/>
                      <a:pt x="146" y="100"/>
                      <a:pt x="140" y="111"/>
                    </a:cubicBezTo>
                    <a:cubicBezTo>
                      <a:pt x="139" y="112"/>
                      <a:pt x="138" y="113"/>
                      <a:pt x="138" y="113"/>
                    </a:cubicBezTo>
                    <a:cubicBezTo>
                      <a:pt x="136" y="113"/>
                      <a:pt x="135" y="112"/>
                      <a:pt x="135" y="110"/>
                    </a:cubicBezTo>
                    <a:cubicBezTo>
                      <a:pt x="135" y="90"/>
                      <a:pt x="135" y="90"/>
                      <a:pt x="135" y="90"/>
                    </a:cubicBezTo>
                    <a:cubicBezTo>
                      <a:pt x="135" y="89"/>
                      <a:pt x="135" y="87"/>
                      <a:pt x="135" y="86"/>
                    </a:cubicBezTo>
                    <a:cubicBezTo>
                      <a:pt x="134" y="85"/>
                      <a:pt x="133" y="84"/>
                      <a:pt x="133" y="83"/>
                    </a:cubicBezTo>
                    <a:cubicBezTo>
                      <a:pt x="132" y="82"/>
                      <a:pt x="132" y="82"/>
                      <a:pt x="132" y="81"/>
                    </a:cubicBezTo>
                    <a:cubicBezTo>
                      <a:pt x="132" y="80"/>
                      <a:pt x="132" y="79"/>
                      <a:pt x="132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2" y="77"/>
                      <a:pt x="132" y="76"/>
                      <a:pt x="132" y="75"/>
                    </a:cubicBezTo>
                    <a:cubicBezTo>
                      <a:pt x="132" y="59"/>
                      <a:pt x="126" y="44"/>
                      <a:pt x="115" y="34"/>
                    </a:cubicBezTo>
                    <a:cubicBezTo>
                      <a:pt x="105" y="23"/>
                      <a:pt x="91" y="17"/>
                      <a:pt x="75" y="17"/>
                    </a:cubicBezTo>
                    <a:lnTo>
                      <a:pt x="75" y="12"/>
                    </a:lnTo>
                    <a:close/>
                    <a:moveTo>
                      <a:pt x="75" y="5"/>
                    </a:moveTo>
                    <a:cubicBezTo>
                      <a:pt x="62" y="5"/>
                      <a:pt x="51" y="8"/>
                      <a:pt x="42" y="13"/>
                    </a:cubicBezTo>
                    <a:cubicBezTo>
                      <a:pt x="30" y="19"/>
                      <a:pt x="21" y="28"/>
                      <a:pt x="15" y="39"/>
                    </a:cubicBezTo>
                    <a:cubicBezTo>
                      <a:pt x="8" y="50"/>
                      <a:pt x="5" y="62"/>
                      <a:pt x="5" y="75"/>
                    </a:cubicBezTo>
                    <a:cubicBezTo>
                      <a:pt x="5" y="83"/>
                      <a:pt x="6" y="91"/>
                      <a:pt x="9" y="98"/>
                    </a:cubicBezTo>
                    <a:cubicBezTo>
                      <a:pt x="9" y="90"/>
                      <a:pt x="9" y="90"/>
                      <a:pt x="9" y="90"/>
                    </a:cubicBezTo>
                    <a:cubicBezTo>
                      <a:pt x="9" y="88"/>
                      <a:pt x="9" y="86"/>
                      <a:pt x="10" y="84"/>
                    </a:cubicBezTo>
                    <a:cubicBezTo>
                      <a:pt x="10" y="83"/>
                      <a:pt x="11" y="81"/>
                      <a:pt x="12" y="80"/>
                    </a:cubicBezTo>
                    <a:cubicBezTo>
                      <a:pt x="12" y="79"/>
                      <a:pt x="12" y="78"/>
                      <a:pt x="12" y="78"/>
                    </a:cubicBezTo>
                    <a:cubicBezTo>
                      <a:pt x="12" y="77"/>
                      <a:pt x="12" y="76"/>
                      <a:pt x="12" y="75"/>
                    </a:cubicBezTo>
                    <a:cubicBezTo>
                      <a:pt x="12" y="57"/>
                      <a:pt x="19" y="42"/>
                      <a:pt x="30" y="30"/>
                    </a:cubicBezTo>
                    <a:cubicBezTo>
                      <a:pt x="42" y="19"/>
                      <a:pt x="57" y="12"/>
                      <a:pt x="75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59" y="17"/>
                      <a:pt x="44" y="23"/>
                      <a:pt x="34" y="34"/>
                    </a:cubicBezTo>
                    <a:cubicBezTo>
                      <a:pt x="23" y="44"/>
                      <a:pt x="17" y="59"/>
                      <a:pt x="17" y="75"/>
                    </a:cubicBezTo>
                    <a:cubicBezTo>
                      <a:pt x="17" y="76"/>
                      <a:pt x="17" y="77"/>
                      <a:pt x="17" y="78"/>
                    </a:cubicBezTo>
                    <a:cubicBezTo>
                      <a:pt x="17" y="78"/>
                      <a:pt x="17" y="79"/>
                      <a:pt x="17" y="80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7" y="81"/>
                      <a:pt x="17" y="81"/>
                      <a:pt x="16" y="82"/>
                    </a:cubicBezTo>
                    <a:cubicBezTo>
                      <a:pt x="15" y="83"/>
                      <a:pt x="15" y="85"/>
                      <a:pt x="14" y="86"/>
                    </a:cubicBezTo>
                    <a:cubicBezTo>
                      <a:pt x="14" y="87"/>
                      <a:pt x="13" y="89"/>
                      <a:pt x="13" y="90"/>
                    </a:cubicBezTo>
                    <a:cubicBezTo>
                      <a:pt x="13" y="109"/>
                      <a:pt x="13" y="109"/>
                      <a:pt x="13" y="109"/>
                    </a:cubicBezTo>
                    <a:cubicBezTo>
                      <a:pt x="13" y="109"/>
                      <a:pt x="13" y="109"/>
                      <a:pt x="13" y="109"/>
                    </a:cubicBezTo>
                    <a:cubicBezTo>
                      <a:pt x="13" y="110"/>
                      <a:pt x="13" y="111"/>
                      <a:pt x="12" y="111"/>
                    </a:cubicBezTo>
                    <a:cubicBezTo>
                      <a:pt x="11" y="112"/>
                      <a:pt x="10" y="112"/>
                      <a:pt x="9" y="110"/>
                    </a:cubicBezTo>
                    <a:cubicBezTo>
                      <a:pt x="3" y="99"/>
                      <a:pt x="0" y="87"/>
                      <a:pt x="0" y="75"/>
                    </a:cubicBezTo>
                    <a:cubicBezTo>
                      <a:pt x="0" y="62"/>
                      <a:pt x="4" y="48"/>
                      <a:pt x="10" y="37"/>
                    </a:cubicBezTo>
                    <a:cubicBezTo>
                      <a:pt x="17" y="25"/>
                      <a:pt x="27" y="15"/>
                      <a:pt x="39" y="9"/>
                    </a:cubicBezTo>
                    <a:cubicBezTo>
                      <a:pt x="50" y="3"/>
                      <a:pt x="61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7" name="Freeform 341"/>
              <p:cNvSpPr>
                <a:spLocks noEditPoints="1"/>
              </p:cNvSpPr>
              <p:nvPr/>
            </p:nvSpPr>
            <p:spPr bwMode="auto">
              <a:xfrm>
                <a:off x="10418763" y="1438275"/>
                <a:ext cx="296863" cy="304800"/>
              </a:xfrm>
              <a:custGeom>
                <a:avLst/>
                <a:gdLst>
                  <a:gd name="T0" fmla="*/ 68 w 132"/>
                  <a:gd name="T1" fmla="*/ 13 h 135"/>
                  <a:gd name="T2" fmla="*/ 70 w 132"/>
                  <a:gd name="T3" fmla="*/ 3 h 135"/>
                  <a:gd name="T4" fmla="*/ 79 w 132"/>
                  <a:gd name="T5" fmla="*/ 1 h 135"/>
                  <a:gd name="T6" fmla="*/ 90 w 132"/>
                  <a:gd name="T7" fmla="*/ 12 h 135"/>
                  <a:gd name="T8" fmla="*/ 85 w 132"/>
                  <a:gd name="T9" fmla="*/ 37 h 135"/>
                  <a:gd name="T10" fmla="*/ 83 w 132"/>
                  <a:gd name="T11" fmla="*/ 40 h 135"/>
                  <a:gd name="T12" fmla="*/ 82 w 132"/>
                  <a:gd name="T13" fmla="*/ 48 h 135"/>
                  <a:gd name="T14" fmla="*/ 124 w 132"/>
                  <a:gd name="T15" fmla="*/ 49 h 135"/>
                  <a:gd name="T16" fmla="*/ 132 w 132"/>
                  <a:gd name="T17" fmla="*/ 60 h 135"/>
                  <a:gd name="T18" fmla="*/ 111 w 132"/>
                  <a:gd name="T19" fmla="*/ 120 h 135"/>
                  <a:gd name="T20" fmla="*/ 101 w 132"/>
                  <a:gd name="T21" fmla="*/ 127 h 135"/>
                  <a:gd name="T22" fmla="*/ 66 w 132"/>
                  <a:gd name="T23" fmla="*/ 122 h 135"/>
                  <a:gd name="T24" fmla="*/ 104 w 132"/>
                  <a:gd name="T25" fmla="*/ 121 h 135"/>
                  <a:gd name="T26" fmla="*/ 126 w 132"/>
                  <a:gd name="T27" fmla="*/ 63 h 135"/>
                  <a:gd name="T28" fmla="*/ 126 w 132"/>
                  <a:gd name="T29" fmla="*/ 56 h 135"/>
                  <a:gd name="T30" fmla="*/ 119 w 132"/>
                  <a:gd name="T31" fmla="*/ 53 h 135"/>
                  <a:gd name="T32" fmla="*/ 80 w 132"/>
                  <a:gd name="T33" fmla="*/ 53 h 135"/>
                  <a:gd name="T34" fmla="*/ 77 w 132"/>
                  <a:gd name="T35" fmla="*/ 44 h 135"/>
                  <a:gd name="T36" fmla="*/ 79 w 132"/>
                  <a:gd name="T37" fmla="*/ 37 h 135"/>
                  <a:gd name="T38" fmla="*/ 87 w 132"/>
                  <a:gd name="T39" fmla="*/ 19 h 135"/>
                  <a:gd name="T40" fmla="*/ 83 w 132"/>
                  <a:gd name="T41" fmla="*/ 9 h 135"/>
                  <a:gd name="T42" fmla="*/ 75 w 132"/>
                  <a:gd name="T43" fmla="*/ 5 h 135"/>
                  <a:gd name="T44" fmla="*/ 73 w 132"/>
                  <a:gd name="T45" fmla="*/ 8 h 135"/>
                  <a:gd name="T46" fmla="*/ 66 w 132"/>
                  <a:gd name="T47" fmla="*/ 32 h 135"/>
                  <a:gd name="T48" fmla="*/ 2 w 132"/>
                  <a:gd name="T49" fmla="*/ 92 h 135"/>
                  <a:gd name="T50" fmla="*/ 28 w 132"/>
                  <a:gd name="T51" fmla="*/ 66 h 135"/>
                  <a:gd name="T52" fmla="*/ 32 w 132"/>
                  <a:gd name="T53" fmla="*/ 63 h 135"/>
                  <a:gd name="T54" fmla="*/ 58 w 132"/>
                  <a:gd name="T55" fmla="*/ 32 h 135"/>
                  <a:gd name="T56" fmla="*/ 66 w 132"/>
                  <a:gd name="T57" fmla="*/ 32 h 135"/>
                  <a:gd name="T58" fmla="*/ 48 w 132"/>
                  <a:gd name="T59" fmla="*/ 48 h 135"/>
                  <a:gd name="T60" fmla="*/ 34 w 132"/>
                  <a:gd name="T61" fmla="*/ 66 h 135"/>
                  <a:gd name="T62" fmla="*/ 31 w 132"/>
                  <a:gd name="T63" fmla="*/ 69 h 135"/>
                  <a:gd name="T64" fmla="*/ 6 w 132"/>
                  <a:gd name="T65" fmla="*/ 95 h 135"/>
                  <a:gd name="T66" fmla="*/ 6 w 132"/>
                  <a:gd name="T67" fmla="*/ 100 h 135"/>
                  <a:gd name="T68" fmla="*/ 35 w 132"/>
                  <a:gd name="T69" fmla="*/ 129 h 135"/>
                  <a:gd name="T70" fmla="*/ 35 w 132"/>
                  <a:gd name="T71" fmla="*/ 129 h 135"/>
                  <a:gd name="T72" fmla="*/ 40 w 132"/>
                  <a:gd name="T73" fmla="*/ 129 h 135"/>
                  <a:gd name="T74" fmla="*/ 40 w 132"/>
                  <a:gd name="T75" fmla="*/ 129 h 135"/>
                  <a:gd name="T76" fmla="*/ 42 w 132"/>
                  <a:gd name="T77" fmla="*/ 127 h 135"/>
                  <a:gd name="T78" fmla="*/ 48 w 132"/>
                  <a:gd name="T79" fmla="*/ 124 h 135"/>
                  <a:gd name="T80" fmla="*/ 54 w 132"/>
                  <a:gd name="T81" fmla="*/ 122 h 135"/>
                  <a:gd name="T82" fmla="*/ 66 w 132"/>
                  <a:gd name="T83" fmla="*/ 127 h 135"/>
                  <a:gd name="T84" fmla="*/ 49 w 132"/>
                  <a:gd name="T85" fmla="*/ 128 h 135"/>
                  <a:gd name="T86" fmla="*/ 45 w 132"/>
                  <a:gd name="T87" fmla="*/ 131 h 135"/>
                  <a:gd name="T88" fmla="*/ 43 w 132"/>
                  <a:gd name="T89" fmla="*/ 133 h 135"/>
                  <a:gd name="T90" fmla="*/ 43 w 132"/>
                  <a:gd name="T91" fmla="*/ 133 h 135"/>
                  <a:gd name="T92" fmla="*/ 31 w 132"/>
                  <a:gd name="T93" fmla="*/ 133 h 135"/>
                  <a:gd name="T94" fmla="*/ 31 w 132"/>
                  <a:gd name="T95" fmla="*/ 133 h 135"/>
                  <a:gd name="T96" fmla="*/ 2 w 132"/>
                  <a:gd name="T97" fmla="*/ 104 h 135"/>
                  <a:gd name="T98" fmla="*/ 0 w 132"/>
                  <a:gd name="T99" fmla="*/ 98 h 135"/>
                  <a:gd name="T100" fmla="*/ 2 w 132"/>
                  <a:gd name="T101" fmla="*/ 9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2" h="135">
                    <a:moveTo>
                      <a:pt x="66" y="25"/>
                    </a:moveTo>
                    <a:cubicBezTo>
                      <a:pt x="69" y="21"/>
                      <a:pt x="69" y="17"/>
                      <a:pt x="68" y="13"/>
                    </a:cubicBezTo>
                    <a:cubicBezTo>
                      <a:pt x="68" y="11"/>
                      <a:pt x="68" y="10"/>
                      <a:pt x="68" y="8"/>
                    </a:cubicBezTo>
                    <a:cubicBezTo>
                      <a:pt x="68" y="6"/>
                      <a:pt x="69" y="5"/>
                      <a:pt x="70" y="3"/>
                    </a:cubicBezTo>
                    <a:cubicBezTo>
                      <a:pt x="71" y="2"/>
                      <a:pt x="72" y="1"/>
                      <a:pt x="74" y="0"/>
                    </a:cubicBezTo>
                    <a:cubicBezTo>
                      <a:pt x="76" y="0"/>
                      <a:pt x="77" y="0"/>
                      <a:pt x="79" y="1"/>
                    </a:cubicBezTo>
                    <a:cubicBezTo>
                      <a:pt x="82" y="1"/>
                      <a:pt x="84" y="3"/>
                      <a:pt x="87" y="6"/>
                    </a:cubicBezTo>
                    <a:cubicBezTo>
                      <a:pt x="88" y="7"/>
                      <a:pt x="89" y="10"/>
                      <a:pt x="90" y="12"/>
                    </a:cubicBezTo>
                    <a:cubicBezTo>
                      <a:pt x="91" y="14"/>
                      <a:pt x="91" y="16"/>
                      <a:pt x="91" y="18"/>
                    </a:cubicBezTo>
                    <a:cubicBezTo>
                      <a:pt x="93" y="27"/>
                      <a:pt x="88" y="33"/>
                      <a:pt x="85" y="37"/>
                    </a:cubicBezTo>
                    <a:cubicBezTo>
                      <a:pt x="84" y="38"/>
                      <a:pt x="84" y="39"/>
                      <a:pt x="83" y="39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3" y="41"/>
                      <a:pt x="82" y="42"/>
                      <a:pt x="82" y="44"/>
                    </a:cubicBezTo>
                    <a:cubicBezTo>
                      <a:pt x="82" y="45"/>
                      <a:pt x="82" y="47"/>
                      <a:pt x="82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21" y="48"/>
                      <a:pt x="123" y="49"/>
                      <a:pt x="124" y="49"/>
                    </a:cubicBezTo>
                    <a:cubicBezTo>
                      <a:pt x="127" y="50"/>
                      <a:pt x="129" y="51"/>
                      <a:pt x="130" y="53"/>
                    </a:cubicBezTo>
                    <a:cubicBezTo>
                      <a:pt x="131" y="55"/>
                      <a:pt x="132" y="57"/>
                      <a:pt x="132" y="60"/>
                    </a:cubicBezTo>
                    <a:cubicBezTo>
                      <a:pt x="132" y="61"/>
                      <a:pt x="132" y="63"/>
                      <a:pt x="131" y="65"/>
                    </a:cubicBezTo>
                    <a:cubicBezTo>
                      <a:pt x="111" y="120"/>
                      <a:pt x="111" y="120"/>
                      <a:pt x="111" y="120"/>
                    </a:cubicBezTo>
                    <a:cubicBezTo>
                      <a:pt x="110" y="122"/>
                      <a:pt x="109" y="124"/>
                      <a:pt x="107" y="125"/>
                    </a:cubicBezTo>
                    <a:cubicBezTo>
                      <a:pt x="105" y="126"/>
                      <a:pt x="103" y="127"/>
                      <a:pt x="101" y="12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101" y="122"/>
                      <a:pt x="101" y="122"/>
                      <a:pt x="101" y="122"/>
                    </a:cubicBezTo>
                    <a:cubicBezTo>
                      <a:pt x="102" y="122"/>
                      <a:pt x="103" y="122"/>
                      <a:pt x="104" y="121"/>
                    </a:cubicBezTo>
                    <a:cubicBezTo>
                      <a:pt x="105" y="120"/>
                      <a:pt x="106" y="119"/>
                      <a:pt x="107" y="118"/>
                    </a:cubicBezTo>
                    <a:cubicBezTo>
                      <a:pt x="126" y="63"/>
                      <a:pt x="126" y="63"/>
                      <a:pt x="126" y="63"/>
                    </a:cubicBezTo>
                    <a:cubicBezTo>
                      <a:pt x="127" y="62"/>
                      <a:pt x="127" y="61"/>
                      <a:pt x="127" y="60"/>
                    </a:cubicBezTo>
                    <a:cubicBezTo>
                      <a:pt x="127" y="58"/>
                      <a:pt x="127" y="57"/>
                      <a:pt x="126" y="56"/>
                    </a:cubicBezTo>
                    <a:cubicBezTo>
                      <a:pt x="125" y="55"/>
                      <a:pt x="124" y="54"/>
                      <a:pt x="123" y="54"/>
                    </a:cubicBezTo>
                    <a:cubicBezTo>
                      <a:pt x="122" y="53"/>
                      <a:pt x="121" y="53"/>
                      <a:pt x="119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79" y="53"/>
                      <a:pt x="78" y="52"/>
                      <a:pt x="78" y="51"/>
                    </a:cubicBezTo>
                    <a:cubicBezTo>
                      <a:pt x="77" y="49"/>
                      <a:pt x="77" y="46"/>
                      <a:pt x="77" y="44"/>
                    </a:cubicBezTo>
                    <a:cubicBezTo>
                      <a:pt x="77" y="41"/>
                      <a:pt x="78" y="39"/>
                      <a:pt x="79" y="37"/>
                    </a:cubicBezTo>
                    <a:cubicBezTo>
                      <a:pt x="79" y="37"/>
                      <a:pt x="79" y="37"/>
                      <a:pt x="79" y="37"/>
                    </a:cubicBezTo>
                    <a:cubicBezTo>
                      <a:pt x="80" y="36"/>
                      <a:pt x="80" y="35"/>
                      <a:pt x="81" y="35"/>
                    </a:cubicBezTo>
                    <a:cubicBezTo>
                      <a:pt x="84" y="31"/>
                      <a:pt x="88" y="26"/>
                      <a:pt x="87" y="19"/>
                    </a:cubicBezTo>
                    <a:cubicBezTo>
                      <a:pt x="87" y="17"/>
                      <a:pt x="86" y="15"/>
                      <a:pt x="85" y="14"/>
                    </a:cubicBezTo>
                    <a:cubicBezTo>
                      <a:pt x="85" y="12"/>
                      <a:pt x="84" y="10"/>
                      <a:pt x="83" y="9"/>
                    </a:cubicBezTo>
                    <a:cubicBezTo>
                      <a:pt x="81" y="7"/>
                      <a:pt x="79" y="6"/>
                      <a:pt x="78" y="5"/>
                    </a:cubicBezTo>
                    <a:cubicBezTo>
                      <a:pt x="77" y="5"/>
                      <a:pt x="76" y="5"/>
                      <a:pt x="75" y="5"/>
                    </a:cubicBezTo>
                    <a:cubicBezTo>
                      <a:pt x="75" y="5"/>
                      <a:pt x="74" y="6"/>
                      <a:pt x="74" y="6"/>
                    </a:cubicBezTo>
                    <a:cubicBezTo>
                      <a:pt x="73" y="7"/>
                      <a:pt x="73" y="7"/>
                      <a:pt x="73" y="8"/>
                    </a:cubicBezTo>
                    <a:cubicBezTo>
                      <a:pt x="73" y="10"/>
                      <a:pt x="73" y="11"/>
                      <a:pt x="73" y="13"/>
                    </a:cubicBezTo>
                    <a:cubicBezTo>
                      <a:pt x="74" y="19"/>
                      <a:pt x="74" y="25"/>
                      <a:pt x="66" y="32"/>
                    </a:cubicBezTo>
                    <a:lnTo>
                      <a:pt x="66" y="25"/>
                    </a:lnTo>
                    <a:close/>
                    <a:moveTo>
                      <a:pt x="2" y="92"/>
                    </a:moveTo>
                    <a:cubicBezTo>
                      <a:pt x="28" y="66"/>
                      <a:pt x="28" y="66"/>
                      <a:pt x="28" y="66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9" y="65"/>
                      <a:pt x="30" y="64"/>
                      <a:pt x="31" y="63"/>
                    </a:cubicBezTo>
                    <a:cubicBezTo>
                      <a:pt x="31" y="63"/>
                      <a:pt x="32" y="64"/>
                      <a:pt x="32" y="63"/>
                    </a:cubicBezTo>
                    <a:cubicBezTo>
                      <a:pt x="32" y="63"/>
                      <a:pt x="36" y="54"/>
                      <a:pt x="44" y="44"/>
                    </a:cubicBezTo>
                    <a:cubicBezTo>
                      <a:pt x="48" y="40"/>
                      <a:pt x="53" y="35"/>
                      <a:pt x="58" y="32"/>
                    </a:cubicBezTo>
                    <a:cubicBezTo>
                      <a:pt x="62" y="29"/>
                      <a:pt x="64" y="27"/>
                      <a:pt x="66" y="25"/>
                    </a:cubicBezTo>
                    <a:cubicBezTo>
                      <a:pt x="66" y="32"/>
                      <a:pt x="66" y="32"/>
                      <a:pt x="66" y="32"/>
                    </a:cubicBezTo>
                    <a:cubicBezTo>
                      <a:pt x="64" y="33"/>
                      <a:pt x="63" y="35"/>
                      <a:pt x="61" y="36"/>
                    </a:cubicBezTo>
                    <a:cubicBezTo>
                      <a:pt x="56" y="39"/>
                      <a:pt x="52" y="43"/>
                      <a:pt x="48" y="48"/>
                    </a:cubicBezTo>
                    <a:cubicBezTo>
                      <a:pt x="41" y="56"/>
                      <a:pt x="36" y="63"/>
                      <a:pt x="36" y="63"/>
                    </a:cubicBezTo>
                    <a:cubicBezTo>
                      <a:pt x="36" y="64"/>
                      <a:pt x="36" y="65"/>
                      <a:pt x="34" y="66"/>
                    </a:cubicBezTo>
                    <a:cubicBezTo>
                      <a:pt x="34" y="67"/>
                      <a:pt x="33" y="68"/>
                      <a:pt x="31" y="69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6" y="95"/>
                      <a:pt x="6" y="95"/>
                      <a:pt x="6" y="95"/>
                    </a:cubicBezTo>
                    <a:cubicBezTo>
                      <a:pt x="6" y="95"/>
                      <a:pt x="6" y="95"/>
                      <a:pt x="6" y="95"/>
                    </a:cubicBezTo>
                    <a:cubicBezTo>
                      <a:pt x="5" y="96"/>
                      <a:pt x="5" y="97"/>
                      <a:pt x="5" y="98"/>
                    </a:cubicBezTo>
                    <a:cubicBezTo>
                      <a:pt x="5" y="99"/>
                      <a:pt x="5" y="100"/>
                      <a:pt x="6" y="100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30"/>
                      <a:pt x="36" y="130"/>
                      <a:pt x="37" y="130"/>
                    </a:cubicBezTo>
                    <a:cubicBezTo>
                      <a:pt x="38" y="130"/>
                      <a:pt x="39" y="130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43" y="126"/>
                      <a:pt x="45" y="125"/>
                      <a:pt x="48" y="124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50" y="123"/>
                      <a:pt x="52" y="122"/>
                      <a:pt x="54" y="122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54" y="127"/>
                      <a:pt x="54" y="127"/>
                      <a:pt x="54" y="127"/>
                    </a:cubicBezTo>
                    <a:cubicBezTo>
                      <a:pt x="53" y="127"/>
                      <a:pt x="51" y="127"/>
                      <a:pt x="49" y="128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48" y="129"/>
                      <a:pt x="46" y="130"/>
                      <a:pt x="45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2" y="134"/>
                      <a:pt x="39" y="135"/>
                      <a:pt x="37" y="135"/>
                    </a:cubicBezTo>
                    <a:cubicBezTo>
                      <a:pt x="35" y="135"/>
                      <a:pt x="33" y="134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1" y="102"/>
                      <a:pt x="0" y="100"/>
                      <a:pt x="0" y="98"/>
                    </a:cubicBezTo>
                    <a:cubicBezTo>
                      <a:pt x="0" y="96"/>
                      <a:pt x="1" y="93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grpSp>
          <p:nvGrpSpPr>
            <p:cNvPr id="5" name="Group 353"/>
            <p:cNvGrpSpPr/>
            <p:nvPr/>
          </p:nvGrpSpPr>
          <p:grpSpPr>
            <a:xfrm>
              <a:off x="5350741" y="1588"/>
              <a:ext cx="6588125" cy="5335588"/>
              <a:chOff x="4689475" y="1588"/>
              <a:chExt cx="6588125" cy="5335588"/>
            </a:xfrm>
            <a:grpFill/>
          </p:grpSpPr>
          <p:sp>
            <p:nvSpPr>
              <p:cNvPr id="239" name="Freeform 13"/>
              <p:cNvSpPr>
                <a:spLocks noEditPoints="1"/>
              </p:cNvSpPr>
              <p:nvPr/>
            </p:nvSpPr>
            <p:spPr bwMode="auto">
              <a:xfrm>
                <a:off x="9283701" y="2282825"/>
                <a:ext cx="400050" cy="303213"/>
              </a:xfrm>
              <a:custGeom>
                <a:avLst/>
                <a:gdLst>
                  <a:gd name="T0" fmla="*/ 141 w 177"/>
                  <a:gd name="T1" fmla="*/ 36 h 134"/>
                  <a:gd name="T2" fmla="*/ 163 w 177"/>
                  <a:gd name="T3" fmla="*/ 93 h 134"/>
                  <a:gd name="T4" fmla="*/ 163 w 177"/>
                  <a:gd name="T5" fmla="*/ 96 h 134"/>
                  <a:gd name="T6" fmla="*/ 166 w 177"/>
                  <a:gd name="T7" fmla="*/ 108 h 134"/>
                  <a:gd name="T8" fmla="*/ 172 w 177"/>
                  <a:gd name="T9" fmla="*/ 90 h 134"/>
                  <a:gd name="T10" fmla="*/ 129 w 177"/>
                  <a:gd name="T11" fmla="*/ 16 h 134"/>
                  <a:gd name="T12" fmla="*/ 89 w 177"/>
                  <a:gd name="T13" fmla="*/ 0 h 134"/>
                  <a:gd name="T14" fmla="*/ 165 w 177"/>
                  <a:gd name="T15" fmla="*/ 45 h 134"/>
                  <a:gd name="T16" fmla="*/ 166 w 177"/>
                  <a:gd name="T17" fmla="*/ 133 h 134"/>
                  <a:gd name="T18" fmla="*/ 161 w 177"/>
                  <a:gd name="T19" fmla="*/ 132 h 134"/>
                  <a:gd name="T20" fmla="*/ 160 w 177"/>
                  <a:gd name="T21" fmla="*/ 103 h 134"/>
                  <a:gd name="T22" fmla="*/ 157 w 177"/>
                  <a:gd name="T23" fmla="*/ 97 h 134"/>
                  <a:gd name="T24" fmla="*/ 157 w 177"/>
                  <a:gd name="T25" fmla="*/ 93 h 134"/>
                  <a:gd name="T26" fmla="*/ 137 w 177"/>
                  <a:gd name="T27" fmla="*/ 40 h 134"/>
                  <a:gd name="T28" fmla="*/ 89 w 177"/>
                  <a:gd name="T29" fmla="*/ 14 h 134"/>
                  <a:gd name="T30" fmla="*/ 49 w 177"/>
                  <a:gd name="T31" fmla="*/ 16 h 134"/>
                  <a:gd name="T32" fmla="*/ 5 w 177"/>
                  <a:gd name="T33" fmla="*/ 90 h 134"/>
                  <a:gd name="T34" fmla="*/ 10 w 177"/>
                  <a:gd name="T35" fmla="*/ 108 h 134"/>
                  <a:gd name="T36" fmla="*/ 14 w 177"/>
                  <a:gd name="T37" fmla="*/ 95 h 134"/>
                  <a:gd name="T38" fmla="*/ 14 w 177"/>
                  <a:gd name="T39" fmla="*/ 89 h 134"/>
                  <a:gd name="T40" fmla="*/ 88 w 177"/>
                  <a:gd name="T41" fmla="*/ 14 h 134"/>
                  <a:gd name="T42" fmla="*/ 89 w 177"/>
                  <a:gd name="T43" fmla="*/ 14 h 134"/>
                  <a:gd name="T44" fmla="*/ 88 w 177"/>
                  <a:gd name="T45" fmla="*/ 20 h 134"/>
                  <a:gd name="T46" fmla="*/ 20 w 177"/>
                  <a:gd name="T47" fmla="*/ 89 h 134"/>
                  <a:gd name="T48" fmla="*/ 20 w 177"/>
                  <a:gd name="T49" fmla="*/ 96 h 134"/>
                  <a:gd name="T50" fmla="*/ 19 w 177"/>
                  <a:gd name="T51" fmla="*/ 98 h 134"/>
                  <a:gd name="T52" fmla="*/ 16 w 177"/>
                  <a:gd name="T53" fmla="*/ 108 h 134"/>
                  <a:gd name="T54" fmla="*/ 16 w 177"/>
                  <a:gd name="T55" fmla="*/ 130 h 134"/>
                  <a:gd name="T56" fmla="*/ 10 w 177"/>
                  <a:gd name="T57" fmla="*/ 132 h 134"/>
                  <a:gd name="T58" fmla="*/ 12 w 177"/>
                  <a:gd name="T59" fmla="*/ 44 h 134"/>
                  <a:gd name="T60" fmla="*/ 88 w 177"/>
                  <a:gd name="T61" fmla="*/ 0 h 134"/>
                  <a:gd name="T62" fmla="*/ 89 w 177"/>
                  <a:gd name="T63" fmla="*/ 0 h 134"/>
                  <a:gd name="T64" fmla="*/ 88 w 177"/>
                  <a:gd name="T65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7" h="134">
                    <a:moveTo>
                      <a:pt x="89" y="14"/>
                    </a:moveTo>
                    <a:cubicBezTo>
                      <a:pt x="109" y="14"/>
                      <a:pt x="128" y="23"/>
                      <a:pt x="141" y="36"/>
                    </a:cubicBezTo>
                    <a:cubicBezTo>
                      <a:pt x="155" y="50"/>
                      <a:pt x="163" y="69"/>
                      <a:pt x="163" y="89"/>
                    </a:cubicBezTo>
                    <a:cubicBezTo>
                      <a:pt x="163" y="90"/>
                      <a:pt x="163" y="92"/>
                      <a:pt x="163" y="93"/>
                    </a:cubicBezTo>
                    <a:cubicBezTo>
                      <a:pt x="163" y="93"/>
                      <a:pt x="163" y="93"/>
                      <a:pt x="163" y="93"/>
                    </a:cubicBezTo>
                    <a:cubicBezTo>
                      <a:pt x="163" y="94"/>
                      <a:pt x="163" y="95"/>
                      <a:pt x="163" y="96"/>
                    </a:cubicBezTo>
                    <a:cubicBezTo>
                      <a:pt x="164" y="98"/>
                      <a:pt x="165" y="99"/>
                      <a:pt x="165" y="101"/>
                    </a:cubicBezTo>
                    <a:cubicBezTo>
                      <a:pt x="166" y="103"/>
                      <a:pt x="166" y="105"/>
                      <a:pt x="166" y="108"/>
                    </a:cubicBezTo>
                    <a:cubicBezTo>
                      <a:pt x="166" y="119"/>
                      <a:pt x="166" y="119"/>
                      <a:pt x="166" y="119"/>
                    </a:cubicBezTo>
                    <a:cubicBezTo>
                      <a:pt x="170" y="109"/>
                      <a:pt x="172" y="100"/>
                      <a:pt x="172" y="90"/>
                    </a:cubicBezTo>
                    <a:cubicBezTo>
                      <a:pt x="172" y="75"/>
                      <a:pt x="168" y="60"/>
                      <a:pt x="160" y="47"/>
                    </a:cubicBezTo>
                    <a:cubicBezTo>
                      <a:pt x="153" y="35"/>
                      <a:pt x="142" y="24"/>
                      <a:pt x="129" y="16"/>
                    </a:cubicBezTo>
                    <a:cubicBezTo>
                      <a:pt x="117" y="10"/>
                      <a:pt x="104" y="6"/>
                      <a:pt x="89" y="6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05" y="0"/>
                      <a:pt x="119" y="4"/>
                      <a:pt x="132" y="11"/>
                    </a:cubicBezTo>
                    <a:cubicBezTo>
                      <a:pt x="146" y="19"/>
                      <a:pt x="157" y="31"/>
                      <a:pt x="165" y="45"/>
                    </a:cubicBezTo>
                    <a:cubicBezTo>
                      <a:pt x="173" y="58"/>
                      <a:pt x="177" y="74"/>
                      <a:pt x="177" y="90"/>
                    </a:cubicBezTo>
                    <a:cubicBezTo>
                      <a:pt x="177" y="104"/>
                      <a:pt x="174" y="119"/>
                      <a:pt x="166" y="133"/>
                    </a:cubicBezTo>
                    <a:cubicBezTo>
                      <a:pt x="166" y="134"/>
                      <a:pt x="165" y="134"/>
                      <a:pt x="163" y="134"/>
                    </a:cubicBezTo>
                    <a:cubicBezTo>
                      <a:pt x="162" y="134"/>
                      <a:pt x="161" y="133"/>
                      <a:pt x="161" y="132"/>
                    </a:cubicBezTo>
                    <a:cubicBezTo>
                      <a:pt x="161" y="108"/>
                      <a:pt x="161" y="108"/>
                      <a:pt x="161" y="108"/>
                    </a:cubicBezTo>
                    <a:cubicBezTo>
                      <a:pt x="161" y="106"/>
                      <a:pt x="160" y="104"/>
                      <a:pt x="160" y="103"/>
                    </a:cubicBezTo>
                    <a:cubicBezTo>
                      <a:pt x="159" y="101"/>
                      <a:pt x="159" y="100"/>
                      <a:pt x="158" y="99"/>
                    </a:cubicBezTo>
                    <a:cubicBezTo>
                      <a:pt x="157" y="98"/>
                      <a:pt x="157" y="97"/>
                      <a:pt x="157" y="97"/>
                    </a:cubicBezTo>
                    <a:cubicBezTo>
                      <a:pt x="157" y="95"/>
                      <a:pt x="157" y="94"/>
                      <a:pt x="157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7" y="92"/>
                      <a:pt x="157" y="91"/>
                      <a:pt x="157" y="89"/>
                    </a:cubicBezTo>
                    <a:cubicBezTo>
                      <a:pt x="157" y="70"/>
                      <a:pt x="150" y="53"/>
                      <a:pt x="137" y="40"/>
                    </a:cubicBezTo>
                    <a:cubicBezTo>
                      <a:pt x="125" y="28"/>
                      <a:pt x="108" y="20"/>
                      <a:pt x="89" y="20"/>
                    </a:cubicBezTo>
                    <a:lnTo>
                      <a:pt x="89" y="14"/>
                    </a:lnTo>
                    <a:close/>
                    <a:moveTo>
                      <a:pt x="88" y="6"/>
                    </a:moveTo>
                    <a:cubicBezTo>
                      <a:pt x="74" y="6"/>
                      <a:pt x="61" y="9"/>
                      <a:pt x="49" y="16"/>
                    </a:cubicBezTo>
                    <a:cubicBezTo>
                      <a:pt x="36" y="23"/>
                      <a:pt x="25" y="34"/>
                      <a:pt x="17" y="47"/>
                    </a:cubicBezTo>
                    <a:cubicBezTo>
                      <a:pt x="9" y="60"/>
                      <a:pt x="5" y="75"/>
                      <a:pt x="5" y="90"/>
                    </a:cubicBezTo>
                    <a:cubicBezTo>
                      <a:pt x="5" y="99"/>
                      <a:pt x="7" y="108"/>
                      <a:pt x="10" y="117"/>
                    </a:cubicBezTo>
                    <a:cubicBezTo>
                      <a:pt x="10" y="108"/>
                      <a:pt x="10" y="108"/>
                      <a:pt x="10" y="108"/>
                    </a:cubicBezTo>
                    <a:cubicBezTo>
                      <a:pt x="10" y="105"/>
                      <a:pt x="11" y="103"/>
                      <a:pt x="11" y="101"/>
                    </a:cubicBezTo>
                    <a:cubicBezTo>
                      <a:pt x="12" y="99"/>
                      <a:pt x="13" y="97"/>
                      <a:pt x="14" y="95"/>
                    </a:cubicBezTo>
                    <a:cubicBezTo>
                      <a:pt x="14" y="94"/>
                      <a:pt x="14" y="94"/>
                      <a:pt x="14" y="93"/>
                    </a:cubicBezTo>
                    <a:cubicBezTo>
                      <a:pt x="14" y="92"/>
                      <a:pt x="14" y="90"/>
                      <a:pt x="14" y="89"/>
                    </a:cubicBezTo>
                    <a:cubicBezTo>
                      <a:pt x="14" y="69"/>
                      <a:pt x="22" y="50"/>
                      <a:pt x="36" y="36"/>
                    </a:cubicBezTo>
                    <a:cubicBezTo>
                      <a:pt x="49" y="23"/>
                      <a:pt x="68" y="14"/>
                      <a:pt x="88" y="14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70" y="20"/>
                      <a:pt x="52" y="28"/>
                      <a:pt x="40" y="40"/>
                    </a:cubicBezTo>
                    <a:cubicBezTo>
                      <a:pt x="27" y="53"/>
                      <a:pt x="20" y="70"/>
                      <a:pt x="20" y="89"/>
                    </a:cubicBezTo>
                    <a:cubicBezTo>
                      <a:pt x="20" y="90"/>
                      <a:pt x="20" y="92"/>
                      <a:pt x="20" y="93"/>
                    </a:cubicBezTo>
                    <a:cubicBezTo>
                      <a:pt x="20" y="94"/>
                      <a:pt x="20" y="95"/>
                      <a:pt x="20" y="96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20" y="97"/>
                      <a:pt x="20" y="97"/>
                      <a:pt x="19" y="98"/>
                    </a:cubicBezTo>
                    <a:cubicBezTo>
                      <a:pt x="18" y="99"/>
                      <a:pt x="17" y="101"/>
                      <a:pt x="17" y="103"/>
                    </a:cubicBezTo>
                    <a:cubicBezTo>
                      <a:pt x="16" y="104"/>
                      <a:pt x="16" y="106"/>
                      <a:pt x="16" y="108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6" y="131"/>
                      <a:pt x="15" y="132"/>
                      <a:pt x="14" y="133"/>
                    </a:cubicBezTo>
                    <a:cubicBezTo>
                      <a:pt x="13" y="134"/>
                      <a:pt x="11" y="133"/>
                      <a:pt x="10" y="132"/>
                    </a:cubicBezTo>
                    <a:cubicBezTo>
                      <a:pt x="3" y="118"/>
                      <a:pt x="0" y="104"/>
                      <a:pt x="0" y="90"/>
                    </a:cubicBezTo>
                    <a:cubicBezTo>
                      <a:pt x="0" y="74"/>
                      <a:pt x="4" y="58"/>
                      <a:pt x="12" y="44"/>
                    </a:cubicBezTo>
                    <a:cubicBezTo>
                      <a:pt x="20" y="30"/>
                      <a:pt x="32" y="18"/>
                      <a:pt x="47" y="11"/>
                    </a:cubicBezTo>
                    <a:cubicBezTo>
                      <a:pt x="59" y="4"/>
                      <a:pt x="73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6"/>
                      <a:pt x="89" y="6"/>
                      <a:pt x="89" y="6"/>
                    </a:cubicBezTo>
                    <a:lnTo>
                      <a:pt x="8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0" name="Freeform 14"/>
              <p:cNvSpPr>
                <a:spLocks noEditPoints="1"/>
              </p:cNvSpPr>
              <p:nvPr/>
            </p:nvSpPr>
            <p:spPr bwMode="auto">
              <a:xfrm>
                <a:off x="9539288" y="2479675"/>
                <a:ext cx="96838" cy="166688"/>
              </a:xfrm>
              <a:custGeom>
                <a:avLst/>
                <a:gdLst>
                  <a:gd name="T0" fmla="*/ 38 w 43"/>
                  <a:gd name="T1" fmla="*/ 53 h 74"/>
                  <a:gd name="T2" fmla="*/ 38 w 43"/>
                  <a:gd name="T3" fmla="*/ 43 h 74"/>
                  <a:gd name="T4" fmla="*/ 38 w 43"/>
                  <a:gd name="T5" fmla="*/ 21 h 74"/>
                  <a:gd name="T6" fmla="*/ 38 w 43"/>
                  <a:gd name="T7" fmla="*/ 20 h 74"/>
                  <a:gd name="T8" fmla="*/ 37 w 43"/>
                  <a:gd name="T9" fmla="*/ 19 h 74"/>
                  <a:gd name="T10" fmla="*/ 37 w 43"/>
                  <a:gd name="T11" fmla="*/ 19 h 74"/>
                  <a:gd name="T12" fmla="*/ 30 w 43"/>
                  <a:gd name="T13" fmla="*/ 10 h 74"/>
                  <a:gd name="T14" fmla="*/ 22 w 43"/>
                  <a:gd name="T15" fmla="*/ 7 h 74"/>
                  <a:gd name="T16" fmla="*/ 22 w 43"/>
                  <a:gd name="T17" fmla="*/ 1 h 74"/>
                  <a:gd name="T18" fmla="*/ 33 w 43"/>
                  <a:gd name="T19" fmla="*/ 5 h 74"/>
                  <a:gd name="T20" fmla="*/ 43 w 43"/>
                  <a:gd name="T21" fmla="*/ 18 h 74"/>
                  <a:gd name="T22" fmla="*/ 43 w 43"/>
                  <a:gd name="T23" fmla="*/ 18 h 74"/>
                  <a:gd name="T24" fmla="*/ 43 w 43"/>
                  <a:gd name="T25" fmla="*/ 20 h 74"/>
                  <a:gd name="T26" fmla="*/ 43 w 43"/>
                  <a:gd name="T27" fmla="*/ 21 h 74"/>
                  <a:gd name="T28" fmla="*/ 43 w 43"/>
                  <a:gd name="T29" fmla="*/ 43 h 74"/>
                  <a:gd name="T30" fmla="*/ 43 w 43"/>
                  <a:gd name="T31" fmla="*/ 53 h 74"/>
                  <a:gd name="T32" fmla="*/ 34 w 43"/>
                  <a:gd name="T33" fmla="*/ 69 h 74"/>
                  <a:gd name="T34" fmla="*/ 22 w 43"/>
                  <a:gd name="T35" fmla="*/ 74 h 74"/>
                  <a:gd name="T36" fmla="*/ 22 w 43"/>
                  <a:gd name="T37" fmla="*/ 68 h 74"/>
                  <a:gd name="T38" fmla="*/ 31 w 43"/>
                  <a:gd name="T39" fmla="*/ 64 h 74"/>
                  <a:gd name="T40" fmla="*/ 38 w 43"/>
                  <a:gd name="T41" fmla="*/ 53 h 74"/>
                  <a:gd name="T42" fmla="*/ 22 w 43"/>
                  <a:gd name="T43" fmla="*/ 7 h 74"/>
                  <a:gd name="T44" fmla="*/ 14 w 43"/>
                  <a:gd name="T45" fmla="*/ 6 h 74"/>
                  <a:gd name="T46" fmla="*/ 6 w 43"/>
                  <a:gd name="T47" fmla="*/ 6 h 74"/>
                  <a:gd name="T48" fmla="*/ 6 w 43"/>
                  <a:gd name="T49" fmla="*/ 69 h 74"/>
                  <a:gd name="T50" fmla="*/ 14 w 43"/>
                  <a:gd name="T51" fmla="*/ 69 h 74"/>
                  <a:gd name="T52" fmla="*/ 22 w 43"/>
                  <a:gd name="T53" fmla="*/ 68 h 74"/>
                  <a:gd name="T54" fmla="*/ 22 w 43"/>
                  <a:gd name="T55" fmla="*/ 74 h 74"/>
                  <a:gd name="T56" fmla="*/ 14 w 43"/>
                  <a:gd name="T57" fmla="*/ 74 h 74"/>
                  <a:gd name="T58" fmla="*/ 3 w 43"/>
                  <a:gd name="T59" fmla="*/ 74 h 74"/>
                  <a:gd name="T60" fmla="*/ 0 w 43"/>
                  <a:gd name="T61" fmla="*/ 71 h 74"/>
                  <a:gd name="T62" fmla="*/ 0 w 43"/>
                  <a:gd name="T63" fmla="*/ 3 h 74"/>
                  <a:gd name="T64" fmla="*/ 3 w 43"/>
                  <a:gd name="T65" fmla="*/ 0 h 74"/>
                  <a:gd name="T66" fmla="*/ 14 w 43"/>
                  <a:gd name="T67" fmla="*/ 0 h 74"/>
                  <a:gd name="T68" fmla="*/ 22 w 43"/>
                  <a:gd name="T69" fmla="*/ 1 h 74"/>
                  <a:gd name="T70" fmla="*/ 22 w 43"/>
                  <a:gd name="T71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4">
                    <a:moveTo>
                      <a:pt x="38" y="53"/>
                    </a:move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1"/>
                      <a:pt x="38" y="21"/>
                      <a:pt x="38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6"/>
                      <a:pt x="34" y="12"/>
                      <a:pt x="30" y="10"/>
                    </a:cubicBezTo>
                    <a:cubicBezTo>
                      <a:pt x="28" y="9"/>
                      <a:pt x="25" y="8"/>
                      <a:pt x="22" y="7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2"/>
                      <a:pt x="30" y="3"/>
                      <a:pt x="33" y="5"/>
                    </a:cubicBezTo>
                    <a:cubicBezTo>
                      <a:pt x="38" y="8"/>
                      <a:pt x="42" y="13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9"/>
                      <a:pt x="43" y="19"/>
                      <a:pt x="43" y="20"/>
                    </a:cubicBezTo>
                    <a:cubicBezTo>
                      <a:pt x="43" y="20"/>
                      <a:pt x="43" y="21"/>
                      <a:pt x="43" y="21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3" y="59"/>
                      <a:pt x="40" y="65"/>
                      <a:pt x="34" y="69"/>
                    </a:cubicBezTo>
                    <a:cubicBezTo>
                      <a:pt x="31" y="71"/>
                      <a:pt x="26" y="73"/>
                      <a:pt x="22" y="74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5" y="67"/>
                      <a:pt x="28" y="66"/>
                      <a:pt x="31" y="64"/>
                    </a:cubicBezTo>
                    <a:cubicBezTo>
                      <a:pt x="35" y="61"/>
                      <a:pt x="38" y="57"/>
                      <a:pt x="38" y="53"/>
                    </a:cubicBezTo>
                    <a:close/>
                    <a:moveTo>
                      <a:pt x="22" y="7"/>
                    </a:moveTo>
                    <a:cubicBezTo>
                      <a:pt x="19" y="6"/>
                      <a:pt x="17" y="6"/>
                      <a:pt x="14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7" y="69"/>
                      <a:pt x="19" y="68"/>
                      <a:pt x="22" y="68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9" y="74"/>
                      <a:pt x="17" y="74"/>
                      <a:pt x="14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1"/>
                      <a:pt x="22" y="1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1" name="Freeform 15"/>
              <p:cNvSpPr>
                <a:spLocks noEditPoints="1"/>
              </p:cNvSpPr>
              <p:nvPr/>
            </p:nvSpPr>
            <p:spPr bwMode="auto">
              <a:xfrm>
                <a:off x="9331326" y="2479675"/>
                <a:ext cx="96838" cy="166688"/>
              </a:xfrm>
              <a:custGeom>
                <a:avLst/>
                <a:gdLst>
                  <a:gd name="T0" fmla="*/ 22 w 43"/>
                  <a:gd name="T1" fmla="*/ 1 h 74"/>
                  <a:gd name="T2" fmla="*/ 29 w 43"/>
                  <a:gd name="T3" fmla="*/ 0 h 74"/>
                  <a:gd name="T4" fmla="*/ 40 w 43"/>
                  <a:gd name="T5" fmla="*/ 0 h 74"/>
                  <a:gd name="T6" fmla="*/ 43 w 43"/>
                  <a:gd name="T7" fmla="*/ 3 h 74"/>
                  <a:gd name="T8" fmla="*/ 43 w 43"/>
                  <a:gd name="T9" fmla="*/ 71 h 74"/>
                  <a:gd name="T10" fmla="*/ 40 w 43"/>
                  <a:gd name="T11" fmla="*/ 74 h 74"/>
                  <a:gd name="T12" fmla="*/ 29 w 43"/>
                  <a:gd name="T13" fmla="*/ 74 h 74"/>
                  <a:gd name="T14" fmla="*/ 22 w 43"/>
                  <a:gd name="T15" fmla="*/ 74 h 74"/>
                  <a:gd name="T16" fmla="*/ 22 w 43"/>
                  <a:gd name="T17" fmla="*/ 68 h 74"/>
                  <a:gd name="T18" fmla="*/ 29 w 43"/>
                  <a:gd name="T19" fmla="*/ 69 h 74"/>
                  <a:gd name="T20" fmla="*/ 37 w 43"/>
                  <a:gd name="T21" fmla="*/ 69 h 74"/>
                  <a:gd name="T22" fmla="*/ 37 w 43"/>
                  <a:gd name="T23" fmla="*/ 6 h 74"/>
                  <a:gd name="T24" fmla="*/ 29 w 43"/>
                  <a:gd name="T25" fmla="*/ 6 h 74"/>
                  <a:gd name="T26" fmla="*/ 22 w 43"/>
                  <a:gd name="T27" fmla="*/ 7 h 74"/>
                  <a:gd name="T28" fmla="*/ 22 w 43"/>
                  <a:gd name="T29" fmla="*/ 1 h 74"/>
                  <a:gd name="T30" fmla="*/ 0 w 43"/>
                  <a:gd name="T31" fmla="*/ 53 h 74"/>
                  <a:gd name="T32" fmla="*/ 0 w 43"/>
                  <a:gd name="T33" fmla="*/ 43 h 74"/>
                  <a:gd name="T34" fmla="*/ 0 w 43"/>
                  <a:gd name="T35" fmla="*/ 21 h 74"/>
                  <a:gd name="T36" fmla="*/ 0 w 43"/>
                  <a:gd name="T37" fmla="*/ 20 h 74"/>
                  <a:gd name="T38" fmla="*/ 0 w 43"/>
                  <a:gd name="T39" fmla="*/ 18 h 74"/>
                  <a:gd name="T40" fmla="*/ 0 w 43"/>
                  <a:gd name="T41" fmla="*/ 18 h 74"/>
                  <a:gd name="T42" fmla="*/ 10 w 43"/>
                  <a:gd name="T43" fmla="*/ 5 h 74"/>
                  <a:gd name="T44" fmla="*/ 22 w 43"/>
                  <a:gd name="T45" fmla="*/ 1 h 74"/>
                  <a:gd name="T46" fmla="*/ 22 w 43"/>
                  <a:gd name="T47" fmla="*/ 7 h 74"/>
                  <a:gd name="T48" fmla="*/ 13 w 43"/>
                  <a:gd name="T49" fmla="*/ 10 h 74"/>
                  <a:gd name="T50" fmla="*/ 6 w 43"/>
                  <a:gd name="T51" fmla="*/ 19 h 74"/>
                  <a:gd name="T52" fmla="*/ 6 w 43"/>
                  <a:gd name="T53" fmla="*/ 19 h 74"/>
                  <a:gd name="T54" fmla="*/ 6 w 43"/>
                  <a:gd name="T55" fmla="*/ 20 h 74"/>
                  <a:gd name="T56" fmla="*/ 6 w 43"/>
                  <a:gd name="T57" fmla="*/ 21 h 74"/>
                  <a:gd name="T58" fmla="*/ 6 w 43"/>
                  <a:gd name="T59" fmla="*/ 43 h 74"/>
                  <a:gd name="T60" fmla="*/ 6 w 43"/>
                  <a:gd name="T61" fmla="*/ 53 h 74"/>
                  <a:gd name="T62" fmla="*/ 12 w 43"/>
                  <a:gd name="T63" fmla="*/ 64 h 74"/>
                  <a:gd name="T64" fmla="*/ 22 w 43"/>
                  <a:gd name="T65" fmla="*/ 68 h 74"/>
                  <a:gd name="T66" fmla="*/ 22 w 43"/>
                  <a:gd name="T67" fmla="*/ 74 h 74"/>
                  <a:gd name="T68" fmla="*/ 9 w 43"/>
                  <a:gd name="T69" fmla="*/ 69 h 74"/>
                  <a:gd name="T70" fmla="*/ 0 w 43"/>
                  <a:gd name="T71" fmla="*/ 5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4">
                    <a:moveTo>
                      <a:pt x="22" y="1"/>
                    </a:moveTo>
                    <a:cubicBezTo>
                      <a:pt x="24" y="1"/>
                      <a:pt x="27" y="0"/>
                      <a:pt x="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2" y="0"/>
                      <a:pt x="43" y="2"/>
                      <a:pt x="43" y="3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3"/>
                      <a:pt x="42" y="74"/>
                      <a:pt x="40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7" y="74"/>
                      <a:pt x="24" y="74"/>
                      <a:pt x="22" y="74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4" y="68"/>
                      <a:pt x="27" y="69"/>
                      <a:pt x="29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7" y="6"/>
                      <a:pt x="24" y="6"/>
                      <a:pt x="22" y="7"/>
                    </a:cubicBezTo>
                    <a:lnTo>
                      <a:pt x="22" y="1"/>
                    </a:lnTo>
                    <a:close/>
                    <a:moveTo>
                      <a:pt x="0" y="5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3"/>
                      <a:pt x="5" y="8"/>
                      <a:pt x="10" y="5"/>
                    </a:cubicBezTo>
                    <a:cubicBezTo>
                      <a:pt x="13" y="3"/>
                      <a:pt x="17" y="2"/>
                      <a:pt x="22" y="1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8" y="8"/>
                      <a:pt x="16" y="9"/>
                      <a:pt x="13" y="10"/>
                    </a:cubicBezTo>
                    <a:cubicBezTo>
                      <a:pt x="9" y="12"/>
                      <a:pt x="6" y="16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57"/>
                      <a:pt x="8" y="61"/>
                      <a:pt x="12" y="64"/>
                    </a:cubicBezTo>
                    <a:cubicBezTo>
                      <a:pt x="15" y="66"/>
                      <a:pt x="18" y="67"/>
                      <a:pt x="22" y="68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7" y="73"/>
                      <a:pt x="12" y="71"/>
                      <a:pt x="9" y="69"/>
                    </a:cubicBezTo>
                    <a:cubicBezTo>
                      <a:pt x="3" y="65"/>
                      <a:pt x="0" y="59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2" name="Freeform 16"/>
              <p:cNvSpPr>
                <a:spLocks noEditPoints="1"/>
              </p:cNvSpPr>
              <p:nvPr/>
            </p:nvSpPr>
            <p:spPr bwMode="auto">
              <a:xfrm>
                <a:off x="8424863" y="2344738"/>
                <a:ext cx="250825" cy="223838"/>
              </a:xfrm>
              <a:custGeom>
                <a:avLst/>
                <a:gdLst>
                  <a:gd name="T0" fmla="*/ 56 w 111"/>
                  <a:gd name="T1" fmla="*/ 89 h 99"/>
                  <a:gd name="T2" fmla="*/ 65 w 111"/>
                  <a:gd name="T3" fmla="*/ 91 h 99"/>
                  <a:gd name="T4" fmla="*/ 72 w 111"/>
                  <a:gd name="T5" fmla="*/ 93 h 99"/>
                  <a:gd name="T6" fmla="*/ 77 w 111"/>
                  <a:gd name="T7" fmla="*/ 94 h 99"/>
                  <a:gd name="T8" fmla="*/ 83 w 111"/>
                  <a:gd name="T9" fmla="*/ 92 h 99"/>
                  <a:gd name="T10" fmla="*/ 90 w 111"/>
                  <a:gd name="T11" fmla="*/ 84 h 99"/>
                  <a:gd name="T12" fmla="*/ 91 w 111"/>
                  <a:gd name="T13" fmla="*/ 83 h 99"/>
                  <a:gd name="T14" fmla="*/ 106 w 111"/>
                  <a:gd name="T15" fmla="*/ 46 h 99"/>
                  <a:gd name="T16" fmla="*/ 106 w 111"/>
                  <a:gd name="T17" fmla="*/ 37 h 99"/>
                  <a:gd name="T18" fmla="*/ 106 w 111"/>
                  <a:gd name="T19" fmla="*/ 35 h 99"/>
                  <a:gd name="T20" fmla="*/ 95 w 111"/>
                  <a:gd name="T21" fmla="*/ 12 h 99"/>
                  <a:gd name="T22" fmla="*/ 94 w 111"/>
                  <a:gd name="T23" fmla="*/ 11 h 99"/>
                  <a:gd name="T24" fmla="*/ 65 w 111"/>
                  <a:gd name="T25" fmla="*/ 7 h 99"/>
                  <a:gd name="T26" fmla="*/ 55 w 111"/>
                  <a:gd name="T27" fmla="*/ 5 h 99"/>
                  <a:gd name="T28" fmla="*/ 72 w 111"/>
                  <a:gd name="T29" fmla="*/ 0 h 99"/>
                  <a:gd name="T30" fmla="*/ 98 w 111"/>
                  <a:gd name="T31" fmla="*/ 8 h 99"/>
                  <a:gd name="T32" fmla="*/ 106 w 111"/>
                  <a:gd name="T33" fmla="*/ 19 h 99"/>
                  <a:gd name="T34" fmla="*/ 111 w 111"/>
                  <a:gd name="T35" fmla="*/ 36 h 99"/>
                  <a:gd name="T36" fmla="*/ 111 w 111"/>
                  <a:gd name="T37" fmla="*/ 36 h 99"/>
                  <a:gd name="T38" fmla="*/ 111 w 111"/>
                  <a:gd name="T39" fmla="*/ 43 h 99"/>
                  <a:gd name="T40" fmla="*/ 109 w 111"/>
                  <a:gd name="T41" fmla="*/ 56 h 99"/>
                  <a:gd name="T42" fmla="*/ 94 w 111"/>
                  <a:gd name="T43" fmla="*/ 86 h 99"/>
                  <a:gd name="T44" fmla="*/ 91 w 111"/>
                  <a:gd name="T45" fmla="*/ 91 h 99"/>
                  <a:gd name="T46" fmla="*/ 78 w 111"/>
                  <a:gd name="T47" fmla="*/ 99 h 99"/>
                  <a:gd name="T48" fmla="*/ 71 w 111"/>
                  <a:gd name="T49" fmla="*/ 98 h 99"/>
                  <a:gd name="T50" fmla="*/ 62 w 111"/>
                  <a:gd name="T51" fmla="*/ 95 h 99"/>
                  <a:gd name="T52" fmla="*/ 56 w 111"/>
                  <a:gd name="T53" fmla="*/ 94 h 99"/>
                  <a:gd name="T54" fmla="*/ 29 w 111"/>
                  <a:gd name="T55" fmla="*/ 92 h 99"/>
                  <a:gd name="T56" fmla="*/ 39 w 111"/>
                  <a:gd name="T57" fmla="*/ 93 h 99"/>
                  <a:gd name="T58" fmla="*/ 42 w 111"/>
                  <a:gd name="T59" fmla="*/ 93 h 99"/>
                  <a:gd name="T60" fmla="*/ 48 w 111"/>
                  <a:gd name="T61" fmla="*/ 90 h 99"/>
                  <a:gd name="T62" fmla="*/ 55 w 111"/>
                  <a:gd name="T63" fmla="*/ 94 h 99"/>
                  <a:gd name="T64" fmla="*/ 46 w 111"/>
                  <a:gd name="T65" fmla="*/ 96 h 99"/>
                  <a:gd name="T66" fmla="*/ 40 w 111"/>
                  <a:gd name="T67" fmla="*/ 98 h 99"/>
                  <a:gd name="T68" fmla="*/ 55 w 111"/>
                  <a:gd name="T69" fmla="*/ 10 h 99"/>
                  <a:gd name="T70" fmla="*/ 55 w 111"/>
                  <a:gd name="T71" fmla="*/ 10 h 99"/>
                  <a:gd name="T72" fmla="*/ 46 w 111"/>
                  <a:gd name="T73" fmla="*/ 7 h 99"/>
                  <a:gd name="T74" fmla="*/ 29 w 111"/>
                  <a:gd name="T75" fmla="*/ 1 h 99"/>
                  <a:gd name="T76" fmla="*/ 52 w 111"/>
                  <a:gd name="T77" fmla="*/ 4 h 99"/>
                  <a:gd name="T78" fmla="*/ 29 w 111"/>
                  <a:gd name="T79" fmla="*/ 92 h 99"/>
                  <a:gd name="T80" fmla="*/ 5 w 111"/>
                  <a:gd name="T81" fmla="*/ 35 h 99"/>
                  <a:gd name="T82" fmla="*/ 5 w 111"/>
                  <a:gd name="T83" fmla="*/ 37 h 99"/>
                  <a:gd name="T84" fmla="*/ 5 w 111"/>
                  <a:gd name="T85" fmla="*/ 46 h 99"/>
                  <a:gd name="T86" fmla="*/ 20 w 111"/>
                  <a:gd name="T87" fmla="*/ 83 h 99"/>
                  <a:gd name="T88" fmla="*/ 24 w 111"/>
                  <a:gd name="T89" fmla="*/ 88 h 99"/>
                  <a:gd name="T90" fmla="*/ 29 w 111"/>
                  <a:gd name="T91" fmla="*/ 92 h 99"/>
                  <a:gd name="T92" fmla="*/ 24 w 111"/>
                  <a:gd name="T93" fmla="*/ 95 h 99"/>
                  <a:gd name="T94" fmla="*/ 17 w 111"/>
                  <a:gd name="T95" fmla="*/ 87 h 99"/>
                  <a:gd name="T96" fmla="*/ 5 w 111"/>
                  <a:gd name="T97" fmla="*/ 64 h 99"/>
                  <a:gd name="T98" fmla="*/ 0 w 111"/>
                  <a:gd name="T99" fmla="*/ 43 h 99"/>
                  <a:gd name="T100" fmla="*/ 0 w 111"/>
                  <a:gd name="T101" fmla="*/ 37 h 99"/>
                  <a:gd name="T102" fmla="*/ 1 w 111"/>
                  <a:gd name="T103" fmla="*/ 30 h 99"/>
                  <a:gd name="T104" fmla="*/ 13 w 111"/>
                  <a:gd name="T105" fmla="*/ 8 h 99"/>
                  <a:gd name="T106" fmla="*/ 29 w 111"/>
                  <a:gd name="T107" fmla="*/ 1 h 99"/>
                  <a:gd name="T108" fmla="*/ 17 w 111"/>
                  <a:gd name="T109" fmla="*/ 11 h 99"/>
                  <a:gd name="T110" fmla="*/ 29 w 111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1" h="99">
                    <a:moveTo>
                      <a:pt x="55" y="89"/>
                    </a:moveTo>
                    <a:cubicBezTo>
                      <a:pt x="55" y="89"/>
                      <a:pt x="55" y="89"/>
                      <a:pt x="55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7" y="89"/>
                      <a:pt x="58" y="89"/>
                      <a:pt x="59" y="89"/>
                    </a:cubicBezTo>
                    <a:cubicBezTo>
                      <a:pt x="61" y="90"/>
                      <a:pt x="62" y="90"/>
                      <a:pt x="6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4" y="90"/>
                      <a:pt x="64" y="91"/>
                      <a:pt x="65" y="91"/>
                    </a:cubicBezTo>
                    <a:cubicBezTo>
                      <a:pt x="65" y="91"/>
                      <a:pt x="66" y="91"/>
                      <a:pt x="67" y="92"/>
                    </a:cubicBezTo>
                    <a:cubicBezTo>
                      <a:pt x="68" y="92"/>
                      <a:pt x="68" y="92"/>
                      <a:pt x="69" y="93"/>
                    </a:cubicBezTo>
                    <a:cubicBezTo>
                      <a:pt x="70" y="93"/>
                      <a:pt x="71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4" y="94"/>
                      <a:pt x="76" y="94"/>
                      <a:pt x="77" y="94"/>
                    </a:cubicBezTo>
                    <a:cubicBezTo>
                      <a:pt x="79" y="94"/>
                      <a:pt x="80" y="93"/>
                      <a:pt x="82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2" y="92"/>
                      <a:pt x="82" y="92"/>
                      <a:pt x="83" y="92"/>
                    </a:cubicBezTo>
                    <a:cubicBezTo>
                      <a:pt x="83" y="91"/>
                      <a:pt x="83" y="91"/>
                      <a:pt x="84" y="91"/>
                    </a:cubicBezTo>
                    <a:cubicBezTo>
                      <a:pt x="85" y="90"/>
                      <a:pt x="86" y="89"/>
                      <a:pt x="87" y="88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8" y="86"/>
                      <a:pt x="89" y="85"/>
                      <a:pt x="90" y="84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3" y="80"/>
                      <a:pt x="95" y="77"/>
                      <a:pt x="97" y="74"/>
                    </a:cubicBezTo>
                    <a:cubicBezTo>
                      <a:pt x="99" y="70"/>
                      <a:pt x="100" y="67"/>
                      <a:pt x="102" y="63"/>
                    </a:cubicBezTo>
                    <a:cubicBezTo>
                      <a:pt x="103" y="60"/>
                      <a:pt x="103" y="57"/>
                      <a:pt x="104" y="55"/>
                    </a:cubicBezTo>
                    <a:cubicBezTo>
                      <a:pt x="105" y="52"/>
                      <a:pt x="105" y="49"/>
                      <a:pt x="106" y="46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2"/>
                      <a:pt x="106" y="42"/>
                      <a:pt x="106" y="42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6"/>
                      <a:pt x="106" y="35"/>
                      <a:pt x="106" y="35"/>
                    </a:cubicBezTo>
                    <a:cubicBezTo>
                      <a:pt x="106" y="34"/>
                      <a:pt x="105" y="32"/>
                      <a:pt x="105" y="31"/>
                    </a:cubicBezTo>
                    <a:cubicBezTo>
                      <a:pt x="105" y="28"/>
                      <a:pt x="104" y="24"/>
                      <a:pt x="102" y="21"/>
                    </a:cubicBezTo>
                    <a:cubicBezTo>
                      <a:pt x="100" y="18"/>
                      <a:pt x="99" y="15"/>
                      <a:pt x="96" y="13"/>
                    </a:cubicBezTo>
                    <a:cubicBezTo>
                      <a:pt x="96" y="13"/>
                      <a:pt x="95" y="12"/>
                      <a:pt x="95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5" y="12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2" y="9"/>
                      <a:pt x="90" y="8"/>
                      <a:pt x="87" y="7"/>
                    </a:cubicBezTo>
                    <a:cubicBezTo>
                      <a:pt x="85" y="6"/>
                      <a:pt x="83" y="6"/>
                      <a:pt x="80" y="5"/>
                    </a:cubicBezTo>
                    <a:cubicBezTo>
                      <a:pt x="77" y="5"/>
                      <a:pt x="75" y="5"/>
                      <a:pt x="72" y="5"/>
                    </a:cubicBezTo>
                    <a:cubicBezTo>
                      <a:pt x="70" y="6"/>
                      <a:pt x="67" y="6"/>
                      <a:pt x="65" y="7"/>
                    </a:cubicBezTo>
                    <a:cubicBezTo>
                      <a:pt x="64" y="8"/>
                      <a:pt x="62" y="8"/>
                      <a:pt x="61" y="9"/>
                    </a:cubicBezTo>
                    <a:cubicBezTo>
                      <a:pt x="59" y="9"/>
                      <a:pt x="56" y="10"/>
                      <a:pt x="56" y="10"/>
                    </a:cubicBezTo>
                    <a:cubicBezTo>
                      <a:pt x="56" y="10"/>
                      <a:pt x="56" y="10"/>
                      <a:pt x="55" y="10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61" y="3"/>
                      <a:pt x="62" y="3"/>
                      <a:pt x="63" y="3"/>
                    </a:cubicBezTo>
                    <a:cubicBezTo>
                      <a:pt x="66" y="2"/>
                      <a:pt x="69" y="1"/>
                      <a:pt x="72" y="0"/>
                    </a:cubicBezTo>
                    <a:cubicBezTo>
                      <a:pt x="75" y="0"/>
                      <a:pt x="78" y="0"/>
                      <a:pt x="81" y="0"/>
                    </a:cubicBezTo>
                    <a:cubicBezTo>
                      <a:pt x="84" y="1"/>
                      <a:pt x="87" y="2"/>
                      <a:pt x="89" y="3"/>
                    </a:cubicBezTo>
                    <a:cubicBezTo>
                      <a:pt x="92" y="4"/>
                      <a:pt x="95" y="5"/>
                      <a:pt x="97" y="7"/>
                    </a:cubicBezTo>
                    <a:cubicBezTo>
                      <a:pt x="97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102" y="12"/>
                      <a:pt x="105" y="16"/>
                      <a:pt x="106" y="19"/>
                    </a:cubicBezTo>
                    <a:cubicBezTo>
                      <a:pt x="108" y="23"/>
                      <a:pt x="109" y="26"/>
                      <a:pt x="110" y="30"/>
                    </a:cubicBezTo>
                    <a:cubicBezTo>
                      <a:pt x="110" y="32"/>
                      <a:pt x="110" y="33"/>
                      <a:pt x="110" y="34"/>
                    </a:cubicBezTo>
                    <a:cubicBezTo>
                      <a:pt x="110" y="35"/>
                      <a:pt x="111" y="35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7"/>
                      <a:pt x="111" y="37"/>
                      <a:pt x="111" y="37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5"/>
                      <a:pt x="111" y="45"/>
                      <a:pt x="111" y="45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0" y="47"/>
                      <a:pt x="110" y="47"/>
                      <a:pt x="110" y="47"/>
                    </a:cubicBezTo>
                    <a:cubicBezTo>
                      <a:pt x="110" y="50"/>
                      <a:pt x="110" y="53"/>
                      <a:pt x="109" y="56"/>
                    </a:cubicBezTo>
                    <a:cubicBezTo>
                      <a:pt x="108" y="59"/>
                      <a:pt x="107" y="62"/>
                      <a:pt x="106" y="64"/>
                    </a:cubicBezTo>
                    <a:cubicBezTo>
                      <a:pt x="105" y="68"/>
                      <a:pt x="103" y="72"/>
                      <a:pt x="101" y="76"/>
                    </a:cubicBezTo>
                    <a:cubicBezTo>
                      <a:pt x="99" y="79"/>
                      <a:pt x="97" y="83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3" y="88"/>
                      <a:pt x="92" y="89"/>
                      <a:pt x="91" y="91"/>
                    </a:cubicBezTo>
                    <a:cubicBezTo>
                      <a:pt x="91" y="91"/>
                      <a:pt x="91" y="91"/>
                      <a:pt x="91" y="91"/>
                    </a:cubicBezTo>
                    <a:cubicBezTo>
                      <a:pt x="89" y="92"/>
                      <a:pt x="88" y="94"/>
                      <a:pt x="87" y="95"/>
                    </a:cubicBezTo>
                    <a:cubicBezTo>
                      <a:pt x="86" y="95"/>
                      <a:pt x="86" y="95"/>
                      <a:pt x="85" y="96"/>
                    </a:cubicBezTo>
                    <a:cubicBezTo>
                      <a:pt x="85" y="96"/>
                      <a:pt x="85" y="96"/>
                      <a:pt x="84" y="96"/>
                    </a:cubicBezTo>
                    <a:cubicBezTo>
                      <a:pt x="82" y="98"/>
                      <a:pt x="80" y="98"/>
                      <a:pt x="78" y="99"/>
                    </a:cubicBezTo>
                    <a:cubicBezTo>
                      <a:pt x="76" y="99"/>
                      <a:pt x="73" y="99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0" y="98"/>
                      <a:pt x="69" y="97"/>
                      <a:pt x="68" y="97"/>
                    </a:cubicBezTo>
                    <a:cubicBezTo>
                      <a:pt x="67" y="97"/>
                      <a:pt x="66" y="96"/>
                      <a:pt x="65" y="96"/>
                    </a:cubicBezTo>
                    <a:cubicBezTo>
                      <a:pt x="64" y="96"/>
                      <a:pt x="64" y="96"/>
                      <a:pt x="63" y="95"/>
                    </a:cubicBezTo>
                    <a:cubicBezTo>
                      <a:pt x="63" y="95"/>
                      <a:pt x="62" y="95"/>
                      <a:pt x="62" y="95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1" y="94"/>
                      <a:pt x="60" y="94"/>
                      <a:pt x="59" y="94"/>
                    </a:cubicBezTo>
                    <a:cubicBezTo>
                      <a:pt x="58" y="94"/>
                      <a:pt x="57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lnTo>
                      <a:pt x="55" y="89"/>
                    </a:ln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ubicBezTo>
                      <a:pt x="31" y="93"/>
                      <a:pt x="32" y="94"/>
                      <a:pt x="34" y="94"/>
                    </a:cubicBezTo>
                    <a:cubicBezTo>
                      <a:pt x="35" y="94"/>
                      <a:pt x="37" y="94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40" y="93"/>
                      <a:pt x="41" y="93"/>
                      <a:pt x="42" y="93"/>
                    </a:cubicBezTo>
                    <a:cubicBezTo>
                      <a:pt x="42" y="92"/>
                      <a:pt x="43" y="92"/>
                      <a:pt x="44" y="92"/>
                    </a:cubicBezTo>
                    <a:cubicBezTo>
                      <a:pt x="45" y="91"/>
                      <a:pt x="46" y="91"/>
                      <a:pt x="46" y="91"/>
                    </a:cubicBezTo>
                    <a:cubicBezTo>
                      <a:pt x="47" y="91"/>
                      <a:pt x="47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9" y="90"/>
                      <a:pt x="50" y="90"/>
                      <a:pt x="51" y="90"/>
                    </a:cubicBezTo>
                    <a:cubicBezTo>
                      <a:pt x="53" y="89"/>
                      <a:pt x="55" y="89"/>
                      <a:pt x="55" y="89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4" y="94"/>
                      <a:pt x="52" y="94"/>
                    </a:cubicBezTo>
                    <a:cubicBezTo>
                      <a:pt x="51" y="94"/>
                      <a:pt x="50" y="95"/>
                      <a:pt x="49" y="95"/>
                    </a:cubicBezTo>
                    <a:cubicBezTo>
                      <a:pt x="49" y="95"/>
                      <a:pt x="48" y="95"/>
                      <a:pt x="48" y="95"/>
                    </a:cubicBezTo>
                    <a:cubicBezTo>
                      <a:pt x="47" y="96"/>
                      <a:pt x="47" y="96"/>
                      <a:pt x="46" y="96"/>
                    </a:cubicBezTo>
                    <a:cubicBezTo>
                      <a:pt x="45" y="96"/>
                      <a:pt x="44" y="97"/>
                      <a:pt x="43" y="97"/>
                    </a:cubicBezTo>
                    <a:cubicBezTo>
                      <a:pt x="42" y="97"/>
                      <a:pt x="41" y="98"/>
                      <a:pt x="40" y="98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38" y="99"/>
                      <a:pt x="35" y="99"/>
                      <a:pt x="33" y="99"/>
                    </a:cubicBezTo>
                    <a:cubicBezTo>
                      <a:pt x="32" y="99"/>
                      <a:pt x="30" y="98"/>
                      <a:pt x="29" y="98"/>
                    </a:cubicBezTo>
                    <a:cubicBezTo>
                      <a:pt x="29" y="92"/>
                      <a:pt x="29" y="92"/>
                      <a:pt x="29" y="92"/>
                    </a:cubicBezTo>
                    <a:close/>
                    <a:moveTo>
                      <a:pt x="55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2" y="9"/>
                      <a:pt x="50" y="9"/>
                    </a:cubicBezTo>
                    <a:cubicBezTo>
                      <a:pt x="49" y="8"/>
                      <a:pt x="47" y="8"/>
                      <a:pt x="46" y="7"/>
                    </a:cubicBezTo>
                    <a:cubicBezTo>
                      <a:pt x="44" y="6"/>
                      <a:pt x="41" y="6"/>
                      <a:pt x="39" y="5"/>
                    </a:cubicBezTo>
                    <a:cubicBezTo>
                      <a:pt x="36" y="5"/>
                      <a:pt x="34" y="5"/>
                      <a:pt x="31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0"/>
                      <a:pt x="39" y="0"/>
                    </a:cubicBezTo>
                    <a:cubicBezTo>
                      <a:pt x="42" y="1"/>
                      <a:pt x="45" y="2"/>
                      <a:pt x="48" y="3"/>
                    </a:cubicBezTo>
                    <a:cubicBezTo>
                      <a:pt x="49" y="3"/>
                      <a:pt x="50" y="3"/>
                      <a:pt x="52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10"/>
                      <a:pt x="55" y="10"/>
                      <a:pt x="55" y="10"/>
                    </a:cubicBez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lose/>
                    <a:moveTo>
                      <a:pt x="15" y="13"/>
                    </a:moveTo>
                    <a:cubicBezTo>
                      <a:pt x="12" y="15"/>
                      <a:pt x="10" y="18"/>
                      <a:pt x="9" y="21"/>
                    </a:cubicBezTo>
                    <a:cubicBezTo>
                      <a:pt x="7" y="24"/>
                      <a:pt x="6" y="28"/>
                      <a:pt x="6" y="31"/>
                    </a:cubicBezTo>
                    <a:cubicBezTo>
                      <a:pt x="6" y="32"/>
                      <a:pt x="5" y="34"/>
                      <a:pt x="5" y="35"/>
                    </a:cubicBezTo>
                    <a:cubicBezTo>
                      <a:pt x="5" y="36"/>
                      <a:pt x="5" y="3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5"/>
                      <a:pt x="5" y="45"/>
                      <a:pt x="5" y="46"/>
                    </a:cubicBezTo>
                    <a:cubicBezTo>
                      <a:pt x="6" y="49"/>
                      <a:pt x="6" y="52"/>
                      <a:pt x="7" y="55"/>
                    </a:cubicBezTo>
                    <a:cubicBezTo>
                      <a:pt x="7" y="57"/>
                      <a:pt x="8" y="60"/>
                      <a:pt x="9" y="63"/>
                    </a:cubicBezTo>
                    <a:cubicBezTo>
                      <a:pt x="11" y="67"/>
                      <a:pt x="12" y="70"/>
                      <a:pt x="14" y="74"/>
                    </a:cubicBezTo>
                    <a:cubicBezTo>
                      <a:pt x="16" y="77"/>
                      <a:pt x="18" y="80"/>
                      <a:pt x="20" y="83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2" y="85"/>
                      <a:pt x="23" y="87"/>
                      <a:pt x="24" y="88"/>
                    </a:cubicBezTo>
                    <a:cubicBezTo>
                      <a:pt x="25" y="89"/>
                      <a:pt x="26" y="90"/>
                      <a:pt x="27" y="91"/>
                    </a:cubicBezTo>
                    <a:cubicBezTo>
                      <a:pt x="28" y="91"/>
                      <a:pt x="28" y="91"/>
                      <a:pt x="28" y="92"/>
                    </a:cubicBezTo>
                    <a:cubicBezTo>
                      <a:pt x="28" y="92"/>
                      <a:pt x="29" y="92"/>
                      <a:pt x="29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8" y="97"/>
                      <a:pt x="27" y="97"/>
                      <a:pt x="27" y="96"/>
                    </a:cubicBezTo>
                    <a:cubicBezTo>
                      <a:pt x="26" y="96"/>
                      <a:pt x="26" y="96"/>
                      <a:pt x="25" y="96"/>
                    </a:cubicBezTo>
                    <a:cubicBezTo>
                      <a:pt x="25" y="95"/>
                      <a:pt x="25" y="95"/>
                      <a:pt x="24" y="95"/>
                    </a:cubicBezTo>
                    <a:cubicBezTo>
                      <a:pt x="23" y="94"/>
                      <a:pt x="22" y="92"/>
                      <a:pt x="20" y="91"/>
                    </a:cubicBezTo>
                    <a:cubicBezTo>
                      <a:pt x="19" y="90"/>
                      <a:pt x="18" y="88"/>
                      <a:pt x="17" y="87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4" y="83"/>
                      <a:pt x="12" y="79"/>
                      <a:pt x="10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4" y="62"/>
                      <a:pt x="3" y="59"/>
                      <a:pt x="2" y="56"/>
                    </a:cubicBezTo>
                    <a:cubicBezTo>
                      <a:pt x="1" y="53"/>
                      <a:pt x="1" y="50"/>
                      <a:pt x="1" y="4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1" y="34"/>
                    </a:cubicBezTo>
                    <a:cubicBezTo>
                      <a:pt x="1" y="33"/>
                      <a:pt x="1" y="32"/>
                      <a:pt x="1" y="30"/>
                    </a:cubicBezTo>
                    <a:cubicBezTo>
                      <a:pt x="2" y="26"/>
                      <a:pt x="3" y="23"/>
                      <a:pt x="5" y="19"/>
                    </a:cubicBezTo>
                    <a:cubicBezTo>
                      <a:pt x="6" y="16"/>
                      <a:pt x="9" y="12"/>
                      <a:pt x="12" y="9"/>
                    </a:cubicBezTo>
                    <a:cubicBezTo>
                      <a:pt x="12" y="9"/>
                      <a:pt x="12" y="9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4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5"/>
                      <a:pt x="19" y="4"/>
                      <a:pt x="22" y="3"/>
                    </a:cubicBezTo>
                    <a:cubicBezTo>
                      <a:pt x="24" y="2"/>
                      <a:pt x="27" y="1"/>
                      <a:pt x="29" y="1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7" y="6"/>
                      <a:pt x="25" y="6"/>
                      <a:pt x="24" y="7"/>
                    </a:cubicBezTo>
                    <a:cubicBezTo>
                      <a:pt x="21" y="8"/>
                      <a:pt x="19" y="9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3" name="Freeform 17"/>
              <p:cNvSpPr>
                <a:spLocks noEditPoints="1"/>
              </p:cNvSpPr>
              <p:nvPr/>
            </p:nvSpPr>
            <p:spPr bwMode="auto">
              <a:xfrm>
                <a:off x="8488363" y="2276475"/>
                <a:ext cx="68263" cy="76200"/>
              </a:xfrm>
              <a:custGeom>
                <a:avLst/>
                <a:gdLst>
                  <a:gd name="T0" fmla="*/ 15 w 30"/>
                  <a:gd name="T1" fmla="*/ 25 h 34"/>
                  <a:gd name="T2" fmla="*/ 16 w 30"/>
                  <a:gd name="T3" fmla="*/ 26 h 34"/>
                  <a:gd name="T4" fmla="*/ 16 w 30"/>
                  <a:gd name="T5" fmla="*/ 26 h 34"/>
                  <a:gd name="T6" fmla="*/ 21 w 30"/>
                  <a:gd name="T7" fmla="*/ 28 h 34"/>
                  <a:gd name="T8" fmla="*/ 24 w 30"/>
                  <a:gd name="T9" fmla="*/ 29 h 34"/>
                  <a:gd name="T10" fmla="*/ 24 w 30"/>
                  <a:gd name="T11" fmla="*/ 29 h 34"/>
                  <a:gd name="T12" fmla="*/ 25 w 30"/>
                  <a:gd name="T13" fmla="*/ 29 h 34"/>
                  <a:gd name="T14" fmla="*/ 24 w 30"/>
                  <a:gd name="T15" fmla="*/ 22 h 34"/>
                  <a:gd name="T16" fmla="*/ 20 w 30"/>
                  <a:gd name="T17" fmla="*/ 15 h 34"/>
                  <a:gd name="T18" fmla="*/ 15 w 30"/>
                  <a:gd name="T19" fmla="*/ 10 h 34"/>
                  <a:gd name="T20" fmla="*/ 15 w 30"/>
                  <a:gd name="T21" fmla="*/ 4 h 34"/>
                  <a:gd name="T22" fmla="*/ 16 w 30"/>
                  <a:gd name="T23" fmla="*/ 4 h 34"/>
                  <a:gd name="T24" fmla="*/ 24 w 30"/>
                  <a:gd name="T25" fmla="*/ 12 h 34"/>
                  <a:gd name="T26" fmla="*/ 29 w 30"/>
                  <a:gd name="T27" fmla="*/ 21 h 34"/>
                  <a:gd name="T28" fmla="*/ 30 w 30"/>
                  <a:gd name="T29" fmla="*/ 31 h 34"/>
                  <a:gd name="T30" fmla="*/ 30 w 30"/>
                  <a:gd name="T31" fmla="*/ 31 h 34"/>
                  <a:gd name="T32" fmla="*/ 29 w 30"/>
                  <a:gd name="T33" fmla="*/ 33 h 34"/>
                  <a:gd name="T34" fmla="*/ 29 w 30"/>
                  <a:gd name="T35" fmla="*/ 33 h 34"/>
                  <a:gd name="T36" fmla="*/ 27 w 30"/>
                  <a:gd name="T37" fmla="*/ 34 h 34"/>
                  <a:gd name="T38" fmla="*/ 23 w 30"/>
                  <a:gd name="T39" fmla="*/ 33 h 34"/>
                  <a:gd name="T40" fmla="*/ 23 w 30"/>
                  <a:gd name="T41" fmla="*/ 33 h 34"/>
                  <a:gd name="T42" fmla="*/ 20 w 30"/>
                  <a:gd name="T43" fmla="*/ 33 h 34"/>
                  <a:gd name="T44" fmla="*/ 15 w 30"/>
                  <a:gd name="T45" fmla="*/ 31 h 34"/>
                  <a:gd name="T46" fmla="*/ 15 w 30"/>
                  <a:gd name="T47" fmla="*/ 25 h 34"/>
                  <a:gd name="T48" fmla="*/ 12 w 30"/>
                  <a:gd name="T49" fmla="*/ 22 h 34"/>
                  <a:gd name="T50" fmla="*/ 15 w 30"/>
                  <a:gd name="T51" fmla="*/ 25 h 34"/>
                  <a:gd name="T52" fmla="*/ 15 w 30"/>
                  <a:gd name="T53" fmla="*/ 31 h 34"/>
                  <a:gd name="T54" fmla="*/ 14 w 30"/>
                  <a:gd name="T55" fmla="*/ 30 h 34"/>
                  <a:gd name="T56" fmla="*/ 14 w 30"/>
                  <a:gd name="T57" fmla="*/ 30 h 34"/>
                  <a:gd name="T58" fmla="*/ 9 w 30"/>
                  <a:gd name="T59" fmla="*/ 26 h 34"/>
                  <a:gd name="T60" fmla="*/ 8 w 30"/>
                  <a:gd name="T61" fmla="*/ 25 h 34"/>
                  <a:gd name="T62" fmla="*/ 3 w 30"/>
                  <a:gd name="T63" fmla="*/ 18 h 34"/>
                  <a:gd name="T64" fmla="*/ 0 w 30"/>
                  <a:gd name="T65" fmla="*/ 10 h 34"/>
                  <a:gd name="T66" fmla="*/ 0 w 30"/>
                  <a:gd name="T67" fmla="*/ 6 h 34"/>
                  <a:gd name="T68" fmla="*/ 0 w 30"/>
                  <a:gd name="T69" fmla="*/ 3 h 34"/>
                  <a:gd name="T70" fmla="*/ 3 w 30"/>
                  <a:gd name="T71" fmla="*/ 0 h 34"/>
                  <a:gd name="T72" fmla="*/ 3 w 30"/>
                  <a:gd name="T73" fmla="*/ 0 h 34"/>
                  <a:gd name="T74" fmla="*/ 3 w 30"/>
                  <a:gd name="T75" fmla="*/ 0 h 34"/>
                  <a:gd name="T76" fmla="*/ 4 w 30"/>
                  <a:gd name="T77" fmla="*/ 0 h 34"/>
                  <a:gd name="T78" fmla="*/ 4 w 30"/>
                  <a:gd name="T79" fmla="*/ 0 h 34"/>
                  <a:gd name="T80" fmla="*/ 4 w 30"/>
                  <a:gd name="T81" fmla="*/ 0 h 34"/>
                  <a:gd name="T82" fmla="*/ 5 w 30"/>
                  <a:gd name="T83" fmla="*/ 0 h 34"/>
                  <a:gd name="T84" fmla="*/ 5 w 30"/>
                  <a:gd name="T85" fmla="*/ 0 h 34"/>
                  <a:gd name="T86" fmla="*/ 15 w 30"/>
                  <a:gd name="T87" fmla="*/ 4 h 34"/>
                  <a:gd name="T88" fmla="*/ 15 w 30"/>
                  <a:gd name="T89" fmla="*/ 10 h 34"/>
                  <a:gd name="T90" fmla="*/ 13 w 30"/>
                  <a:gd name="T91" fmla="*/ 9 h 34"/>
                  <a:gd name="T92" fmla="*/ 5 w 30"/>
                  <a:gd name="T93" fmla="*/ 5 h 34"/>
                  <a:gd name="T94" fmla="*/ 5 w 30"/>
                  <a:gd name="T95" fmla="*/ 6 h 34"/>
                  <a:gd name="T96" fmla="*/ 5 w 30"/>
                  <a:gd name="T97" fmla="*/ 9 h 34"/>
                  <a:gd name="T98" fmla="*/ 8 w 30"/>
                  <a:gd name="T99" fmla="*/ 16 h 34"/>
                  <a:gd name="T100" fmla="*/ 12 w 30"/>
                  <a:gd name="T101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" h="34">
                    <a:moveTo>
                      <a:pt x="15" y="25"/>
                    </a:moveTo>
                    <a:cubicBezTo>
                      <a:pt x="15" y="25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8" y="27"/>
                      <a:pt x="19" y="28"/>
                      <a:pt x="21" y="28"/>
                    </a:cubicBezTo>
                    <a:cubicBezTo>
                      <a:pt x="22" y="28"/>
                      <a:pt x="23" y="29"/>
                      <a:pt x="24" y="29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25" y="29"/>
                      <a:pt x="25" y="29"/>
                    </a:cubicBezTo>
                    <a:cubicBezTo>
                      <a:pt x="25" y="27"/>
                      <a:pt x="25" y="24"/>
                      <a:pt x="24" y="22"/>
                    </a:cubicBezTo>
                    <a:cubicBezTo>
                      <a:pt x="23" y="20"/>
                      <a:pt x="22" y="17"/>
                      <a:pt x="20" y="15"/>
                    </a:cubicBezTo>
                    <a:cubicBezTo>
                      <a:pt x="19" y="13"/>
                      <a:pt x="17" y="11"/>
                      <a:pt x="15" y="10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9" y="6"/>
                      <a:pt x="22" y="9"/>
                      <a:pt x="24" y="12"/>
                    </a:cubicBezTo>
                    <a:cubicBezTo>
                      <a:pt x="26" y="15"/>
                      <a:pt x="28" y="18"/>
                      <a:pt x="29" y="21"/>
                    </a:cubicBezTo>
                    <a:cubicBezTo>
                      <a:pt x="30" y="24"/>
                      <a:pt x="30" y="27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2"/>
                      <a:pt x="29" y="3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9" y="33"/>
                      <a:pt x="28" y="33"/>
                      <a:pt x="27" y="34"/>
                    </a:cubicBezTo>
                    <a:cubicBezTo>
                      <a:pt x="26" y="34"/>
                      <a:pt x="25" y="34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1" y="33"/>
                      <a:pt x="20" y="33"/>
                    </a:cubicBezTo>
                    <a:cubicBezTo>
                      <a:pt x="18" y="32"/>
                      <a:pt x="17" y="32"/>
                      <a:pt x="15" y="31"/>
                    </a:cubicBezTo>
                    <a:lnTo>
                      <a:pt x="15" y="25"/>
                    </a:lnTo>
                    <a:close/>
                    <a:moveTo>
                      <a:pt x="12" y="22"/>
                    </a:moveTo>
                    <a:cubicBezTo>
                      <a:pt x="13" y="23"/>
                      <a:pt x="14" y="24"/>
                      <a:pt x="15" y="2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29"/>
                      <a:pt x="10" y="27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3"/>
                      <a:pt x="5" y="21"/>
                      <a:pt x="3" y="18"/>
                    </a:cubicBezTo>
                    <a:cubicBezTo>
                      <a:pt x="2" y="16"/>
                      <a:pt x="1" y="13"/>
                      <a:pt x="0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1"/>
                      <a:pt x="12" y="2"/>
                      <a:pt x="15" y="4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7"/>
                      <a:pt x="8" y="6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6" y="12"/>
                      <a:pt x="7" y="14"/>
                      <a:pt x="8" y="16"/>
                    </a:cubicBezTo>
                    <a:cubicBezTo>
                      <a:pt x="9" y="18"/>
                      <a:pt x="10" y="20"/>
                      <a:pt x="1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4" name="Freeform 19"/>
              <p:cNvSpPr>
                <a:spLocks noEditPoints="1"/>
              </p:cNvSpPr>
              <p:nvPr/>
            </p:nvSpPr>
            <p:spPr bwMode="auto">
              <a:xfrm>
                <a:off x="7900988" y="3168650"/>
                <a:ext cx="322263" cy="87313"/>
              </a:xfrm>
              <a:custGeom>
                <a:avLst/>
                <a:gdLst>
                  <a:gd name="T0" fmla="*/ 139 w 143"/>
                  <a:gd name="T1" fmla="*/ 5 h 38"/>
                  <a:gd name="T2" fmla="*/ 131 w 143"/>
                  <a:gd name="T3" fmla="*/ 5 h 38"/>
                  <a:gd name="T4" fmla="*/ 131 w 143"/>
                  <a:gd name="T5" fmla="*/ 23 h 38"/>
                  <a:gd name="T6" fmla="*/ 128 w 143"/>
                  <a:gd name="T7" fmla="*/ 25 h 38"/>
                  <a:gd name="T8" fmla="*/ 71 w 143"/>
                  <a:gd name="T9" fmla="*/ 25 h 38"/>
                  <a:gd name="T10" fmla="*/ 71 w 143"/>
                  <a:gd name="T11" fmla="*/ 21 h 38"/>
                  <a:gd name="T12" fmla="*/ 126 w 143"/>
                  <a:gd name="T13" fmla="*/ 21 h 38"/>
                  <a:gd name="T14" fmla="*/ 126 w 143"/>
                  <a:gd name="T15" fmla="*/ 2 h 38"/>
                  <a:gd name="T16" fmla="*/ 128 w 143"/>
                  <a:gd name="T17" fmla="*/ 0 h 38"/>
                  <a:gd name="T18" fmla="*/ 141 w 143"/>
                  <a:gd name="T19" fmla="*/ 0 h 38"/>
                  <a:gd name="T20" fmla="*/ 143 w 143"/>
                  <a:gd name="T21" fmla="*/ 2 h 38"/>
                  <a:gd name="T22" fmla="*/ 143 w 143"/>
                  <a:gd name="T23" fmla="*/ 36 h 38"/>
                  <a:gd name="T24" fmla="*/ 141 w 143"/>
                  <a:gd name="T25" fmla="*/ 38 h 38"/>
                  <a:gd name="T26" fmla="*/ 71 w 143"/>
                  <a:gd name="T27" fmla="*/ 38 h 38"/>
                  <a:gd name="T28" fmla="*/ 71 w 143"/>
                  <a:gd name="T29" fmla="*/ 33 h 38"/>
                  <a:gd name="T30" fmla="*/ 139 w 143"/>
                  <a:gd name="T31" fmla="*/ 33 h 38"/>
                  <a:gd name="T32" fmla="*/ 139 w 143"/>
                  <a:gd name="T33" fmla="*/ 5 h 38"/>
                  <a:gd name="T34" fmla="*/ 71 w 143"/>
                  <a:gd name="T35" fmla="*/ 25 h 38"/>
                  <a:gd name="T36" fmla="*/ 15 w 143"/>
                  <a:gd name="T37" fmla="*/ 25 h 38"/>
                  <a:gd name="T38" fmla="*/ 12 w 143"/>
                  <a:gd name="T39" fmla="*/ 23 h 38"/>
                  <a:gd name="T40" fmla="*/ 12 w 143"/>
                  <a:gd name="T41" fmla="*/ 5 h 38"/>
                  <a:gd name="T42" fmla="*/ 4 w 143"/>
                  <a:gd name="T43" fmla="*/ 5 h 38"/>
                  <a:gd name="T44" fmla="*/ 4 w 143"/>
                  <a:gd name="T45" fmla="*/ 33 h 38"/>
                  <a:gd name="T46" fmla="*/ 71 w 143"/>
                  <a:gd name="T47" fmla="*/ 33 h 38"/>
                  <a:gd name="T48" fmla="*/ 71 w 143"/>
                  <a:gd name="T49" fmla="*/ 38 h 38"/>
                  <a:gd name="T50" fmla="*/ 2 w 143"/>
                  <a:gd name="T51" fmla="*/ 38 h 38"/>
                  <a:gd name="T52" fmla="*/ 0 w 143"/>
                  <a:gd name="T53" fmla="*/ 36 h 38"/>
                  <a:gd name="T54" fmla="*/ 0 w 143"/>
                  <a:gd name="T55" fmla="*/ 3 h 38"/>
                  <a:gd name="T56" fmla="*/ 2 w 143"/>
                  <a:gd name="T57" fmla="*/ 1 h 38"/>
                  <a:gd name="T58" fmla="*/ 15 w 143"/>
                  <a:gd name="T59" fmla="*/ 1 h 38"/>
                  <a:gd name="T60" fmla="*/ 17 w 143"/>
                  <a:gd name="T61" fmla="*/ 3 h 38"/>
                  <a:gd name="T62" fmla="*/ 17 w 143"/>
                  <a:gd name="T63" fmla="*/ 21 h 38"/>
                  <a:gd name="T64" fmla="*/ 71 w 143"/>
                  <a:gd name="T65" fmla="*/ 21 h 38"/>
                  <a:gd name="T66" fmla="*/ 71 w 143"/>
                  <a:gd name="T67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" h="38">
                    <a:moveTo>
                      <a:pt x="139" y="5"/>
                    </a:moveTo>
                    <a:cubicBezTo>
                      <a:pt x="131" y="5"/>
                      <a:pt x="131" y="5"/>
                      <a:pt x="131" y="5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29" y="25"/>
                      <a:pt x="128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26" y="2"/>
                      <a:pt x="126" y="2"/>
                      <a:pt x="126" y="2"/>
                    </a:cubicBezTo>
                    <a:cubicBezTo>
                      <a:pt x="126" y="1"/>
                      <a:pt x="127" y="0"/>
                      <a:pt x="12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2" y="0"/>
                      <a:pt x="143" y="1"/>
                      <a:pt x="143" y="2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7"/>
                      <a:pt x="142" y="38"/>
                      <a:pt x="141" y="38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139" y="33"/>
                      <a:pt x="139" y="33"/>
                      <a:pt x="139" y="33"/>
                    </a:cubicBezTo>
                    <a:lnTo>
                      <a:pt x="139" y="5"/>
                    </a:lnTo>
                    <a:close/>
                    <a:moveTo>
                      <a:pt x="71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5"/>
                      <a:pt x="12" y="24"/>
                      <a:pt x="12" y="2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6" y="1"/>
                      <a:pt x="17" y="2"/>
                      <a:pt x="17" y="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1" y="21"/>
                      <a:pt x="71" y="21"/>
                      <a:pt x="71" y="21"/>
                    </a:cubicBezTo>
                    <a:lnTo>
                      <a:pt x="7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5" name="Freeform 22"/>
              <p:cNvSpPr>
                <a:spLocks noEditPoints="1"/>
              </p:cNvSpPr>
              <p:nvPr/>
            </p:nvSpPr>
            <p:spPr bwMode="auto">
              <a:xfrm>
                <a:off x="8359776" y="2949575"/>
                <a:ext cx="287338" cy="174625"/>
              </a:xfrm>
              <a:custGeom>
                <a:avLst/>
                <a:gdLst>
                  <a:gd name="T0" fmla="*/ 73 w 127"/>
                  <a:gd name="T1" fmla="*/ 7 h 77"/>
                  <a:gd name="T2" fmla="*/ 73 w 127"/>
                  <a:gd name="T3" fmla="*/ 15 h 77"/>
                  <a:gd name="T4" fmla="*/ 71 w 127"/>
                  <a:gd name="T5" fmla="*/ 17 h 77"/>
                  <a:gd name="T6" fmla="*/ 63 w 127"/>
                  <a:gd name="T7" fmla="*/ 17 h 77"/>
                  <a:gd name="T8" fmla="*/ 63 w 127"/>
                  <a:gd name="T9" fmla="*/ 13 h 77"/>
                  <a:gd name="T10" fmla="*/ 69 w 127"/>
                  <a:gd name="T11" fmla="*/ 12 h 77"/>
                  <a:gd name="T12" fmla="*/ 69 w 127"/>
                  <a:gd name="T13" fmla="*/ 2 h 77"/>
                  <a:gd name="T14" fmla="*/ 69 w 127"/>
                  <a:gd name="T15" fmla="*/ 2 h 77"/>
                  <a:gd name="T16" fmla="*/ 69 w 127"/>
                  <a:gd name="T17" fmla="*/ 1 h 77"/>
                  <a:gd name="T18" fmla="*/ 72 w 127"/>
                  <a:gd name="T19" fmla="*/ 0 h 77"/>
                  <a:gd name="T20" fmla="*/ 126 w 127"/>
                  <a:gd name="T21" fmla="*/ 36 h 77"/>
                  <a:gd name="T22" fmla="*/ 127 w 127"/>
                  <a:gd name="T23" fmla="*/ 36 h 77"/>
                  <a:gd name="T24" fmla="*/ 126 w 127"/>
                  <a:gd name="T25" fmla="*/ 40 h 77"/>
                  <a:gd name="T26" fmla="*/ 73 w 127"/>
                  <a:gd name="T27" fmla="*/ 75 h 77"/>
                  <a:gd name="T28" fmla="*/ 71 w 127"/>
                  <a:gd name="T29" fmla="*/ 75 h 77"/>
                  <a:gd name="T30" fmla="*/ 69 w 127"/>
                  <a:gd name="T31" fmla="*/ 73 h 77"/>
                  <a:gd name="T32" fmla="*/ 69 w 127"/>
                  <a:gd name="T33" fmla="*/ 63 h 77"/>
                  <a:gd name="T34" fmla="*/ 63 w 127"/>
                  <a:gd name="T35" fmla="*/ 63 h 77"/>
                  <a:gd name="T36" fmla="*/ 63 w 127"/>
                  <a:gd name="T37" fmla="*/ 58 h 77"/>
                  <a:gd name="T38" fmla="*/ 71 w 127"/>
                  <a:gd name="T39" fmla="*/ 58 h 77"/>
                  <a:gd name="T40" fmla="*/ 73 w 127"/>
                  <a:gd name="T41" fmla="*/ 61 h 77"/>
                  <a:gd name="T42" fmla="*/ 73 w 127"/>
                  <a:gd name="T43" fmla="*/ 68 h 77"/>
                  <a:gd name="T44" fmla="*/ 120 w 127"/>
                  <a:gd name="T45" fmla="*/ 38 h 77"/>
                  <a:gd name="T46" fmla="*/ 73 w 127"/>
                  <a:gd name="T47" fmla="*/ 7 h 77"/>
                  <a:gd name="T48" fmla="*/ 63 w 127"/>
                  <a:gd name="T49" fmla="*/ 17 h 77"/>
                  <a:gd name="T50" fmla="*/ 5 w 127"/>
                  <a:gd name="T51" fmla="*/ 70 h 77"/>
                  <a:gd name="T52" fmla="*/ 63 w 127"/>
                  <a:gd name="T53" fmla="*/ 58 h 77"/>
                  <a:gd name="T54" fmla="*/ 63 w 127"/>
                  <a:gd name="T55" fmla="*/ 63 h 77"/>
                  <a:gd name="T56" fmla="*/ 4 w 127"/>
                  <a:gd name="T57" fmla="*/ 76 h 77"/>
                  <a:gd name="T58" fmla="*/ 2 w 127"/>
                  <a:gd name="T59" fmla="*/ 77 h 77"/>
                  <a:gd name="T60" fmla="*/ 0 w 127"/>
                  <a:gd name="T61" fmla="*/ 74 h 77"/>
                  <a:gd name="T62" fmla="*/ 63 w 127"/>
                  <a:gd name="T63" fmla="*/ 13 h 77"/>
                  <a:gd name="T64" fmla="*/ 63 w 127"/>
                  <a:gd name="T65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77">
                    <a:moveTo>
                      <a:pt x="73" y="7"/>
                    </a:move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6"/>
                      <a:pt x="72" y="17"/>
                      <a:pt x="71" y="17"/>
                    </a:cubicBezTo>
                    <a:cubicBezTo>
                      <a:pt x="68" y="17"/>
                      <a:pt x="65" y="17"/>
                      <a:pt x="63" y="17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5" y="12"/>
                      <a:pt x="67" y="12"/>
                      <a:pt x="69" y="12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2"/>
                      <a:pt x="69" y="1"/>
                      <a:pt x="69" y="1"/>
                    </a:cubicBezTo>
                    <a:cubicBezTo>
                      <a:pt x="70" y="0"/>
                      <a:pt x="71" y="0"/>
                      <a:pt x="72" y="0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6" y="36"/>
                      <a:pt x="126" y="36"/>
                      <a:pt x="127" y="36"/>
                    </a:cubicBezTo>
                    <a:cubicBezTo>
                      <a:pt x="127" y="37"/>
                      <a:pt x="127" y="39"/>
                      <a:pt x="126" y="40"/>
                    </a:cubicBezTo>
                    <a:cubicBezTo>
                      <a:pt x="73" y="75"/>
                      <a:pt x="73" y="75"/>
                      <a:pt x="73" y="75"/>
                    </a:cubicBezTo>
                    <a:cubicBezTo>
                      <a:pt x="72" y="75"/>
                      <a:pt x="72" y="75"/>
                      <a:pt x="71" y="75"/>
                    </a:cubicBezTo>
                    <a:cubicBezTo>
                      <a:pt x="70" y="75"/>
                      <a:pt x="69" y="74"/>
                      <a:pt x="69" y="7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7" y="63"/>
                      <a:pt x="65" y="63"/>
                      <a:pt x="63" y="63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5" y="58"/>
                      <a:pt x="68" y="58"/>
                      <a:pt x="71" y="58"/>
                    </a:cubicBezTo>
                    <a:cubicBezTo>
                      <a:pt x="72" y="58"/>
                      <a:pt x="73" y="59"/>
                      <a:pt x="73" y="61"/>
                    </a:cubicBezTo>
                    <a:cubicBezTo>
                      <a:pt x="73" y="68"/>
                      <a:pt x="73" y="68"/>
                      <a:pt x="73" y="68"/>
                    </a:cubicBezTo>
                    <a:cubicBezTo>
                      <a:pt x="120" y="38"/>
                      <a:pt x="120" y="38"/>
                      <a:pt x="120" y="38"/>
                    </a:cubicBezTo>
                    <a:lnTo>
                      <a:pt x="73" y="7"/>
                    </a:lnTo>
                    <a:close/>
                    <a:moveTo>
                      <a:pt x="63" y="17"/>
                    </a:moveTo>
                    <a:cubicBezTo>
                      <a:pt x="21" y="21"/>
                      <a:pt x="9" y="57"/>
                      <a:pt x="5" y="70"/>
                    </a:cubicBezTo>
                    <a:cubicBezTo>
                      <a:pt x="13" y="66"/>
                      <a:pt x="31" y="59"/>
                      <a:pt x="63" y="58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22" y="64"/>
                      <a:pt x="5" y="75"/>
                      <a:pt x="4" y="76"/>
                    </a:cubicBezTo>
                    <a:cubicBezTo>
                      <a:pt x="3" y="77"/>
                      <a:pt x="2" y="77"/>
                      <a:pt x="2" y="77"/>
                    </a:cubicBezTo>
                    <a:cubicBezTo>
                      <a:pt x="0" y="76"/>
                      <a:pt x="0" y="75"/>
                      <a:pt x="0" y="74"/>
                    </a:cubicBezTo>
                    <a:cubicBezTo>
                      <a:pt x="0" y="74"/>
                      <a:pt x="7" y="18"/>
                      <a:pt x="63" y="13"/>
                    </a:cubicBezTo>
                    <a:lnTo>
                      <a:pt x="6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6" name="Freeform 23"/>
              <p:cNvSpPr>
                <a:spLocks noEditPoints="1"/>
              </p:cNvSpPr>
              <p:nvPr/>
            </p:nvSpPr>
            <p:spPr bwMode="auto">
              <a:xfrm>
                <a:off x="8329613" y="3094038"/>
                <a:ext cx="287338" cy="174625"/>
              </a:xfrm>
              <a:custGeom>
                <a:avLst/>
                <a:gdLst>
                  <a:gd name="T0" fmla="*/ 64 w 127"/>
                  <a:gd name="T1" fmla="*/ 60 h 77"/>
                  <a:gd name="T2" fmla="*/ 121 w 127"/>
                  <a:gd name="T3" fmla="*/ 7 h 77"/>
                  <a:gd name="T4" fmla="*/ 64 w 127"/>
                  <a:gd name="T5" fmla="*/ 18 h 77"/>
                  <a:gd name="T6" fmla="*/ 64 w 127"/>
                  <a:gd name="T7" fmla="*/ 14 h 77"/>
                  <a:gd name="T8" fmla="*/ 123 w 127"/>
                  <a:gd name="T9" fmla="*/ 1 h 77"/>
                  <a:gd name="T10" fmla="*/ 125 w 127"/>
                  <a:gd name="T11" fmla="*/ 0 h 77"/>
                  <a:gd name="T12" fmla="*/ 127 w 127"/>
                  <a:gd name="T13" fmla="*/ 3 h 77"/>
                  <a:gd name="T14" fmla="*/ 64 w 127"/>
                  <a:gd name="T15" fmla="*/ 64 h 77"/>
                  <a:gd name="T16" fmla="*/ 64 w 127"/>
                  <a:gd name="T17" fmla="*/ 60 h 77"/>
                  <a:gd name="T18" fmla="*/ 54 w 127"/>
                  <a:gd name="T19" fmla="*/ 70 h 77"/>
                  <a:gd name="T20" fmla="*/ 54 w 127"/>
                  <a:gd name="T21" fmla="*/ 62 h 77"/>
                  <a:gd name="T22" fmla="*/ 56 w 127"/>
                  <a:gd name="T23" fmla="*/ 60 h 77"/>
                  <a:gd name="T24" fmla="*/ 64 w 127"/>
                  <a:gd name="T25" fmla="*/ 60 h 77"/>
                  <a:gd name="T26" fmla="*/ 64 w 127"/>
                  <a:gd name="T27" fmla="*/ 64 h 77"/>
                  <a:gd name="T28" fmla="*/ 59 w 127"/>
                  <a:gd name="T29" fmla="*/ 65 h 77"/>
                  <a:gd name="T30" fmla="*/ 59 w 127"/>
                  <a:gd name="T31" fmla="*/ 75 h 77"/>
                  <a:gd name="T32" fmla="*/ 59 w 127"/>
                  <a:gd name="T33" fmla="*/ 75 h 77"/>
                  <a:gd name="T34" fmla="*/ 58 w 127"/>
                  <a:gd name="T35" fmla="*/ 76 h 77"/>
                  <a:gd name="T36" fmla="*/ 55 w 127"/>
                  <a:gd name="T37" fmla="*/ 76 h 77"/>
                  <a:gd name="T38" fmla="*/ 2 w 127"/>
                  <a:gd name="T39" fmla="*/ 41 h 77"/>
                  <a:gd name="T40" fmla="*/ 1 w 127"/>
                  <a:gd name="T41" fmla="*/ 41 h 77"/>
                  <a:gd name="T42" fmla="*/ 2 w 127"/>
                  <a:gd name="T43" fmla="*/ 37 h 77"/>
                  <a:gd name="T44" fmla="*/ 55 w 127"/>
                  <a:gd name="T45" fmla="*/ 2 h 77"/>
                  <a:gd name="T46" fmla="*/ 56 w 127"/>
                  <a:gd name="T47" fmla="*/ 2 h 77"/>
                  <a:gd name="T48" fmla="*/ 59 w 127"/>
                  <a:gd name="T49" fmla="*/ 4 h 77"/>
                  <a:gd name="T50" fmla="*/ 59 w 127"/>
                  <a:gd name="T51" fmla="*/ 14 h 77"/>
                  <a:gd name="T52" fmla="*/ 64 w 127"/>
                  <a:gd name="T53" fmla="*/ 14 h 77"/>
                  <a:gd name="T54" fmla="*/ 64 w 127"/>
                  <a:gd name="T55" fmla="*/ 18 h 77"/>
                  <a:gd name="T56" fmla="*/ 56 w 127"/>
                  <a:gd name="T57" fmla="*/ 19 h 77"/>
                  <a:gd name="T58" fmla="*/ 54 w 127"/>
                  <a:gd name="T59" fmla="*/ 16 h 77"/>
                  <a:gd name="T60" fmla="*/ 54 w 127"/>
                  <a:gd name="T61" fmla="*/ 8 h 77"/>
                  <a:gd name="T62" fmla="*/ 7 w 127"/>
                  <a:gd name="T63" fmla="*/ 39 h 77"/>
                  <a:gd name="T64" fmla="*/ 54 w 127"/>
                  <a:gd name="T65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77">
                    <a:moveTo>
                      <a:pt x="64" y="60"/>
                    </a:moveTo>
                    <a:cubicBezTo>
                      <a:pt x="107" y="56"/>
                      <a:pt x="118" y="20"/>
                      <a:pt x="121" y="7"/>
                    </a:cubicBezTo>
                    <a:cubicBezTo>
                      <a:pt x="114" y="11"/>
                      <a:pt x="96" y="17"/>
                      <a:pt x="64" y="18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106" y="12"/>
                      <a:pt x="122" y="1"/>
                      <a:pt x="123" y="1"/>
                    </a:cubicBezTo>
                    <a:cubicBezTo>
                      <a:pt x="124" y="0"/>
                      <a:pt x="124" y="0"/>
                      <a:pt x="125" y="0"/>
                    </a:cubicBezTo>
                    <a:cubicBezTo>
                      <a:pt x="126" y="0"/>
                      <a:pt x="127" y="2"/>
                      <a:pt x="127" y="3"/>
                    </a:cubicBezTo>
                    <a:cubicBezTo>
                      <a:pt x="127" y="3"/>
                      <a:pt x="120" y="59"/>
                      <a:pt x="64" y="64"/>
                    </a:cubicBezTo>
                    <a:lnTo>
                      <a:pt x="64" y="60"/>
                    </a:lnTo>
                    <a:close/>
                    <a:moveTo>
                      <a:pt x="54" y="70"/>
                    </a:move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5" y="60"/>
                      <a:pt x="56" y="60"/>
                    </a:cubicBezTo>
                    <a:cubicBezTo>
                      <a:pt x="59" y="60"/>
                      <a:pt x="62" y="60"/>
                      <a:pt x="64" y="60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63" y="64"/>
                      <a:pt x="61" y="65"/>
                      <a:pt x="59" y="65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58" y="76"/>
                    </a:cubicBezTo>
                    <a:cubicBezTo>
                      <a:pt x="58" y="77"/>
                      <a:pt x="56" y="77"/>
                      <a:pt x="55" y="76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39"/>
                      <a:pt x="1" y="38"/>
                      <a:pt x="2" y="37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2"/>
                      <a:pt x="56" y="2"/>
                      <a:pt x="56" y="2"/>
                    </a:cubicBezTo>
                    <a:cubicBezTo>
                      <a:pt x="58" y="2"/>
                      <a:pt x="59" y="3"/>
                      <a:pt x="59" y="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1" y="14"/>
                      <a:pt x="63" y="14"/>
                      <a:pt x="64" y="14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2" y="19"/>
                      <a:pt x="59" y="19"/>
                      <a:pt x="56" y="19"/>
                    </a:cubicBezTo>
                    <a:cubicBezTo>
                      <a:pt x="55" y="19"/>
                      <a:pt x="54" y="17"/>
                      <a:pt x="54" y="16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7" y="39"/>
                      <a:pt x="7" y="39"/>
                      <a:pt x="7" y="39"/>
                    </a:cubicBezTo>
                    <a:lnTo>
                      <a:pt x="54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7" name="Freeform 24"/>
              <p:cNvSpPr>
                <a:spLocks noEditPoints="1"/>
              </p:cNvSpPr>
              <p:nvPr/>
            </p:nvSpPr>
            <p:spPr bwMode="auto">
              <a:xfrm>
                <a:off x="7458076" y="2038350"/>
                <a:ext cx="90488" cy="90488"/>
              </a:xfrm>
              <a:custGeom>
                <a:avLst/>
                <a:gdLst>
                  <a:gd name="T0" fmla="*/ 20 w 40"/>
                  <a:gd name="T1" fmla="*/ 0 h 40"/>
                  <a:gd name="T2" fmla="*/ 34 w 40"/>
                  <a:gd name="T3" fmla="*/ 6 h 40"/>
                  <a:gd name="T4" fmla="*/ 34 w 40"/>
                  <a:gd name="T5" fmla="*/ 6 h 40"/>
                  <a:gd name="T6" fmla="*/ 34 w 40"/>
                  <a:gd name="T7" fmla="*/ 6 h 40"/>
                  <a:gd name="T8" fmla="*/ 40 w 40"/>
                  <a:gd name="T9" fmla="*/ 20 h 40"/>
                  <a:gd name="T10" fmla="*/ 34 w 40"/>
                  <a:gd name="T11" fmla="*/ 35 h 40"/>
                  <a:gd name="T12" fmla="*/ 20 w 40"/>
                  <a:gd name="T13" fmla="*/ 40 h 40"/>
                  <a:gd name="T14" fmla="*/ 20 w 40"/>
                  <a:gd name="T15" fmla="*/ 36 h 40"/>
                  <a:gd name="T16" fmla="*/ 31 w 40"/>
                  <a:gd name="T17" fmla="*/ 31 h 40"/>
                  <a:gd name="T18" fmla="*/ 35 w 40"/>
                  <a:gd name="T19" fmla="*/ 20 h 40"/>
                  <a:gd name="T20" fmla="*/ 31 w 40"/>
                  <a:gd name="T21" fmla="*/ 10 h 40"/>
                  <a:gd name="T22" fmla="*/ 31 w 40"/>
                  <a:gd name="T23" fmla="*/ 10 h 40"/>
                  <a:gd name="T24" fmla="*/ 20 w 40"/>
                  <a:gd name="T25" fmla="*/ 5 h 40"/>
                  <a:gd name="T26" fmla="*/ 20 w 40"/>
                  <a:gd name="T27" fmla="*/ 0 h 40"/>
                  <a:gd name="T28" fmla="*/ 20 w 40"/>
                  <a:gd name="T29" fmla="*/ 40 h 40"/>
                  <a:gd name="T30" fmla="*/ 6 w 40"/>
                  <a:gd name="T31" fmla="*/ 35 h 40"/>
                  <a:gd name="T32" fmla="*/ 0 w 40"/>
                  <a:gd name="T33" fmla="*/ 20 h 40"/>
                  <a:gd name="T34" fmla="*/ 6 w 40"/>
                  <a:gd name="T35" fmla="*/ 6 h 40"/>
                  <a:gd name="T36" fmla="*/ 6 w 40"/>
                  <a:gd name="T37" fmla="*/ 6 h 40"/>
                  <a:gd name="T38" fmla="*/ 20 w 40"/>
                  <a:gd name="T39" fmla="*/ 0 h 40"/>
                  <a:gd name="T40" fmla="*/ 20 w 40"/>
                  <a:gd name="T41" fmla="*/ 5 h 40"/>
                  <a:gd name="T42" fmla="*/ 9 w 40"/>
                  <a:gd name="T43" fmla="*/ 10 h 40"/>
                  <a:gd name="T44" fmla="*/ 9 w 40"/>
                  <a:gd name="T45" fmla="*/ 10 h 40"/>
                  <a:gd name="T46" fmla="*/ 9 w 40"/>
                  <a:gd name="T47" fmla="*/ 10 h 40"/>
                  <a:gd name="T48" fmla="*/ 5 w 40"/>
                  <a:gd name="T49" fmla="*/ 20 h 40"/>
                  <a:gd name="T50" fmla="*/ 9 w 40"/>
                  <a:gd name="T51" fmla="*/ 31 h 40"/>
                  <a:gd name="T52" fmla="*/ 20 w 40"/>
                  <a:gd name="T53" fmla="*/ 36 h 40"/>
                  <a:gd name="T54" fmla="*/ 20 w 40"/>
                  <a:gd name="T5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cubicBezTo>
                      <a:pt x="25" y="0"/>
                      <a:pt x="30" y="3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8" y="10"/>
                      <a:pt x="40" y="15"/>
                      <a:pt x="40" y="20"/>
                    </a:cubicBezTo>
                    <a:cubicBezTo>
                      <a:pt x="40" y="26"/>
                      <a:pt x="38" y="31"/>
                      <a:pt x="34" y="35"/>
                    </a:cubicBezTo>
                    <a:cubicBezTo>
                      <a:pt x="30" y="38"/>
                      <a:pt x="25" y="40"/>
                      <a:pt x="20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4" y="36"/>
                      <a:pt x="28" y="34"/>
                      <a:pt x="31" y="31"/>
                    </a:cubicBezTo>
                    <a:cubicBezTo>
                      <a:pt x="33" y="28"/>
                      <a:pt x="35" y="25"/>
                      <a:pt x="35" y="20"/>
                    </a:cubicBezTo>
                    <a:cubicBezTo>
                      <a:pt x="35" y="16"/>
                      <a:pt x="33" y="12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8" y="7"/>
                      <a:pt x="24" y="5"/>
                      <a:pt x="20" y="5"/>
                    </a:cubicBezTo>
                    <a:lnTo>
                      <a:pt x="20" y="0"/>
                    </a:lnTo>
                    <a:close/>
                    <a:moveTo>
                      <a:pt x="20" y="40"/>
                    </a:moveTo>
                    <a:cubicBezTo>
                      <a:pt x="14" y="40"/>
                      <a:pt x="9" y="38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3"/>
                      <a:pt x="14" y="0"/>
                      <a:pt x="20" y="0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2"/>
                      <a:pt x="5" y="16"/>
                      <a:pt x="5" y="20"/>
                    </a:cubicBezTo>
                    <a:cubicBezTo>
                      <a:pt x="5" y="25"/>
                      <a:pt x="6" y="28"/>
                      <a:pt x="9" y="31"/>
                    </a:cubicBezTo>
                    <a:cubicBezTo>
                      <a:pt x="12" y="34"/>
                      <a:pt x="16" y="36"/>
                      <a:pt x="20" y="36"/>
                    </a:cubicBezTo>
                    <a:lnTo>
                      <a:pt x="2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8" name="Freeform 25"/>
              <p:cNvSpPr>
                <a:spLocks noEditPoints="1"/>
              </p:cNvSpPr>
              <p:nvPr/>
            </p:nvSpPr>
            <p:spPr bwMode="auto">
              <a:xfrm>
                <a:off x="7399338" y="2133600"/>
                <a:ext cx="204788" cy="309563"/>
              </a:xfrm>
              <a:custGeom>
                <a:avLst/>
                <a:gdLst>
                  <a:gd name="T0" fmla="*/ 49 w 91"/>
                  <a:gd name="T1" fmla="*/ 63 h 137"/>
                  <a:gd name="T2" fmla="*/ 51 w 91"/>
                  <a:gd name="T3" fmla="*/ 133 h 137"/>
                  <a:gd name="T4" fmla="*/ 67 w 91"/>
                  <a:gd name="T5" fmla="*/ 66 h 137"/>
                  <a:gd name="T6" fmla="*/ 67 w 91"/>
                  <a:gd name="T7" fmla="*/ 27 h 137"/>
                  <a:gd name="T8" fmla="*/ 75 w 91"/>
                  <a:gd name="T9" fmla="*/ 25 h 137"/>
                  <a:gd name="T10" fmla="*/ 77 w 91"/>
                  <a:gd name="T11" fmla="*/ 63 h 137"/>
                  <a:gd name="T12" fmla="*/ 86 w 91"/>
                  <a:gd name="T13" fmla="*/ 5 h 137"/>
                  <a:gd name="T14" fmla="*/ 45 w 91"/>
                  <a:gd name="T15" fmla="*/ 0 h 137"/>
                  <a:gd name="T16" fmla="*/ 91 w 91"/>
                  <a:gd name="T17" fmla="*/ 3 h 137"/>
                  <a:gd name="T18" fmla="*/ 88 w 91"/>
                  <a:gd name="T19" fmla="*/ 68 h 137"/>
                  <a:gd name="T20" fmla="*/ 72 w 91"/>
                  <a:gd name="T21" fmla="*/ 66 h 137"/>
                  <a:gd name="T22" fmla="*/ 72 w 91"/>
                  <a:gd name="T23" fmla="*/ 30 h 137"/>
                  <a:gd name="T24" fmla="*/ 72 w 91"/>
                  <a:gd name="T25" fmla="*/ 66 h 137"/>
                  <a:gd name="T26" fmla="*/ 70 w 91"/>
                  <a:gd name="T27" fmla="*/ 137 h 137"/>
                  <a:gd name="T28" fmla="*/ 47 w 91"/>
                  <a:gd name="T29" fmla="*/ 135 h 137"/>
                  <a:gd name="T30" fmla="*/ 45 w 91"/>
                  <a:gd name="T31" fmla="*/ 68 h 137"/>
                  <a:gd name="T32" fmla="*/ 17 w 91"/>
                  <a:gd name="T33" fmla="*/ 25 h 137"/>
                  <a:gd name="T34" fmla="*/ 25 w 91"/>
                  <a:gd name="T35" fmla="*/ 27 h 137"/>
                  <a:gd name="T36" fmla="*/ 25 w 91"/>
                  <a:gd name="T37" fmla="*/ 70 h 137"/>
                  <a:gd name="T38" fmla="*/ 41 w 91"/>
                  <a:gd name="T39" fmla="*/ 133 h 137"/>
                  <a:gd name="T40" fmla="*/ 43 w 91"/>
                  <a:gd name="T41" fmla="*/ 63 h 137"/>
                  <a:gd name="T42" fmla="*/ 45 w 91"/>
                  <a:gd name="T43" fmla="*/ 68 h 137"/>
                  <a:gd name="T44" fmla="*/ 45 w 91"/>
                  <a:gd name="T45" fmla="*/ 135 h 137"/>
                  <a:gd name="T46" fmla="*/ 22 w 91"/>
                  <a:gd name="T47" fmla="*/ 137 h 137"/>
                  <a:gd name="T48" fmla="*/ 20 w 91"/>
                  <a:gd name="T49" fmla="*/ 70 h 137"/>
                  <a:gd name="T50" fmla="*/ 20 w 91"/>
                  <a:gd name="T51" fmla="*/ 30 h 137"/>
                  <a:gd name="T52" fmla="*/ 20 w 91"/>
                  <a:gd name="T53" fmla="*/ 66 h 137"/>
                  <a:gd name="T54" fmla="*/ 3 w 91"/>
                  <a:gd name="T55" fmla="*/ 68 h 137"/>
                  <a:gd name="T56" fmla="*/ 0 w 91"/>
                  <a:gd name="T57" fmla="*/ 3 h 137"/>
                  <a:gd name="T58" fmla="*/ 45 w 91"/>
                  <a:gd name="T59" fmla="*/ 0 h 137"/>
                  <a:gd name="T60" fmla="*/ 5 w 91"/>
                  <a:gd name="T61" fmla="*/ 5 h 137"/>
                  <a:gd name="T62" fmla="*/ 15 w 91"/>
                  <a:gd name="T63" fmla="*/ 63 h 137"/>
                  <a:gd name="T64" fmla="*/ 17 w 91"/>
                  <a:gd name="T65" fmla="*/ 2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37">
                    <a:moveTo>
                      <a:pt x="45" y="63"/>
                    </a:moveTo>
                    <a:cubicBezTo>
                      <a:pt x="49" y="63"/>
                      <a:pt x="49" y="63"/>
                      <a:pt x="49" y="63"/>
                    </a:cubicBezTo>
                    <a:cubicBezTo>
                      <a:pt x="50" y="63"/>
                      <a:pt x="51" y="64"/>
                      <a:pt x="51" y="66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67" y="133"/>
                      <a:pt x="67" y="133"/>
                      <a:pt x="67" y="133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7" y="26"/>
                      <a:pt x="68" y="25"/>
                      <a:pt x="70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6" y="25"/>
                      <a:pt x="77" y="26"/>
                      <a:pt x="77" y="27"/>
                    </a:cubicBezTo>
                    <a:cubicBezTo>
                      <a:pt x="77" y="63"/>
                      <a:pt x="77" y="63"/>
                      <a:pt x="77" y="63"/>
                    </a:cubicBezTo>
                    <a:cubicBezTo>
                      <a:pt x="86" y="63"/>
                      <a:pt x="86" y="63"/>
                      <a:pt x="86" y="63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0" y="0"/>
                      <a:pt x="91" y="1"/>
                      <a:pt x="91" y="3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91" y="67"/>
                      <a:pt x="90" y="68"/>
                      <a:pt x="88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3" y="68"/>
                      <a:pt x="72" y="67"/>
                      <a:pt x="72" y="66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2" y="135"/>
                      <a:pt x="72" y="135"/>
                      <a:pt x="72" y="135"/>
                    </a:cubicBezTo>
                    <a:cubicBezTo>
                      <a:pt x="72" y="136"/>
                      <a:pt x="71" y="137"/>
                      <a:pt x="70" y="137"/>
                    </a:cubicBezTo>
                    <a:cubicBezTo>
                      <a:pt x="49" y="137"/>
                      <a:pt x="49" y="137"/>
                      <a:pt x="49" y="137"/>
                    </a:cubicBezTo>
                    <a:cubicBezTo>
                      <a:pt x="48" y="137"/>
                      <a:pt x="47" y="136"/>
                      <a:pt x="47" y="135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5" y="68"/>
                      <a:pt x="45" y="68"/>
                      <a:pt x="45" y="68"/>
                    </a:cubicBezTo>
                    <a:lnTo>
                      <a:pt x="45" y="63"/>
                    </a:lnTo>
                    <a:close/>
                    <a:moveTo>
                      <a:pt x="17" y="25"/>
                    </a:moveTo>
                    <a:cubicBezTo>
                      <a:pt x="22" y="25"/>
                      <a:pt x="22" y="25"/>
                      <a:pt x="22" y="25"/>
                    </a:cubicBezTo>
                    <a:cubicBezTo>
                      <a:pt x="24" y="25"/>
                      <a:pt x="25" y="26"/>
                      <a:pt x="25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5" y="133"/>
                      <a:pt x="25" y="133"/>
                      <a:pt x="25" y="133"/>
                    </a:cubicBezTo>
                    <a:cubicBezTo>
                      <a:pt x="41" y="133"/>
                      <a:pt x="41" y="133"/>
                      <a:pt x="41" y="133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4"/>
                      <a:pt x="42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135"/>
                      <a:pt x="45" y="135"/>
                      <a:pt x="45" y="135"/>
                    </a:cubicBezTo>
                    <a:cubicBezTo>
                      <a:pt x="45" y="136"/>
                      <a:pt x="44" y="137"/>
                      <a:pt x="43" y="137"/>
                    </a:cubicBezTo>
                    <a:cubicBezTo>
                      <a:pt x="22" y="137"/>
                      <a:pt x="22" y="137"/>
                      <a:pt x="22" y="137"/>
                    </a:cubicBezTo>
                    <a:cubicBezTo>
                      <a:pt x="21" y="137"/>
                      <a:pt x="20" y="136"/>
                      <a:pt x="20" y="135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7"/>
                      <a:pt x="19" y="68"/>
                      <a:pt x="17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1" y="68"/>
                      <a:pt x="0" y="67"/>
                      <a:pt x="0" y="6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6"/>
                      <a:pt x="16" y="25"/>
                      <a:pt x="1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9" name="Freeform 26"/>
              <p:cNvSpPr>
                <a:spLocks noEditPoints="1"/>
              </p:cNvSpPr>
              <p:nvPr/>
            </p:nvSpPr>
            <p:spPr bwMode="auto">
              <a:xfrm>
                <a:off x="7677151" y="2038350"/>
                <a:ext cx="90488" cy="90488"/>
              </a:xfrm>
              <a:custGeom>
                <a:avLst/>
                <a:gdLst>
                  <a:gd name="T0" fmla="*/ 20 w 40"/>
                  <a:gd name="T1" fmla="*/ 0 h 40"/>
                  <a:gd name="T2" fmla="*/ 34 w 40"/>
                  <a:gd name="T3" fmla="*/ 6 h 40"/>
                  <a:gd name="T4" fmla="*/ 34 w 40"/>
                  <a:gd name="T5" fmla="*/ 6 h 40"/>
                  <a:gd name="T6" fmla="*/ 40 w 40"/>
                  <a:gd name="T7" fmla="*/ 20 h 40"/>
                  <a:gd name="T8" fmla="*/ 34 w 40"/>
                  <a:gd name="T9" fmla="*/ 35 h 40"/>
                  <a:gd name="T10" fmla="*/ 20 w 40"/>
                  <a:gd name="T11" fmla="*/ 40 h 40"/>
                  <a:gd name="T12" fmla="*/ 20 w 40"/>
                  <a:gd name="T13" fmla="*/ 36 h 40"/>
                  <a:gd name="T14" fmla="*/ 31 w 40"/>
                  <a:gd name="T15" fmla="*/ 31 h 40"/>
                  <a:gd name="T16" fmla="*/ 35 w 40"/>
                  <a:gd name="T17" fmla="*/ 20 h 40"/>
                  <a:gd name="T18" fmla="*/ 31 w 40"/>
                  <a:gd name="T19" fmla="*/ 10 h 40"/>
                  <a:gd name="T20" fmla="*/ 31 w 40"/>
                  <a:gd name="T21" fmla="*/ 10 h 40"/>
                  <a:gd name="T22" fmla="*/ 20 w 40"/>
                  <a:gd name="T23" fmla="*/ 5 h 40"/>
                  <a:gd name="T24" fmla="*/ 20 w 40"/>
                  <a:gd name="T25" fmla="*/ 0 h 40"/>
                  <a:gd name="T26" fmla="*/ 20 w 40"/>
                  <a:gd name="T27" fmla="*/ 0 h 40"/>
                  <a:gd name="T28" fmla="*/ 20 w 40"/>
                  <a:gd name="T29" fmla="*/ 0 h 40"/>
                  <a:gd name="T30" fmla="*/ 20 w 40"/>
                  <a:gd name="T31" fmla="*/ 5 h 40"/>
                  <a:gd name="T32" fmla="*/ 20 w 40"/>
                  <a:gd name="T33" fmla="*/ 5 h 40"/>
                  <a:gd name="T34" fmla="*/ 9 w 40"/>
                  <a:gd name="T35" fmla="*/ 10 h 40"/>
                  <a:gd name="T36" fmla="*/ 9 w 40"/>
                  <a:gd name="T37" fmla="*/ 10 h 40"/>
                  <a:gd name="T38" fmla="*/ 5 w 40"/>
                  <a:gd name="T39" fmla="*/ 20 h 40"/>
                  <a:gd name="T40" fmla="*/ 9 w 40"/>
                  <a:gd name="T41" fmla="*/ 31 h 40"/>
                  <a:gd name="T42" fmla="*/ 20 w 40"/>
                  <a:gd name="T43" fmla="*/ 36 h 40"/>
                  <a:gd name="T44" fmla="*/ 20 w 40"/>
                  <a:gd name="T45" fmla="*/ 36 h 40"/>
                  <a:gd name="T46" fmla="*/ 20 w 40"/>
                  <a:gd name="T47" fmla="*/ 40 h 40"/>
                  <a:gd name="T48" fmla="*/ 20 w 40"/>
                  <a:gd name="T49" fmla="*/ 40 h 40"/>
                  <a:gd name="T50" fmla="*/ 6 w 40"/>
                  <a:gd name="T51" fmla="*/ 35 h 40"/>
                  <a:gd name="T52" fmla="*/ 0 w 40"/>
                  <a:gd name="T53" fmla="*/ 20 h 40"/>
                  <a:gd name="T54" fmla="*/ 6 w 40"/>
                  <a:gd name="T55" fmla="*/ 6 h 40"/>
                  <a:gd name="T56" fmla="*/ 6 w 40"/>
                  <a:gd name="T57" fmla="*/ 6 h 40"/>
                  <a:gd name="T58" fmla="*/ 6 w 40"/>
                  <a:gd name="T59" fmla="*/ 6 h 40"/>
                  <a:gd name="T60" fmla="*/ 20 w 40"/>
                  <a:gd name="T6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cubicBezTo>
                      <a:pt x="25" y="0"/>
                      <a:pt x="30" y="3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8" y="10"/>
                      <a:pt x="40" y="15"/>
                      <a:pt x="40" y="20"/>
                    </a:cubicBezTo>
                    <a:cubicBezTo>
                      <a:pt x="40" y="26"/>
                      <a:pt x="38" y="31"/>
                      <a:pt x="34" y="35"/>
                    </a:cubicBezTo>
                    <a:cubicBezTo>
                      <a:pt x="30" y="38"/>
                      <a:pt x="25" y="40"/>
                      <a:pt x="20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4" y="36"/>
                      <a:pt x="28" y="34"/>
                      <a:pt x="31" y="31"/>
                    </a:cubicBezTo>
                    <a:cubicBezTo>
                      <a:pt x="33" y="28"/>
                      <a:pt x="35" y="25"/>
                      <a:pt x="35" y="20"/>
                    </a:cubicBezTo>
                    <a:cubicBezTo>
                      <a:pt x="35" y="16"/>
                      <a:pt x="33" y="12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8" y="7"/>
                      <a:pt x="24" y="5"/>
                      <a:pt x="20" y="5"/>
                    </a:cubicBezTo>
                    <a:lnTo>
                      <a:pt x="20" y="0"/>
                    </a:ln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2"/>
                      <a:pt x="5" y="16"/>
                      <a:pt x="5" y="20"/>
                    </a:cubicBezTo>
                    <a:cubicBezTo>
                      <a:pt x="5" y="25"/>
                      <a:pt x="6" y="28"/>
                      <a:pt x="9" y="31"/>
                    </a:cubicBezTo>
                    <a:cubicBezTo>
                      <a:pt x="12" y="34"/>
                      <a:pt x="16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4" y="40"/>
                      <a:pt x="9" y="38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3"/>
                      <a:pt x="1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0" name="Freeform 27"/>
              <p:cNvSpPr>
                <a:spLocks noEditPoints="1"/>
              </p:cNvSpPr>
              <p:nvPr/>
            </p:nvSpPr>
            <p:spPr bwMode="auto">
              <a:xfrm>
                <a:off x="7604126" y="2133600"/>
                <a:ext cx="234950" cy="309563"/>
              </a:xfrm>
              <a:custGeom>
                <a:avLst/>
                <a:gdLst>
                  <a:gd name="T0" fmla="*/ 98 w 104"/>
                  <a:gd name="T1" fmla="*/ 63 h 137"/>
                  <a:gd name="T2" fmla="*/ 73 w 104"/>
                  <a:gd name="T3" fmla="*/ 5 h 137"/>
                  <a:gd name="T4" fmla="*/ 84 w 104"/>
                  <a:gd name="T5" fmla="*/ 0 h 137"/>
                  <a:gd name="T6" fmla="*/ 86 w 104"/>
                  <a:gd name="T7" fmla="*/ 2 h 137"/>
                  <a:gd name="T8" fmla="*/ 104 w 104"/>
                  <a:gd name="T9" fmla="*/ 66 h 137"/>
                  <a:gd name="T10" fmla="*/ 87 w 104"/>
                  <a:gd name="T11" fmla="*/ 68 h 137"/>
                  <a:gd name="T12" fmla="*/ 85 w 104"/>
                  <a:gd name="T13" fmla="*/ 66 h 137"/>
                  <a:gd name="T14" fmla="*/ 93 w 104"/>
                  <a:gd name="T15" fmla="*/ 96 h 137"/>
                  <a:gd name="T16" fmla="*/ 91 w 104"/>
                  <a:gd name="T17" fmla="*/ 100 h 137"/>
                  <a:gd name="T18" fmla="*/ 78 w 104"/>
                  <a:gd name="T19" fmla="*/ 135 h 137"/>
                  <a:gd name="T20" fmla="*/ 76 w 104"/>
                  <a:gd name="T21" fmla="*/ 137 h 137"/>
                  <a:gd name="T22" fmla="*/ 73 w 104"/>
                  <a:gd name="T23" fmla="*/ 133 h 137"/>
                  <a:gd name="T24" fmla="*/ 73 w 104"/>
                  <a:gd name="T25" fmla="*/ 97 h 137"/>
                  <a:gd name="T26" fmla="*/ 76 w 104"/>
                  <a:gd name="T27" fmla="*/ 95 h 137"/>
                  <a:gd name="T28" fmla="*/ 73 w 104"/>
                  <a:gd name="T29" fmla="*/ 41 h 137"/>
                  <a:gd name="T30" fmla="*/ 74 w 104"/>
                  <a:gd name="T31" fmla="*/ 27 h 137"/>
                  <a:gd name="T32" fmla="*/ 73 w 104"/>
                  <a:gd name="T33" fmla="*/ 25 h 137"/>
                  <a:gd name="T34" fmla="*/ 79 w 104"/>
                  <a:gd name="T35" fmla="*/ 27 h 137"/>
                  <a:gd name="T36" fmla="*/ 89 w 104"/>
                  <a:gd name="T37" fmla="*/ 63 h 137"/>
                  <a:gd name="T38" fmla="*/ 52 w 104"/>
                  <a:gd name="T39" fmla="*/ 5 h 137"/>
                  <a:gd name="T40" fmla="*/ 73 w 104"/>
                  <a:gd name="T41" fmla="*/ 0 h 137"/>
                  <a:gd name="T42" fmla="*/ 52 w 104"/>
                  <a:gd name="T43" fmla="*/ 95 h 137"/>
                  <a:gd name="T44" fmla="*/ 57 w 104"/>
                  <a:gd name="T45" fmla="*/ 97 h 137"/>
                  <a:gd name="T46" fmla="*/ 73 w 104"/>
                  <a:gd name="T47" fmla="*/ 133 h 137"/>
                  <a:gd name="T48" fmla="*/ 55 w 104"/>
                  <a:gd name="T49" fmla="*/ 137 h 137"/>
                  <a:gd name="T50" fmla="*/ 52 w 104"/>
                  <a:gd name="T51" fmla="*/ 100 h 137"/>
                  <a:gd name="T52" fmla="*/ 52 w 104"/>
                  <a:gd name="T53" fmla="*/ 95 h 137"/>
                  <a:gd name="T54" fmla="*/ 69 w 104"/>
                  <a:gd name="T55" fmla="*/ 28 h 137"/>
                  <a:gd name="T56" fmla="*/ 72 w 104"/>
                  <a:gd name="T57" fmla="*/ 25 h 137"/>
                  <a:gd name="T58" fmla="*/ 73 w 104"/>
                  <a:gd name="T59" fmla="*/ 26 h 137"/>
                  <a:gd name="T60" fmla="*/ 73 w 104"/>
                  <a:gd name="T61" fmla="*/ 26 h 137"/>
                  <a:gd name="T62" fmla="*/ 52 w 104"/>
                  <a:gd name="T63" fmla="*/ 5 h 137"/>
                  <a:gd name="T64" fmla="*/ 6 w 104"/>
                  <a:gd name="T65" fmla="*/ 63 h 137"/>
                  <a:gd name="T66" fmla="*/ 25 w 104"/>
                  <a:gd name="T67" fmla="*/ 26 h 137"/>
                  <a:gd name="T68" fmla="*/ 27 w 104"/>
                  <a:gd name="T69" fmla="*/ 25 h 137"/>
                  <a:gd name="T70" fmla="*/ 34 w 104"/>
                  <a:gd name="T71" fmla="*/ 27 h 137"/>
                  <a:gd name="T72" fmla="*/ 34 w 104"/>
                  <a:gd name="T73" fmla="*/ 28 h 137"/>
                  <a:gd name="T74" fmla="*/ 28 w 104"/>
                  <a:gd name="T75" fmla="*/ 95 h 137"/>
                  <a:gd name="T76" fmla="*/ 31 w 104"/>
                  <a:gd name="T77" fmla="*/ 97 h 137"/>
                  <a:gd name="T78" fmla="*/ 46 w 104"/>
                  <a:gd name="T79" fmla="*/ 133 h 137"/>
                  <a:gd name="T80" fmla="*/ 49 w 104"/>
                  <a:gd name="T81" fmla="*/ 95 h 137"/>
                  <a:gd name="T82" fmla="*/ 52 w 104"/>
                  <a:gd name="T83" fmla="*/ 100 h 137"/>
                  <a:gd name="T84" fmla="*/ 51 w 104"/>
                  <a:gd name="T85" fmla="*/ 135 h 137"/>
                  <a:gd name="T86" fmla="*/ 28 w 104"/>
                  <a:gd name="T87" fmla="*/ 137 h 137"/>
                  <a:gd name="T88" fmla="*/ 26 w 104"/>
                  <a:gd name="T89" fmla="*/ 135 h 137"/>
                  <a:gd name="T90" fmla="*/ 13 w 104"/>
                  <a:gd name="T91" fmla="*/ 100 h 137"/>
                  <a:gd name="T92" fmla="*/ 12 w 104"/>
                  <a:gd name="T93" fmla="*/ 99 h 137"/>
                  <a:gd name="T94" fmla="*/ 18 w 104"/>
                  <a:gd name="T95" fmla="*/ 67 h 137"/>
                  <a:gd name="T96" fmla="*/ 3 w 104"/>
                  <a:gd name="T97" fmla="*/ 68 h 137"/>
                  <a:gd name="T98" fmla="*/ 2 w 104"/>
                  <a:gd name="T99" fmla="*/ 68 h 137"/>
                  <a:gd name="T100" fmla="*/ 19 w 104"/>
                  <a:gd name="T101" fmla="*/ 2 h 137"/>
                  <a:gd name="T102" fmla="*/ 52 w 104"/>
                  <a:gd name="T103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4" h="137">
                    <a:moveTo>
                      <a:pt x="89" y="63"/>
                    </a:moveTo>
                    <a:cubicBezTo>
                      <a:pt x="98" y="63"/>
                      <a:pt x="98" y="63"/>
                      <a:pt x="98" y="63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5" y="0"/>
                      <a:pt x="86" y="1"/>
                      <a:pt x="86" y="2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03" y="65"/>
                      <a:pt x="104" y="65"/>
                      <a:pt x="104" y="66"/>
                    </a:cubicBezTo>
                    <a:cubicBezTo>
                      <a:pt x="104" y="67"/>
                      <a:pt x="102" y="68"/>
                      <a:pt x="101" y="68"/>
                    </a:cubicBezTo>
                    <a:cubicBezTo>
                      <a:pt x="87" y="68"/>
                      <a:pt x="87" y="68"/>
                      <a:pt x="87" y="68"/>
                    </a:cubicBezTo>
                    <a:cubicBezTo>
                      <a:pt x="87" y="68"/>
                      <a:pt x="87" y="68"/>
                      <a:pt x="87" y="68"/>
                    </a:cubicBezTo>
                    <a:cubicBezTo>
                      <a:pt x="86" y="68"/>
                      <a:pt x="85" y="67"/>
                      <a:pt x="85" y="66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93" y="96"/>
                      <a:pt x="93" y="96"/>
                      <a:pt x="93" y="96"/>
                    </a:cubicBezTo>
                    <a:cubicBezTo>
                      <a:pt x="93" y="97"/>
                      <a:pt x="93" y="97"/>
                      <a:pt x="93" y="97"/>
                    </a:cubicBezTo>
                    <a:cubicBezTo>
                      <a:pt x="93" y="98"/>
                      <a:pt x="92" y="100"/>
                      <a:pt x="91" y="100"/>
                    </a:cubicBezTo>
                    <a:cubicBezTo>
                      <a:pt x="78" y="100"/>
                      <a:pt x="78" y="100"/>
                      <a:pt x="78" y="100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8" y="136"/>
                      <a:pt x="77" y="137"/>
                      <a:pt x="76" y="137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97"/>
                      <a:pt x="73" y="97"/>
                      <a:pt x="73" y="97"/>
                    </a:cubicBezTo>
                    <a:cubicBezTo>
                      <a:pt x="73" y="96"/>
                      <a:pt x="74" y="95"/>
                      <a:pt x="76" y="95"/>
                    </a:cubicBezTo>
                    <a:cubicBezTo>
                      <a:pt x="76" y="95"/>
                      <a:pt x="76" y="95"/>
                      <a:pt x="76" y="95"/>
                    </a:cubicBezTo>
                    <a:cubicBezTo>
                      <a:pt x="88" y="95"/>
                      <a:pt x="88" y="95"/>
                      <a:pt x="88" y="95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4" y="26"/>
                      <a:pt x="73" y="26"/>
                      <a:pt x="73" y="26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8" y="25"/>
                      <a:pt x="79" y="26"/>
                      <a:pt x="79" y="27"/>
                    </a:cubicBezTo>
                    <a:cubicBezTo>
                      <a:pt x="79" y="27"/>
                      <a:pt x="79" y="27"/>
                      <a:pt x="79" y="27"/>
                    </a:cubicBezTo>
                    <a:lnTo>
                      <a:pt x="89" y="63"/>
                    </a:lnTo>
                    <a:close/>
                    <a:moveTo>
                      <a:pt x="73" y="5"/>
                    </a:moveTo>
                    <a:cubicBezTo>
                      <a:pt x="52" y="5"/>
                      <a:pt x="52" y="5"/>
                      <a:pt x="52" y="5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lose/>
                    <a:moveTo>
                      <a:pt x="52" y="95"/>
                    </a:moveTo>
                    <a:cubicBezTo>
                      <a:pt x="55" y="95"/>
                      <a:pt x="55" y="95"/>
                      <a:pt x="55" y="95"/>
                    </a:cubicBezTo>
                    <a:cubicBezTo>
                      <a:pt x="56" y="95"/>
                      <a:pt x="57" y="96"/>
                      <a:pt x="57" y="97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55" y="137"/>
                      <a:pt x="55" y="137"/>
                      <a:pt x="55" y="137"/>
                    </a:cubicBezTo>
                    <a:cubicBezTo>
                      <a:pt x="54" y="137"/>
                      <a:pt x="52" y="136"/>
                      <a:pt x="52" y="135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2" y="95"/>
                      <a:pt x="52" y="95"/>
                      <a:pt x="52" y="95"/>
                    </a:cubicBezTo>
                    <a:close/>
                    <a:moveTo>
                      <a:pt x="73" y="41"/>
                    </a:moveTo>
                    <a:cubicBezTo>
                      <a:pt x="69" y="28"/>
                      <a:pt x="69" y="28"/>
                      <a:pt x="69" y="28"/>
                    </a:cubicBezTo>
                    <a:cubicBezTo>
                      <a:pt x="69" y="27"/>
                      <a:pt x="70" y="26"/>
                      <a:pt x="71" y="25"/>
                    </a:cubicBezTo>
                    <a:cubicBezTo>
                      <a:pt x="71" y="25"/>
                      <a:pt x="72" y="25"/>
                      <a:pt x="72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3" y="25"/>
                      <a:pt x="72" y="25"/>
                      <a:pt x="72" y="25"/>
                    </a:cubicBezTo>
                    <a:cubicBezTo>
                      <a:pt x="73" y="26"/>
                      <a:pt x="73" y="26"/>
                      <a:pt x="73" y="26"/>
                    </a:cubicBezTo>
                    <a:lnTo>
                      <a:pt x="73" y="41"/>
                    </a:lnTo>
                    <a:close/>
                    <a:moveTo>
                      <a:pt x="52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6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5"/>
                      <a:pt x="34" y="26"/>
                      <a:pt x="34" y="27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16" y="95"/>
                      <a:pt x="16" y="95"/>
                      <a:pt x="16" y="95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30" y="95"/>
                      <a:pt x="31" y="96"/>
                      <a:pt x="31" y="97"/>
                    </a:cubicBezTo>
                    <a:cubicBezTo>
                      <a:pt x="31" y="97"/>
                      <a:pt x="31" y="97"/>
                      <a:pt x="31" y="97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46" y="133"/>
                      <a:pt x="46" y="133"/>
                      <a:pt x="46" y="133"/>
                    </a:cubicBezTo>
                    <a:cubicBezTo>
                      <a:pt x="46" y="97"/>
                      <a:pt x="46" y="97"/>
                      <a:pt x="46" y="97"/>
                    </a:cubicBezTo>
                    <a:cubicBezTo>
                      <a:pt x="46" y="96"/>
                      <a:pt x="48" y="95"/>
                      <a:pt x="49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1" y="136"/>
                      <a:pt x="50" y="137"/>
                      <a:pt x="49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7" y="137"/>
                      <a:pt x="26" y="136"/>
                      <a:pt x="26" y="135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13" y="100"/>
                      <a:pt x="12" y="100"/>
                      <a:pt x="12" y="99"/>
                    </a:cubicBezTo>
                    <a:cubicBezTo>
                      <a:pt x="11" y="99"/>
                      <a:pt x="10" y="98"/>
                      <a:pt x="10" y="9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8"/>
                      <a:pt x="17" y="68"/>
                      <a:pt x="16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1" y="68"/>
                      <a:pt x="0" y="66"/>
                      <a:pt x="0" y="6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20" y="0"/>
                      <a:pt x="21" y="0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5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1" name="Freeform 29"/>
              <p:cNvSpPr>
                <a:spLocks noEditPoints="1"/>
              </p:cNvSpPr>
              <p:nvPr/>
            </p:nvSpPr>
            <p:spPr bwMode="auto">
              <a:xfrm>
                <a:off x="8504238" y="2633663"/>
                <a:ext cx="365125" cy="341313"/>
              </a:xfrm>
              <a:custGeom>
                <a:avLst/>
                <a:gdLst>
                  <a:gd name="T0" fmla="*/ 103 w 162"/>
                  <a:gd name="T1" fmla="*/ 56 h 151"/>
                  <a:gd name="T2" fmla="*/ 125 w 162"/>
                  <a:gd name="T3" fmla="*/ 50 h 151"/>
                  <a:gd name="T4" fmla="*/ 139 w 162"/>
                  <a:gd name="T5" fmla="*/ 55 h 151"/>
                  <a:gd name="T6" fmla="*/ 150 w 162"/>
                  <a:gd name="T7" fmla="*/ 60 h 151"/>
                  <a:gd name="T8" fmla="*/ 155 w 162"/>
                  <a:gd name="T9" fmla="*/ 59 h 151"/>
                  <a:gd name="T10" fmla="*/ 154 w 162"/>
                  <a:gd name="T11" fmla="*/ 37 h 151"/>
                  <a:gd name="T12" fmla="*/ 154 w 162"/>
                  <a:gd name="T13" fmla="*/ 37 h 151"/>
                  <a:gd name="T14" fmla="*/ 137 w 162"/>
                  <a:gd name="T15" fmla="*/ 12 h 151"/>
                  <a:gd name="T16" fmla="*/ 108 w 162"/>
                  <a:gd name="T17" fmla="*/ 7 h 151"/>
                  <a:gd name="T18" fmla="*/ 107 w 162"/>
                  <a:gd name="T19" fmla="*/ 7 h 151"/>
                  <a:gd name="T20" fmla="*/ 89 w 162"/>
                  <a:gd name="T21" fmla="*/ 16 h 151"/>
                  <a:gd name="T22" fmla="*/ 81 w 162"/>
                  <a:gd name="T23" fmla="*/ 19 h 151"/>
                  <a:gd name="T24" fmla="*/ 86 w 162"/>
                  <a:gd name="T25" fmla="*/ 13 h 151"/>
                  <a:gd name="T26" fmla="*/ 106 w 162"/>
                  <a:gd name="T27" fmla="*/ 2 h 151"/>
                  <a:gd name="T28" fmla="*/ 106 w 162"/>
                  <a:gd name="T29" fmla="*/ 2 h 151"/>
                  <a:gd name="T30" fmla="*/ 106 w 162"/>
                  <a:gd name="T31" fmla="*/ 2 h 151"/>
                  <a:gd name="T32" fmla="*/ 140 w 162"/>
                  <a:gd name="T33" fmla="*/ 8 h 151"/>
                  <a:gd name="T34" fmla="*/ 159 w 162"/>
                  <a:gd name="T35" fmla="*/ 36 h 151"/>
                  <a:gd name="T36" fmla="*/ 159 w 162"/>
                  <a:gd name="T37" fmla="*/ 36 h 151"/>
                  <a:gd name="T38" fmla="*/ 160 w 162"/>
                  <a:gd name="T39" fmla="*/ 61 h 151"/>
                  <a:gd name="T40" fmla="*/ 160 w 162"/>
                  <a:gd name="T41" fmla="*/ 61 h 151"/>
                  <a:gd name="T42" fmla="*/ 152 w 162"/>
                  <a:gd name="T43" fmla="*/ 65 h 151"/>
                  <a:gd name="T44" fmla="*/ 147 w 162"/>
                  <a:gd name="T45" fmla="*/ 67 h 151"/>
                  <a:gd name="T46" fmla="*/ 147 w 162"/>
                  <a:gd name="T47" fmla="*/ 67 h 151"/>
                  <a:gd name="T48" fmla="*/ 137 w 162"/>
                  <a:gd name="T49" fmla="*/ 59 h 151"/>
                  <a:gd name="T50" fmla="*/ 125 w 162"/>
                  <a:gd name="T51" fmla="*/ 54 h 151"/>
                  <a:gd name="T52" fmla="*/ 106 w 162"/>
                  <a:gd name="T53" fmla="*/ 60 h 151"/>
                  <a:gd name="T54" fmla="*/ 97 w 162"/>
                  <a:gd name="T55" fmla="*/ 74 h 151"/>
                  <a:gd name="T56" fmla="*/ 100 w 162"/>
                  <a:gd name="T57" fmla="*/ 103 h 151"/>
                  <a:gd name="T58" fmla="*/ 120 w 162"/>
                  <a:gd name="T59" fmla="*/ 132 h 151"/>
                  <a:gd name="T60" fmla="*/ 112 w 162"/>
                  <a:gd name="T61" fmla="*/ 143 h 151"/>
                  <a:gd name="T62" fmla="*/ 103 w 162"/>
                  <a:gd name="T63" fmla="*/ 150 h 151"/>
                  <a:gd name="T64" fmla="*/ 81 w 162"/>
                  <a:gd name="T65" fmla="*/ 144 h 151"/>
                  <a:gd name="T66" fmla="*/ 101 w 162"/>
                  <a:gd name="T67" fmla="*/ 146 h 151"/>
                  <a:gd name="T68" fmla="*/ 115 w 162"/>
                  <a:gd name="T69" fmla="*/ 133 h 151"/>
                  <a:gd name="T70" fmla="*/ 92 w 162"/>
                  <a:gd name="T71" fmla="*/ 73 h 151"/>
                  <a:gd name="T72" fmla="*/ 78 w 162"/>
                  <a:gd name="T73" fmla="*/ 34 h 151"/>
                  <a:gd name="T74" fmla="*/ 74 w 162"/>
                  <a:gd name="T75" fmla="*/ 34 h 151"/>
                  <a:gd name="T76" fmla="*/ 37 w 162"/>
                  <a:gd name="T77" fmla="*/ 23 h 151"/>
                  <a:gd name="T78" fmla="*/ 7 w 162"/>
                  <a:gd name="T79" fmla="*/ 69 h 151"/>
                  <a:gd name="T80" fmla="*/ 7 w 162"/>
                  <a:gd name="T81" fmla="*/ 70 h 151"/>
                  <a:gd name="T82" fmla="*/ 81 w 162"/>
                  <a:gd name="T83" fmla="*/ 144 h 151"/>
                  <a:gd name="T84" fmla="*/ 8 w 162"/>
                  <a:gd name="T85" fmla="*/ 37 h 151"/>
                  <a:gd name="T86" fmla="*/ 59 w 162"/>
                  <a:gd name="T87" fmla="*/ 19 h 151"/>
                  <a:gd name="T88" fmla="*/ 81 w 162"/>
                  <a:gd name="T89" fmla="*/ 1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2" h="151">
                    <a:moveTo>
                      <a:pt x="92" y="73"/>
                    </a:moveTo>
                    <a:cubicBezTo>
                      <a:pt x="94" y="66"/>
                      <a:pt x="98" y="60"/>
                      <a:pt x="103" y="56"/>
                    </a:cubicBezTo>
                    <a:cubicBezTo>
                      <a:pt x="108" y="52"/>
                      <a:pt x="115" y="49"/>
                      <a:pt x="122" y="49"/>
                    </a:cubicBezTo>
                    <a:cubicBezTo>
                      <a:pt x="123" y="49"/>
                      <a:pt x="124" y="49"/>
                      <a:pt x="125" y="50"/>
                    </a:cubicBezTo>
                    <a:cubicBezTo>
                      <a:pt x="126" y="50"/>
                      <a:pt x="127" y="50"/>
                      <a:pt x="128" y="50"/>
                    </a:cubicBezTo>
                    <a:cubicBezTo>
                      <a:pt x="132" y="51"/>
                      <a:pt x="136" y="53"/>
                      <a:pt x="139" y="55"/>
                    </a:cubicBezTo>
                    <a:cubicBezTo>
                      <a:pt x="142" y="57"/>
                      <a:pt x="144" y="59"/>
                      <a:pt x="146" y="62"/>
                    </a:cubicBezTo>
                    <a:cubicBezTo>
                      <a:pt x="148" y="61"/>
                      <a:pt x="149" y="61"/>
                      <a:pt x="150" y="60"/>
                    </a:cubicBezTo>
                    <a:cubicBezTo>
                      <a:pt x="150" y="60"/>
                      <a:pt x="150" y="60"/>
                      <a:pt x="150" y="60"/>
                    </a:cubicBezTo>
                    <a:cubicBezTo>
                      <a:pt x="152" y="60"/>
                      <a:pt x="153" y="59"/>
                      <a:pt x="155" y="59"/>
                    </a:cubicBezTo>
                    <a:cubicBezTo>
                      <a:pt x="157" y="45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2" y="26"/>
                      <a:pt x="145" y="18"/>
                      <a:pt x="137" y="12"/>
                    </a:cubicBezTo>
                    <a:cubicBezTo>
                      <a:pt x="129" y="7"/>
                      <a:pt x="118" y="5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100" y="9"/>
                      <a:pt x="94" y="12"/>
                      <a:pt x="89" y="16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6" y="20"/>
                      <a:pt x="83" y="23"/>
                      <a:pt x="81" y="2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2" y="17"/>
                      <a:pt x="84" y="15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92" y="8"/>
                      <a:pt x="98" y="4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18" y="0"/>
                      <a:pt x="130" y="2"/>
                      <a:pt x="140" y="8"/>
                    </a:cubicBezTo>
                    <a:cubicBezTo>
                      <a:pt x="149" y="14"/>
                      <a:pt x="156" y="24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7"/>
                      <a:pt x="162" y="46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59" y="62"/>
                      <a:pt x="159" y="63"/>
                      <a:pt x="158" y="63"/>
                    </a:cubicBezTo>
                    <a:cubicBezTo>
                      <a:pt x="156" y="64"/>
                      <a:pt x="154" y="64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0" y="65"/>
                      <a:pt x="148" y="66"/>
                      <a:pt x="14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6" y="68"/>
                      <a:pt x="144" y="68"/>
                      <a:pt x="143" y="66"/>
                    </a:cubicBezTo>
                    <a:cubicBezTo>
                      <a:pt x="142" y="64"/>
                      <a:pt x="139" y="61"/>
                      <a:pt x="137" y="59"/>
                    </a:cubicBezTo>
                    <a:cubicBezTo>
                      <a:pt x="134" y="57"/>
                      <a:pt x="131" y="56"/>
                      <a:pt x="127" y="55"/>
                    </a:cubicBezTo>
                    <a:cubicBezTo>
                      <a:pt x="126" y="55"/>
                      <a:pt x="125" y="54"/>
                      <a:pt x="125" y="54"/>
                    </a:cubicBezTo>
                    <a:cubicBezTo>
                      <a:pt x="124" y="54"/>
                      <a:pt x="123" y="54"/>
                      <a:pt x="122" y="54"/>
                    </a:cubicBezTo>
                    <a:cubicBezTo>
                      <a:pt x="116" y="54"/>
                      <a:pt x="110" y="56"/>
                      <a:pt x="106" y="60"/>
                    </a:cubicBezTo>
                    <a:cubicBezTo>
                      <a:pt x="101" y="63"/>
                      <a:pt x="98" y="68"/>
                      <a:pt x="97" y="74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6" y="76"/>
                      <a:pt x="94" y="87"/>
                      <a:pt x="100" y="103"/>
                    </a:cubicBezTo>
                    <a:cubicBezTo>
                      <a:pt x="104" y="111"/>
                      <a:pt x="110" y="121"/>
                      <a:pt x="120" y="131"/>
                    </a:cubicBezTo>
                    <a:cubicBezTo>
                      <a:pt x="120" y="132"/>
                      <a:pt x="120" y="132"/>
                      <a:pt x="120" y="132"/>
                    </a:cubicBezTo>
                    <a:cubicBezTo>
                      <a:pt x="121" y="132"/>
                      <a:pt x="121" y="134"/>
                      <a:pt x="120" y="135"/>
                    </a:cubicBezTo>
                    <a:cubicBezTo>
                      <a:pt x="117" y="137"/>
                      <a:pt x="115" y="140"/>
                      <a:pt x="112" y="143"/>
                    </a:cubicBezTo>
                    <a:cubicBezTo>
                      <a:pt x="109" y="145"/>
                      <a:pt x="106" y="148"/>
                      <a:pt x="103" y="150"/>
                    </a:cubicBezTo>
                    <a:cubicBezTo>
                      <a:pt x="103" y="150"/>
                      <a:pt x="103" y="150"/>
                      <a:pt x="103" y="150"/>
                    </a:cubicBezTo>
                    <a:cubicBezTo>
                      <a:pt x="103" y="151"/>
                      <a:pt x="102" y="151"/>
                      <a:pt x="101" y="151"/>
                    </a:cubicBezTo>
                    <a:cubicBezTo>
                      <a:pt x="94" y="149"/>
                      <a:pt x="87" y="147"/>
                      <a:pt x="81" y="144"/>
                    </a:cubicBezTo>
                    <a:cubicBezTo>
                      <a:pt x="81" y="139"/>
                      <a:pt x="81" y="139"/>
                      <a:pt x="81" y="139"/>
                    </a:cubicBezTo>
                    <a:cubicBezTo>
                      <a:pt x="87" y="142"/>
                      <a:pt x="94" y="144"/>
                      <a:pt x="101" y="146"/>
                    </a:cubicBezTo>
                    <a:cubicBezTo>
                      <a:pt x="104" y="143"/>
                      <a:pt x="106" y="141"/>
                      <a:pt x="109" y="139"/>
                    </a:cubicBezTo>
                    <a:cubicBezTo>
                      <a:pt x="111" y="137"/>
                      <a:pt x="113" y="135"/>
                      <a:pt x="115" y="133"/>
                    </a:cubicBezTo>
                    <a:cubicBezTo>
                      <a:pt x="105" y="123"/>
                      <a:pt x="99" y="113"/>
                      <a:pt x="96" y="105"/>
                    </a:cubicBezTo>
                    <a:cubicBezTo>
                      <a:pt x="89" y="87"/>
                      <a:pt x="92" y="75"/>
                      <a:pt x="92" y="73"/>
                    </a:cubicBezTo>
                    <a:close/>
                    <a:moveTo>
                      <a:pt x="81" y="28"/>
                    </a:moveTo>
                    <a:cubicBezTo>
                      <a:pt x="80" y="30"/>
                      <a:pt x="79" y="32"/>
                      <a:pt x="78" y="34"/>
                    </a:cubicBezTo>
                    <a:cubicBezTo>
                      <a:pt x="78" y="35"/>
                      <a:pt x="77" y="36"/>
                      <a:pt x="75" y="35"/>
                    </a:cubicBezTo>
                    <a:cubicBezTo>
                      <a:pt x="75" y="35"/>
                      <a:pt x="75" y="35"/>
                      <a:pt x="74" y="34"/>
                    </a:cubicBezTo>
                    <a:cubicBezTo>
                      <a:pt x="70" y="29"/>
                      <a:pt x="64" y="26"/>
                      <a:pt x="57" y="24"/>
                    </a:cubicBezTo>
                    <a:cubicBezTo>
                      <a:pt x="51" y="22"/>
                      <a:pt x="44" y="21"/>
                      <a:pt x="37" y="23"/>
                    </a:cubicBezTo>
                    <a:cubicBezTo>
                      <a:pt x="26" y="25"/>
                      <a:pt x="18" y="31"/>
                      <a:pt x="12" y="40"/>
                    </a:cubicBezTo>
                    <a:cubicBezTo>
                      <a:pt x="7" y="48"/>
                      <a:pt x="5" y="59"/>
                      <a:pt x="7" y="69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14" y="114"/>
                      <a:pt x="81" y="139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10" y="118"/>
                      <a:pt x="2" y="71"/>
                      <a:pt x="2" y="70"/>
                    </a:cubicBezTo>
                    <a:cubicBezTo>
                      <a:pt x="0" y="59"/>
                      <a:pt x="2" y="47"/>
                      <a:pt x="8" y="37"/>
                    </a:cubicBezTo>
                    <a:cubicBezTo>
                      <a:pt x="14" y="28"/>
                      <a:pt x="24" y="21"/>
                      <a:pt x="36" y="18"/>
                    </a:cubicBezTo>
                    <a:cubicBezTo>
                      <a:pt x="44" y="16"/>
                      <a:pt x="52" y="17"/>
                      <a:pt x="59" y="19"/>
                    </a:cubicBezTo>
                    <a:cubicBezTo>
                      <a:pt x="65" y="21"/>
                      <a:pt x="70" y="24"/>
                      <a:pt x="75" y="29"/>
                    </a:cubicBezTo>
                    <a:cubicBezTo>
                      <a:pt x="77" y="25"/>
                      <a:pt x="79" y="22"/>
                      <a:pt x="81" y="19"/>
                    </a:cubicBezTo>
                    <a:lnTo>
                      <a:pt x="8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2" name="Freeform 30"/>
              <p:cNvSpPr>
                <a:spLocks noEditPoints="1"/>
              </p:cNvSpPr>
              <p:nvPr/>
            </p:nvSpPr>
            <p:spPr bwMode="auto">
              <a:xfrm>
                <a:off x="8707438" y="2755900"/>
                <a:ext cx="219075" cy="192088"/>
              </a:xfrm>
              <a:custGeom>
                <a:avLst/>
                <a:gdLst>
                  <a:gd name="T0" fmla="*/ 75 w 97"/>
                  <a:gd name="T1" fmla="*/ 14 h 85"/>
                  <a:gd name="T2" fmla="*/ 73 w 97"/>
                  <a:gd name="T3" fmla="*/ 14 h 85"/>
                  <a:gd name="T4" fmla="*/ 71 w 97"/>
                  <a:gd name="T5" fmla="*/ 14 h 85"/>
                  <a:gd name="T6" fmla="*/ 69 w 97"/>
                  <a:gd name="T7" fmla="*/ 14 h 85"/>
                  <a:gd name="T8" fmla="*/ 69 w 97"/>
                  <a:gd name="T9" fmla="*/ 14 h 85"/>
                  <a:gd name="T10" fmla="*/ 67 w 97"/>
                  <a:gd name="T11" fmla="*/ 14 h 85"/>
                  <a:gd name="T12" fmla="*/ 61 w 97"/>
                  <a:gd name="T13" fmla="*/ 16 h 85"/>
                  <a:gd name="T14" fmla="*/ 56 w 97"/>
                  <a:gd name="T15" fmla="*/ 20 h 85"/>
                  <a:gd name="T16" fmla="*/ 52 w 97"/>
                  <a:gd name="T17" fmla="*/ 21 h 85"/>
                  <a:gd name="T18" fmla="*/ 52 w 97"/>
                  <a:gd name="T19" fmla="*/ 20 h 85"/>
                  <a:gd name="T20" fmla="*/ 52 w 97"/>
                  <a:gd name="T21" fmla="*/ 20 h 85"/>
                  <a:gd name="T22" fmla="*/ 51 w 97"/>
                  <a:gd name="T23" fmla="*/ 18 h 85"/>
                  <a:gd name="T24" fmla="*/ 51 w 97"/>
                  <a:gd name="T25" fmla="*/ 9 h 85"/>
                  <a:gd name="T26" fmla="*/ 55 w 97"/>
                  <a:gd name="T27" fmla="*/ 15 h 85"/>
                  <a:gd name="T28" fmla="*/ 58 w 97"/>
                  <a:gd name="T29" fmla="*/ 12 h 85"/>
                  <a:gd name="T30" fmla="*/ 66 w 97"/>
                  <a:gd name="T31" fmla="*/ 9 h 85"/>
                  <a:gd name="T32" fmla="*/ 68 w 97"/>
                  <a:gd name="T33" fmla="*/ 9 h 85"/>
                  <a:gd name="T34" fmla="*/ 68 w 97"/>
                  <a:gd name="T35" fmla="*/ 9 h 85"/>
                  <a:gd name="T36" fmla="*/ 71 w 97"/>
                  <a:gd name="T37" fmla="*/ 9 h 85"/>
                  <a:gd name="T38" fmla="*/ 74 w 97"/>
                  <a:gd name="T39" fmla="*/ 9 h 85"/>
                  <a:gd name="T40" fmla="*/ 76 w 97"/>
                  <a:gd name="T41" fmla="*/ 10 h 85"/>
                  <a:gd name="T42" fmla="*/ 76 w 97"/>
                  <a:gd name="T43" fmla="*/ 10 h 85"/>
                  <a:gd name="T44" fmla="*/ 92 w 97"/>
                  <a:gd name="T45" fmla="*/ 21 h 85"/>
                  <a:gd name="T46" fmla="*/ 96 w 97"/>
                  <a:gd name="T47" fmla="*/ 40 h 85"/>
                  <a:gd name="T48" fmla="*/ 96 w 97"/>
                  <a:gd name="T49" fmla="*/ 40 h 85"/>
                  <a:gd name="T50" fmla="*/ 51 w 97"/>
                  <a:gd name="T51" fmla="*/ 82 h 85"/>
                  <a:gd name="T52" fmla="*/ 51 w 97"/>
                  <a:gd name="T53" fmla="*/ 77 h 85"/>
                  <a:gd name="T54" fmla="*/ 91 w 97"/>
                  <a:gd name="T55" fmla="*/ 39 h 85"/>
                  <a:gd name="T56" fmla="*/ 91 w 97"/>
                  <a:gd name="T57" fmla="*/ 39 h 85"/>
                  <a:gd name="T58" fmla="*/ 88 w 97"/>
                  <a:gd name="T59" fmla="*/ 23 h 85"/>
                  <a:gd name="T60" fmla="*/ 75 w 97"/>
                  <a:gd name="T61" fmla="*/ 14 h 85"/>
                  <a:gd name="T62" fmla="*/ 75 w 97"/>
                  <a:gd name="T63" fmla="*/ 14 h 85"/>
                  <a:gd name="T64" fmla="*/ 51 w 97"/>
                  <a:gd name="T65" fmla="*/ 18 h 85"/>
                  <a:gd name="T66" fmla="*/ 46 w 97"/>
                  <a:gd name="T67" fmla="*/ 10 h 85"/>
                  <a:gd name="T68" fmla="*/ 36 w 97"/>
                  <a:gd name="T69" fmla="*/ 5 h 85"/>
                  <a:gd name="T70" fmla="*/ 36 w 97"/>
                  <a:gd name="T71" fmla="*/ 5 h 85"/>
                  <a:gd name="T72" fmla="*/ 36 w 97"/>
                  <a:gd name="T73" fmla="*/ 5 h 85"/>
                  <a:gd name="T74" fmla="*/ 34 w 97"/>
                  <a:gd name="T75" fmla="*/ 5 h 85"/>
                  <a:gd name="T76" fmla="*/ 32 w 97"/>
                  <a:gd name="T77" fmla="*/ 5 h 85"/>
                  <a:gd name="T78" fmla="*/ 19 w 97"/>
                  <a:gd name="T79" fmla="*/ 9 h 85"/>
                  <a:gd name="T80" fmla="*/ 11 w 97"/>
                  <a:gd name="T81" fmla="*/ 21 h 85"/>
                  <a:gd name="T82" fmla="*/ 11 w 97"/>
                  <a:gd name="T83" fmla="*/ 21 h 85"/>
                  <a:gd name="T84" fmla="*/ 33 w 97"/>
                  <a:gd name="T85" fmla="*/ 74 h 85"/>
                  <a:gd name="T86" fmla="*/ 37 w 97"/>
                  <a:gd name="T87" fmla="*/ 78 h 85"/>
                  <a:gd name="T88" fmla="*/ 40 w 97"/>
                  <a:gd name="T89" fmla="*/ 80 h 85"/>
                  <a:gd name="T90" fmla="*/ 51 w 97"/>
                  <a:gd name="T91" fmla="*/ 77 h 85"/>
                  <a:gd name="T92" fmla="*/ 51 w 97"/>
                  <a:gd name="T93" fmla="*/ 82 h 85"/>
                  <a:gd name="T94" fmla="*/ 40 w 97"/>
                  <a:gd name="T95" fmla="*/ 85 h 85"/>
                  <a:gd name="T96" fmla="*/ 40 w 97"/>
                  <a:gd name="T97" fmla="*/ 85 h 85"/>
                  <a:gd name="T98" fmla="*/ 40 w 97"/>
                  <a:gd name="T99" fmla="*/ 85 h 85"/>
                  <a:gd name="T100" fmla="*/ 38 w 97"/>
                  <a:gd name="T101" fmla="*/ 85 h 85"/>
                  <a:gd name="T102" fmla="*/ 34 w 97"/>
                  <a:gd name="T103" fmla="*/ 81 h 85"/>
                  <a:gd name="T104" fmla="*/ 30 w 97"/>
                  <a:gd name="T105" fmla="*/ 78 h 85"/>
                  <a:gd name="T106" fmla="*/ 7 w 97"/>
                  <a:gd name="T107" fmla="*/ 20 h 85"/>
                  <a:gd name="T108" fmla="*/ 7 w 97"/>
                  <a:gd name="T109" fmla="*/ 20 h 85"/>
                  <a:gd name="T110" fmla="*/ 16 w 97"/>
                  <a:gd name="T111" fmla="*/ 6 h 85"/>
                  <a:gd name="T112" fmla="*/ 32 w 97"/>
                  <a:gd name="T113" fmla="*/ 0 h 85"/>
                  <a:gd name="T114" fmla="*/ 35 w 97"/>
                  <a:gd name="T115" fmla="*/ 0 h 85"/>
                  <a:gd name="T116" fmla="*/ 37 w 97"/>
                  <a:gd name="T117" fmla="*/ 1 h 85"/>
                  <a:gd name="T118" fmla="*/ 37 w 97"/>
                  <a:gd name="T119" fmla="*/ 1 h 85"/>
                  <a:gd name="T120" fmla="*/ 49 w 97"/>
                  <a:gd name="T121" fmla="*/ 7 h 85"/>
                  <a:gd name="T122" fmla="*/ 51 w 97"/>
                  <a:gd name="T123" fmla="*/ 9 h 85"/>
                  <a:gd name="T124" fmla="*/ 51 w 97"/>
                  <a:gd name="T125" fmla="*/ 1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7" h="85">
                    <a:moveTo>
                      <a:pt x="75" y="14"/>
                    </a:moveTo>
                    <a:cubicBezTo>
                      <a:pt x="75" y="14"/>
                      <a:pt x="74" y="14"/>
                      <a:pt x="73" y="14"/>
                    </a:cubicBezTo>
                    <a:cubicBezTo>
                      <a:pt x="72" y="14"/>
                      <a:pt x="72" y="14"/>
                      <a:pt x="71" y="14"/>
                    </a:cubicBezTo>
                    <a:cubicBezTo>
                      <a:pt x="70" y="14"/>
                      <a:pt x="69" y="14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8" y="14"/>
                      <a:pt x="68" y="14"/>
                      <a:pt x="67" y="14"/>
                    </a:cubicBezTo>
                    <a:cubicBezTo>
                      <a:pt x="65" y="15"/>
                      <a:pt x="63" y="15"/>
                      <a:pt x="61" y="16"/>
                    </a:cubicBezTo>
                    <a:cubicBezTo>
                      <a:pt x="59" y="18"/>
                      <a:pt x="57" y="19"/>
                      <a:pt x="56" y="20"/>
                    </a:cubicBezTo>
                    <a:cubicBezTo>
                      <a:pt x="55" y="21"/>
                      <a:pt x="53" y="22"/>
                      <a:pt x="52" y="21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1" y="19"/>
                      <a:pt x="51" y="19"/>
                      <a:pt x="51" y="18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3" y="11"/>
                      <a:pt x="54" y="13"/>
                      <a:pt x="55" y="15"/>
                    </a:cubicBezTo>
                    <a:cubicBezTo>
                      <a:pt x="56" y="14"/>
                      <a:pt x="57" y="13"/>
                      <a:pt x="58" y="12"/>
                    </a:cubicBezTo>
                    <a:cubicBezTo>
                      <a:pt x="61" y="11"/>
                      <a:pt x="63" y="10"/>
                      <a:pt x="66" y="9"/>
                    </a:cubicBezTo>
                    <a:cubicBezTo>
                      <a:pt x="67" y="9"/>
                      <a:pt x="67" y="9"/>
                      <a:pt x="68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9" y="9"/>
                      <a:pt x="70" y="9"/>
                      <a:pt x="71" y="9"/>
                    </a:cubicBezTo>
                    <a:cubicBezTo>
                      <a:pt x="72" y="9"/>
                      <a:pt x="73" y="9"/>
                      <a:pt x="74" y="9"/>
                    </a:cubicBezTo>
                    <a:cubicBezTo>
                      <a:pt x="75" y="9"/>
                      <a:pt x="76" y="9"/>
                      <a:pt x="76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83" y="11"/>
                      <a:pt x="89" y="15"/>
                      <a:pt x="92" y="21"/>
                    </a:cubicBezTo>
                    <a:cubicBezTo>
                      <a:pt x="96" y="26"/>
                      <a:pt x="97" y="33"/>
                      <a:pt x="96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40"/>
                      <a:pt x="91" y="67"/>
                      <a:pt x="51" y="82"/>
                    </a:cubicBezTo>
                    <a:cubicBezTo>
                      <a:pt x="51" y="77"/>
                      <a:pt x="51" y="77"/>
                      <a:pt x="51" y="77"/>
                    </a:cubicBezTo>
                    <a:cubicBezTo>
                      <a:pt x="87" y="63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2" y="33"/>
                      <a:pt x="91" y="28"/>
                      <a:pt x="88" y="23"/>
                    </a:cubicBezTo>
                    <a:cubicBezTo>
                      <a:pt x="86" y="19"/>
                      <a:pt x="81" y="16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lose/>
                    <a:moveTo>
                      <a:pt x="51" y="18"/>
                    </a:moveTo>
                    <a:cubicBezTo>
                      <a:pt x="50" y="15"/>
                      <a:pt x="48" y="13"/>
                      <a:pt x="46" y="10"/>
                    </a:cubicBezTo>
                    <a:cubicBezTo>
                      <a:pt x="43" y="8"/>
                      <a:pt x="40" y="6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35" y="5"/>
                      <a:pt x="34" y="5"/>
                    </a:cubicBezTo>
                    <a:cubicBezTo>
                      <a:pt x="33" y="5"/>
                      <a:pt x="32" y="5"/>
                      <a:pt x="32" y="5"/>
                    </a:cubicBezTo>
                    <a:cubicBezTo>
                      <a:pt x="27" y="5"/>
                      <a:pt x="22" y="7"/>
                      <a:pt x="19" y="9"/>
                    </a:cubicBezTo>
                    <a:cubicBezTo>
                      <a:pt x="15" y="12"/>
                      <a:pt x="13" y="16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3"/>
                      <a:pt x="5" y="47"/>
                      <a:pt x="33" y="74"/>
                    </a:cubicBezTo>
                    <a:cubicBezTo>
                      <a:pt x="34" y="75"/>
                      <a:pt x="36" y="76"/>
                      <a:pt x="37" y="78"/>
                    </a:cubicBezTo>
                    <a:cubicBezTo>
                      <a:pt x="38" y="79"/>
                      <a:pt x="39" y="79"/>
                      <a:pt x="40" y="80"/>
                    </a:cubicBezTo>
                    <a:cubicBezTo>
                      <a:pt x="44" y="79"/>
                      <a:pt x="48" y="78"/>
                      <a:pt x="51" y="77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48" y="83"/>
                      <a:pt x="44" y="84"/>
                      <a:pt x="40" y="85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39" y="85"/>
                      <a:pt x="38" y="85"/>
                      <a:pt x="38" y="85"/>
                    </a:cubicBezTo>
                    <a:cubicBezTo>
                      <a:pt x="36" y="83"/>
                      <a:pt x="35" y="82"/>
                      <a:pt x="34" y="81"/>
                    </a:cubicBezTo>
                    <a:cubicBezTo>
                      <a:pt x="32" y="80"/>
                      <a:pt x="31" y="79"/>
                      <a:pt x="30" y="78"/>
                    </a:cubicBezTo>
                    <a:cubicBezTo>
                      <a:pt x="0" y="48"/>
                      <a:pt x="6" y="22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14"/>
                      <a:pt x="11" y="9"/>
                      <a:pt x="16" y="6"/>
                    </a:cubicBezTo>
                    <a:cubicBezTo>
                      <a:pt x="20" y="2"/>
                      <a:pt x="26" y="0"/>
                      <a:pt x="32" y="0"/>
                    </a:cubicBezTo>
                    <a:cubicBezTo>
                      <a:pt x="33" y="0"/>
                      <a:pt x="34" y="0"/>
                      <a:pt x="35" y="0"/>
                    </a:cubicBezTo>
                    <a:cubicBezTo>
                      <a:pt x="35" y="0"/>
                      <a:pt x="36" y="1"/>
                      <a:pt x="37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2" y="2"/>
                      <a:pt x="46" y="4"/>
                      <a:pt x="49" y="7"/>
                    </a:cubicBezTo>
                    <a:cubicBezTo>
                      <a:pt x="50" y="8"/>
                      <a:pt x="50" y="8"/>
                      <a:pt x="51" y="9"/>
                    </a:cubicBezTo>
                    <a:lnTo>
                      <a:pt x="5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3" name="Freeform 31"/>
              <p:cNvSpPr>
                <a:spLocks noEditPoints="1"/>
              </p:cNvSpPr>
              <p:nvPr/>
            </p:nvSpPr>
            <p:spPr bwMode="auto">
              <a:xfrm>
                <a:off x="8855076" y="2243138"/>
                <a:ext cx="285750" cy="230188"/>
              </a:xfrm>
              <a:custGeom>
                <a:avLst/>
                <a:gdLst>
                  <a:gd name="T0" fmla="*/ 115 w 127"/>
                  <a:gd name="T1" fmla="*/ 49 h 102"/>
                  <a:gd name="T2" fmla="*/ 119 w 127"/>
                  <a:gd name="T3" fmla="*/ 8 h 102"/>
                  <a:gd name="T4" fmla="*/ 112 w 127"/>
                  <a:gd name="T5" fmla="*/ 0 h 102"/>
                  <a:gd name="T6" fmla="*/ 127 w 127"/>
                  <a:gd name="T7" fmla="*/ 52 h 102"/>
                  <a:gd name="T8" fmla="*/ 102 w 127"/>
                  <a:gd name="T9" fmla="*/ 66 h 102"/>
                  <a:gd name="T10" fmla="*/ 81 w 127"/>
                  <a:gd name="T11" fmla="*/ 98 h 102"/>
                  <a:gd name="T12" fmla="*/ 91 w 127"/>
                  <a:gd name="T13" fmla="*/ 68 h 102"/>
                  <a:gd name="T14" fmla="*/ 81 w 127"/>
                  <a:gd name="T15" fmla="*/ 50 h 102"/>
                  <a:gd name="T16" fmla="*/ 87 w 127"/>
                  <a:gd name="T17" fmla="*/ 64 h 102"/>
                  <a:gd name="T18" fmla="*/ 91 w 127"/>
                  <a:gd name="T19" fmla="*/ 39 h 102"/>
                  <a:gd name="T20" fmla="*/ 81 w 127"/>
                  <a:gd name="T21" fmla="*/ 16 h 102"/>
                  <a:gd name="T22" fmla="*/ 90 w 127"/>
                  <a:gd name="T23" fmla="*/ 29 h 102"/>
                  <a:gd name="T24" fmla="*/ 81 w 127"/>
                  <a:gd name="T25" fmla="*/ 5 h 102"/>
                  <a:gd name="T26" fmla="*/ 81 w 127"/>
                  <a:gd name="T27" fmla="*/ 5 h 102"/>
                  <a:gd name="T28" fmla="*/ 64 w 127"/>
                  <a:gd name="T29" fmla="*/ 102 h 102"/>
                  <a:gd name="T30" fmla="*/ 81 w 127"/>
                  <a:gd name="T31" fmla="*/ 20 h 102"/>
                  <a:gd name="T32" fmla="*/ 75 w 127"/>
                  <a:gd name="T33" fmla="*/ 35 h 102"/>
                  <a:gd name="T34" fmla="*/ 81 w 127"/>
                  <a:gd name="T35" fmla="*/ 38 h 102"/>
                  <a:gd name="T36" fmla="*/ 72 w 127"/>
                  <a:gd name="T37" fmla="*/ 39 h 102"/>
                  <a:gd name="T38" fmla="*/ 72 w 127"/>
                  <a:gd name="T39" fmla="*/ 20 h 102"/>
                  <a:gd name="T40" fmla="*/ 81 w 127"/>
                  <a:gd name="T41" fmla="*/ 50 h 102"/>
                  <a:gd name="T42" fmla="*/ 75 w 127"/>
                  <a:gd name="T43" fmla="*/ 64 h 102"/>
                  <a:gd name="T44" fmla="*/ 81 w 127"/>
                  <a:gd name="T45" fmla="*/ 72 h 102"/>
                  <a:gd name="T46" fmla="*/ 81 w 127"/>
                  <a:gd name="T47" fmla="*/ 45 h 102"/>
                  <a:gd name="T48" fmla="*/ 64 w 127"/>
                  <a:gd name="T49" fmla="*/ 0 h 102"/>
                  <a:gd name="T50" fmla="*/ 64 w 127"/>
                  <a:gd name="T51" fmla="*/ 102 h 102"/>
                  <a:gd name="T52" fmla="*/ 46 w 127"/>
                  <a:gd name="T53" fmla="*/ 67 h 102"/>
                  <a:gd name="T54" fmla="*/ 52 w 127"/>
                  <a:gd name="T55" fmla="*/ 64 h 102"/>
                  <a:gd name="T56" fmla="*/ 46 w 127"/>
                  <a:gd name="T57" fmla="*/ 50 h 102"/>
                  <a:gd name="T58" fmla="*/ 60 w 127"/>
                  <a:gd name="T59" fmla="*/ 58 h 102"/>
                  <a:gd name="T60" fmla="*/ 46 w 127"/>
                  <a:gd name="T61" fmla="*/ 72 h 102"/>
                  <a:gd name="T62" fmla="*/ 52 w 127"/>
                  <a:gd name="T63" fmla="*/ 35 h 102"/>
                  <a:gd name="T64" fmla="*/ 52 w 127"/>
                  <a:gd name="T65" fmla="*/ 23 h 102"/>
                  <a:gd name="T66" fmla="*/ 46 w 127"/>
                  <a:gd name="T67" fmla="*/ 16 h 102"/>
                  <a:gd name="T68" fmla="*/ 56 w 127"/>
                  <a:gd name="T69" fmla="*/ 20 h 102"/>
                  <a:gd name="T70" fmla="*/ 46 w 127"/>
                  <a:gd name="T71" fmla="*/ 42 h 102"/>
                  <a:gd name="T72" fmla="*/ 5 w 127"/>
                  <a:gd name="T73" fmla="*/ 15 h 102"/>
                  <a:gd name="T74" fmla="*/ 30 w 127"/>
                  <a:gd name="T75" fmla="*/ 66 h 102"/>
                  <a:gd name="T76" fmla="*/ 28 w 127"/>
                  <a:gd name="T77" fmla="*/ 102 h 102"/>
                  <a:gd name="T78" fmla="*/ 13 w 127"/>
                  <a:gd name="T79" fmla="*/ 54 h 102"/>
                  <a:gd name="T80" fmla="*/ 5 w 127"/>
                  <a:gd name="T81" fmla="*/ 4 h 102"/>
                  <a:gd name="T82" fmla="*/ 46 w 127"/>
                  <a:gd name="T83" fmla="*/ 5 h 102"/>
                  <a:gd name="T84" fmla="*/ 33 w 127"/>
                  <a:gd name="T85" fmla="*/ 29 h 102"/>
                  <a:gd name="T86" fmla="*/ 40 w 127"/>
                  <a:gd name="T87" fmla="*/ 35 h 102"/>
                  <a:gd name="T88" fmla="*/ 46 w 127"/>
                  <a:gd name="T89" fmla="*/ 16 h 102"/>
                  <a:gd name="T90" fmla="*/ 33 w 127"/>
                  <a:gd name="T91" fmla="*/ 58 h 102"/>
                  <a:gd name="T92" fmla="*/ 40 w 127"/>
                  <a:gd name="T93" fmla="*/ 64 h 102"/>
                  <a:gd name="T94" fmla="*/ 46 w 127"/>
                  <a:gd name="T95" fmla="*/ 5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7" h="102">
                    <a:moveTo>
                      <a:pt x="97" y="98"/>
                    </a:move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1"/>
                      <a:pt x="99" y="57"/>
                      <a:pt x="102" y="54"/>
                    </a:cubicBezTo>
                    <a:cubicBezTo>
                      <a:pt x="105" y="51"/>
                      <a:pt x="110" y="49"/>
                      <a:pt x="115" y="49"/>
                    </a:cubicBezTo>
                    <a:cubicBezTo>
                      <a:pt x="123" y="49"/>
                      <a:pt x="123" y="49"/>
                      <a:pt x="123" y="49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23" y="12"/>
                      <a:pt x="121" y="10"/>
                      <a:pt x="119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7" y="6"/>
                      <a:pt x="115" y="5"/>
                      <a:pt x="112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2"/>
                      <a:pt x="123" y="4"/>
                    </a:cubicBezTo>
                    <a:cubicBezTo>
                      <a:pt x="123" y="4"/>
                      <a:pt x="123" y="4"/>
                      <a:pt x="123" y="4"/>
                    </a:cubicBezTo>
                    <a:cubicBezTo>
                      <a:pt x="126" y="7"/>
                      <a:pt x="127" y="11"/>
                      <a:pt x="127" y="15"/>
                    </a:cubicBezTo>
                    <a:cubicBezTo>
                      <a:pt x="127" y="52"/>
                      <a:pt x="127" y="52"/>
                      <a:pt x="127" y="52"/>
                    </a:cubicBezTo>
                    <a:cubicBezTo>
                      <a:pt x="127" y="53"/>
                      <a:pt x="126" y="54"/>
                      <a:pt x="125" y="54"/>
                    </a:cubicBezTo>
                    <a:cubicBezTo>
                      <a:pt x="115" y="54"/>
                      <a:pt x="115" y="54"/>
                      <a:pt x="115" y="54"/>
                    </a:cubicBezTo>
                    <a:cubicBezTo>
                      <a:pt x="111" y="54"/>
                      <a:pt x="107" y="55"/>
                      <a:pt x="105" y="57"/>
                    </a:cubicBezTo>
                    <a:cubicBezTo>
                      <a:pt x="103" y="59"/>
                      <a:pt x="102" y="62"/>
                      <a:pt x="102" y="66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101"/>
                      <a:pt x="101" y="102"/>
                      <a:pt x="99" y="102"/>
                    </a:cubicBezTo>
                    <a:cubicBezTo>
                      <a:pt x="81" y="102"/>
                      <a:pt x="81" y="102"/>
                      <a:pt x="81" y="102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97" y="98"/>
                      <a:pt x="97" y="98"/>
                      <a:pt x="97" y="98"/>
                    </a:cubicBezTo>
                    <a:close/>
                    <a:moveTo>
                      <a:pt x="81" y="72"/>
                    </a:moveTo>
                    <a:cubicBezTo>
                      <a:pt x="85" y="72"/>
                      <a:pt x="88" y="70"/>
                      <a:pt x="91" y="68"/>
                    </a:cubicBezTo>
                    <a:cubicBezTo>
                      <a:pt x="91" y="68"/>
                      <a:pt x="91" y="68"/>
                      <a:pt x="91" y="68"/>
                    </a:cubicBezTo>
                    <a:cubicBezTo>
                      <a:pt x="93" y="65"/>
                      <a:pt x="95" y="62"/>
                      <a:pt x="95" y="58"/>
                    </a:cubicBezTo>
                    <a:cubicBezTo>
                      <a:pt x="95" y="54"/>
                      <a:pt x="93" y="51"/>
                      <a:pt x="91" y="49"/>
                    </a:cubicBezTo>
                    <a:cubicBezTo>
                      <a:pt x="88" y="46"/>
                      <a:pt x="85" y="45"/>
                      <a:pt x="81" y="45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4" y="50"/>
                      <a:pt x="86" y="50"/>
                      <a:pt x="87" y="52"/>
                    </a:cubicBezTo>
                    <a:cubicBezTo>
                      <a:pt x="89" y="54"/>
                      <a:pt x="90" y="56"/>
                      <a:pt x="90" y="58"/>
                    </a:cubicBezTo>
                    <a:cubicBezTo>
                      <a:pt x="90" y="60"/>
                      <a:pt x="89" y="63"/>
                      <a:pt x="87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6" y="66"/>
                      <a:pt x="84" y="67"/>
                      <a:pt x="81" y="67"/>
                    </a:cubicBezTo>
                    <a:cubicBezTo>
                      <a:pt x="81" y="72"/>
                      <a:pt x="81" y="72"/>
                      <a:pt x="81" y="72"/>
                    </a:cubicBezTo>
                    <a:close/>
                    <a:moveTo>
                      <a:pt x="81" y="42"/>
                    </a:moveTo>
                    <a:cubicBezTo>
                      <a:pt x="85" y="42"/>
                      <a:pt x="88" y="41"/>
                      <a:pt x="91" y="39"/>
                    </a:cubicBezTo>
                    <a:cubicBezTo>
                      <a:pt x="93" y="36"/>
                      <a:pt x="95" y="33"/>
                      <a:pt x="95" y="29"/>
                    </a:cubicBezTo>
                    <a:cubicBezTo>
                      <a:pt x="95" y="25"/>
                      <a:pt x="93" y="22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88" y="17"/>
                      <a:pt x="85" y="16"/>
                      <a:pt x="81" y="16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4" y="20"/>
                      <a:pt x="86" y="21"/>
                      <a:pt x="87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5"/>
                      <a:pt x="90" y="27"/>
                      <a:pt x="90" y="29"/>
                    </a:cubicBezTo>
                    <a:cubicBezTo>
                      <a:pt x="90" y="31"/>
                      <a:pt x="89" y="34"/>
                      <a:pt x="87" y="35"/>
                    </a:cubicBezTo>
                    <a:cubicBezTo>
                      <a:pt x="86" y="37"/>
                      <a:pt x="84" y="38"/>
                      <a:pt x="81" y="38"/>
                    </a:cubicBezTo>
                    <a:lnTo>
                      <a:pt x="81" y="42"/>
                    </a:lnTo>
                    <a:close/>
                    <a:moveTo>
                      <a:pt x="81" y="5"/>
                    </a:moveTo>
                    <a:cubicBezTo>
                      <a:pt x="64" y="5"/>
                      <a:pt x="64" y="5"/>
                      <a:pt x="64" y="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64" y="98"/>
                    </a:moveTo>
                    <a:cubicBezTo>
                      <a:pt x="81" y="98"/>
                      <a:pt x="81" y="98"/>
                      <a:pt x="81" y="98"/>
                    </a:cubicBezTo>
                    <a:cubicBezTo>
                      <a:pt x="81" y="102"/>
                      <a:pt x="81" y="102"/>
                      <a:pt x="81" y="102"/>
                    </a:cubicBezTo>
                    <a:cubicBezTo>
                      <a:pt x="64" y="102"/>
                      <a:pt x="64" y="102"/>
                      <a:pt x="64" y="102"/>
                    </a:cubicBezTo>
                    <a:cubicBezTo>
                      <a:pt x="64" y="98"/>
                      <a:pt x="64" y="98"/>
                      <a:pt x="64" y="98"/>
                    </a:cubicBezTo>
                    <a:close/>
                    <a:moveTo>
                      <a:pt x="81" y="16"/>
                    </a:move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79" y="20"/>
                      <a:pt x="77" y="21"/>
                      <a:pt x="75" y="23"/>
                    </a:cubicBezTo>
                    <a:cubicBezTo>
                      <a:pt x="75" y="23"/>
                      <a:pt x="75" y="23"/>
                      <a:pt x="75" y="23"/>
                    </a:cubicBezTo>
                    <a:cubicBezTo>
                      <a:pt x="74" y="25"/>
                      <a:pt x="73" y="27"/>
                      <a:pt x="73" y="29"/>
                    </a:cubicBezTo>
                    <a:cubicBezTo>
                      <a:pt x="73" y="31"/>
                      <a:pt x="74" y="34"/>
                      <a:pt x="75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7" y="37"/>
                      <a:pt x="79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78" y="42"/>
                      <a:pt x="74" y="41"/>
                      <a:pt x="72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69" y="36"/>
                      <a:pt x="68" y="33"/>
                      <a:pt x="68" y="29"/>
                    </a:cubicBezTo>
                    <a:cubicBezTo>
                      <a:pt x="68" y="25"/>
                      <a:pt x="69" y="22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4" y="17"/>
                      <a:pt x="78" y="16"/>
                      <a:pt x="81" y="16"/>
                    </a:cubicBezTo>
                    <a:cubicBezTo>
                      <a:pt x="81" y="16"/>
                      <a:pt x="81" y="16"/>
                      <a:pt x="81" y="16"/>
                    </a:cubicBezTo>
                    <a:close/>
                    <a:moveTo>
                      <a:pt x="81" y="45"/>
                    </a:moveTo>
                    <a:cubicBezTo>
                      <a:pt x="81" y="50"/>
                      <a:pt x="81" y="50"/>
                      <a:pt x="81" y="50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79" y="50"/>
                      <a:pt x="77" y="50"/>
                      <a:pt x="75" y="52"/>
                    </a:cubicBezTo>
                    <a:cubicBezTo>
                      <a:pt x="74" y="54"/>
                      <a:pt x="73" y="56"/>
                      <a:pt x="73" y="58"/>
                    </a:cubicBezTo>
                    <a:cubicBezTo>
                      <a:pt x="73" y="60"/>
                      <a:pt x="74" y="63"/>
                      <a:pt x="75" y="64"/>
                    </a:cubicBezTo>
                    <a:cubicBezTo>
                      <a:pt x="77" y="66"/>
                      <a:pt x="79" y="67"/>
                      <a:pt x="81" y="67"/>
                    </a:cubicBezTo>
                    <a:cubicBezTo>
                      <a:pt x="81" y="67"/>
                      <a:pt x="81" y="67"/>
                      <a:pt x="81" y="67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78" y="72"/>
                      <a:pt x="74" y="70"/>
                      <a:pt x="72" y="68"/>
                    </a:cubicBezTo>
                    <a:cubicBezTo>
                      <a:pt x="69" y="65"/>
                      <a:pt x="68" y="62"/>
                      <a:pt x="68" y="58"/>
                    </a:cubicBezTo>
                    <a:cubicBezTo>
                      <a:pt x="68" y="54"/>
                      <a:pt x="69" y="51"/>
                      <a:pt x="72" y="49"/>
                    </a:cubicBezTo>
                    <a:cubicBezTo>
                      <a:pt x="74" y="46"/>
                      <a:pt x="78" y="45"/>
                      <a:pt x="81" y="45"/>
                    </a:cubicBezTo>
                    <a:close/>
                    <a:moveTo>
                      <a:pt x="64" y="5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5"/>
                      <a:pt x="64" y="5"/>
                      <a:pt x="64" y="5"/>
                    </a:cubicBezTo>
                    <a:close/>
                    <a:moveTo>
                      <a:pt x="46" y="98"/>
                    </a:move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102"/>
                      <a:pt x="64" y="102"/>
                      <a:pt x="64" y="102"/>
                    </a:cubicBezTo>
                    <a:cubicBezTo>
                      <a:pt x="46" y="102"/>
                      <a:pt x="46" y="102"/>
                      <a:pt x="46" y="102"/>
                    </a:cubicBezTo>
                    <a:cubicBezTo>
                      <a:pt x="46" y="98"/>
                      <a:pt x="46" y="98"/>
                      <a:pt x="46" y="98"/>
                    </a:cubicBezTo>
                    <a:close/>
                    <a:moveTo>
                      <a:pt x="46" y="72"/>
                    </a:moveTo>
                    <a:cubicBezTo>
                      <a:pt x="46" y="67"/>
                      <a:pt x="46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8" y="67"/>
                      <a:pt x="51" y="66"/>
                      <a:pt x="52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4" y="63"/>
                      <a:pt x="55" y="60"/>
                      <a:pt x="55" y="58"/>
                    </a:cubicBezTo>
                    <a:cubicBezTo>
                      <a:pt x="55" y="56"/>
                      <a:pt x="54" y="54"/>
                      <a:pt x="52" y="52"/>
                    </a:cubicBezTo>
                    <a:cubicBezTo>
                      <a:pt x="51" y="50"/>
                      <a:pt x="48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50" y="45"/>
                      <a:pt x="53" y="46"/>
                      <a:pt x="56" y="49"/>
                    </a:cubicBezTo>
                    <a:cubicBezTo>
                      <a:pt x="58" y="51"/>
                      <a:pt x="60" y="54"/>
                      <a:pt x="60" y="58"/>
                    </a:cubicBezTo>
                    <a:cubicBezTo>
                      <a:pt x="60" y="62"/>
                      <a:pt x="58" y="65"/>
                      <a:pt x="56" y="68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3" y="70"/>
                      <a:pt x="50" y="72"/>
                      <a:pt x="46" y="72"/>
                    </a:cubicBezTo>
                    <a:cubicBezTo>
                      <a:pt x="46" y="72"/>
                      <a:pt x="46" y="72"/>
                      <a:pt x="46" y="72"/>
                    </a:cubicBezTo>
                    <a:close/>
                    <a:moveTo>
                      <a:pt x="46" y="42"/>
                    </a:move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8" y="38"/>
                      <a:pt x="51" y="37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4"/>
                      <a:pt x="55" y="31"/>
                      <a:pt x="55" y="29"/>
                    </a:cubicBezTo>
                    <a:cubicBezTo>
                      <a:pt x="55" y="27"/>
                      <a:pt x="54" y="25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1" y="21"/>
                      <a:pt x="48" y="20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50" y="16"/>
                      <a:pt x="53" y="17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8" y="22"/>
                      <a:pt x="60" y="25"/>
                      <a:pt x="60" y="29"/>
                    </a:cubicBezTo>
                    <a:cubicBezTo>
                      <a:pt x="60" y="33"/>
                      <a:pt x="58" y="36"/>
                      <a:pt x="56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3" y="41"/>
                      <a:pt x="50" y="42"/>
                      <a:pt x="46" y="42"/>
                    </a:cubicBezTo>
                    <a:close/>
                    <a:moveTo>
                      <a:pt x="46" y="5"/>
                    </a:moveTo>
                    <a:cubicBezTo>
                      <a:pt x="16" y="5"/>
                      <a:pt x="16" y="5"/>
                      <a:pt x="16" y="5"/>
                    </a:cubicBezTo>
                    <a:cubicBezTo>
                      <a:pt x="13" y="5"/>
                      <a:pt x="10" y="6"/>
                      <a:pt x="8" y="8"/>
                    </a:cubicBezTo>
                    <a:cubicBezTo>
                      <a:pt x="6" y="10"/>
                      <a:pt x="5" y="12"/>
                      <a:pt x="5" y="15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9" y="49"/>
                      <a:pt x="23" y="51"/>
                      <a:pt x="26" y="54"/>
                    </a:cubicBezTo>
                    <a:cubicBezTo>
                      <a:pt x="29" y="57"/>
                      <a:pt x="30" y="61"/>
                      <a:pt x="30" y="66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102"/>
                      <a:pt x="46" y="102"/>
                      <a:pt x="46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7" y="102"/>
                      <a:pt x="26" y="101"/>
                      <a:pt x="26" y="100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6" y="62"/>
                      <a:pt x="25" y="59"/>
                      <a:pt x="23" y="57"/>
                    </a:cubicBezTo>
                    <a:cubicBezTo>
                      <a:pt x="21" y="55"/>
                      <a:pt x="17" y="54"/>
                      <a:pt x="1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1" y="54"/>
                      <a:pt x="0" y="53"/>
                      <a:pt x="0" y="5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2"/>
                      <a:pt x="11" y="0"/>
                      <a:pt x="1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5"/>
                      <a:pt x="46" y="5"/>
                      <a:pt x="46" y="5"/>
                    </a:cubicBezTo>
                    <a:close/>
                    <a:moveTo>
                      <a:pt x="46" y="16"/>
                    </a:moveTo>
                    <a:cubicBezTo>
                      <a:pt x="42" y="16"/>
                      <a:pt x="39" y="17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4" y="22"/>
                      <a:pt x="33" y="25"/>
                      <a:pt x="33" y="29"/>
                    </a:cubicBezTo>
                    <a:cubicBezTo>
                      <a:pt x="33" y="33"/>
                      <a:pt x="34" y="36"/>
                      <a:pt x="37" y="39"/>
                    </a:cubicBezTo>
                    <a:cubicBezTo>
                      <a:pt x="39" y="41"/>
                      <a:pt x="42" y="42"/>
                      <a:pt x="46" y="42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4" y="38"/>
                      <a:pt x="42" y="37"/>
                      <a:pt x="40" y="35"/>
                    </a:cubicBezTo>
                    <a:cubicBezTo>
                      <a:pt x="38" y="34"/>
                      <a:pt x="38" y="31"/>
                      <a:pt x="38" y="29"/>
                    </a:cubicBezTo>
                    <a:cubicBezTo>
                      <a:pt x="38" y="27"/>
                      <a:pt x="38" y="25"/>
                      <a:pt x="40" y="23"/>
                    </a:cubicBezTo>
                    <a:cubicBezTo>
                      <a:pt x="42" y="21"/>
                      <a:pt x="44" y="20"/>
                      <a:pt x="46" y="20"/>
                    </a:cubicBezTo>
                    <a:cubicBezTo>
                      <a:pt x="46" y="16"/>
                      <a:pt x="46" y="16"/>
                      <a:pt x="46" y="16"/>
                    </a:cubicBezTo>
                    <a:close/>
                    <a:moveTo>
                      <a:pt x="46" y="45"/>
                    </a:moveTo>
                    <a:cubicBezTo>
                      <a:pt x="42" y="45"/>
                      <a:pt x="39" y="46"/>
                      <a:pt x="37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4" y="51"/>
                      <a:pt x="33" y="54"/>
                      <a:pt x="33" y="58"/>
                    </a:cubicBezTo>
                    <a:cubicBezTo>
                      <a:pt x="33" y="62"/>
                      <a:pt x="34" y="65"/>
                      <a:pt x="37" y="68"/>
                    </a:cubicBezTo>
                    <a:cubicBezTo>
                      <a:pt x="39" y="70"/>
                      <a:pt x="42" y="72"/>
                      <a:pt x="46" y="72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4" y="67"/>
                      <a:pt x="42" y="66"/>
                      <a:pt x="40" y="64"/>
                    </a:cubicBezTo>
                    <a:cubicBezTo>
                      <a:pt x="38" y="63"/>
                      <a:pt x="38" y="60"/>
                      <a:pt x="38" y="58"/>
                    </a:cubicBezTo>
                    <a:cubicBezTo>
                      <a:pt x="38" y="56"/>
                      <a:pt x="38" y="54"/>
                      <a:pt x="40" y="52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42" y="50"/>
                      <a:pt x="44" y="50"/>
                      <a:pt x="46" y="50"/>
                    </a:cubicBezTo>
                    <a:lnTo>
                      <a:pt x="46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4" name="Freeform 32"/>
              <p:cNvSpPr>
                <a:spLocks noEditPoints="1"/>
              </p:cNvSpPr>
              <p:nvPr/>
            </p:nvSpPr>
            <p:spPr bwMode="auto">
              <a:xfrm>
                <a:off x="8804276" y="2363788"/>
                <a:ext cx="387350" cy="211138"/>
              </a:xfrm>
              <a:custGeom>
                <a:avLst/>
                <a:gdLst>
                  <a:gd name="T0" fmla="*/ 137 w 171"/>
                  <a:gd name="T1" fmla="*/ 4 h 93"/>
                  <a:gd name="T2" fmla="*/ 128 w 171"/>
                  <a:gd name="T3" fmla="*/ 50 h 93"/>
                  <a:gd name="T4" fmla="*/ 86 w 171"/>
                  <a:gd name="T5" fmla="*/ 48 h 93"/>
                  <a:gd name="T6" fmla="*/ 127 w 171"/>
                  <a:gd name="T7" fmla="*/ 3 h 93"/>
                  <a:gd name="T8" fmla="*/ 158 w 171"/>
                  <a:gd name="T9" fmla="*/ 0 h 93"/>
                  <a:gd name="T10" fmla="*/ 171 w 171"/>
                  <a:gd name="T11" fmla="*/ 68 h 93"/>
                  <a:gd name="T12" fmla="*/ 168 w 171"/>
                  <a:gd name="T13" fmla="*/ 81 h 93"/>
                  <a:gd name="T14" fmla="*/ 154 w 171"/>
                  <a:gd name="T15" fmla="*/ 88 h 93"/>
                  <a:gd name="T16" fmla="*/ 146 w 171"/>
                  <a:gd name="T17" fmla="*/ 93 h 93"/>
                  <a:gd name="T18" fmla="*/ 136 w 171"/>
                  <a:gd name="T19" fmla="*/ 90 h 93"/>
                  <a:gd name="T20" fmla="*/ 134 w 171"/>
                  <a:gd name="T21" fmla="*/ 86 h 93"/>
                  <a:gd name="T22" fmla="*/ 136 w 171"/>
                  <a:gd name="T23" fmla="*/ 81 h 93"/>
                  <a:gd name="T24" fmla="*/ 139 w 171"/>
                  <a:gd name="T25" fmla="*/ 85 h 93"/>
                  <a:gd name="T26" fmla="*/ 139 w 171"/>
                  <a:gd name="T27" fmla="*/ 86 h 93"/>
                  <a:gd name="T28" fmla="*/ 140 w 171"/>
                  <a:gd name="T29" fmla="*/ 87 h 93"/>
                  <a:gd name="T30" fmla="*/ 146 w 171"/>
                  <a:gd name="T31" fmla="*/ 88 h 93"/>
                  <a:gd name="T32" fmla="*/ 150 w 171"/>
                  <a:gd name="T33" fmla="*/ 86 h 93"/>
                  <a:gd name="T34" fmla="*/ 151 w 171"/>
                  <a:gd name="T35" fmla="*/ 85 h 93"/>
                  <a:gd name="T36" fmla="*/ 153 w 171"/>
                  <a:gd name="T37" fmla="*/ 81 h 93"/>
                  <a:gd name="T38" fmla="*/ 164 w 171"/>
                  <a:gd name="T39" fmla="*/ 78 h 93"/>
                  <a:gd name="T40" fmla="*/ 165 w 171"/>
                  <a:gd name="T41" fmla="*/ 6 h 93"/>
                  <a:gd name="T42" fmla="*/ 46 w 171"/>
                  <a:gd name="T43" fmla="*/ 53 h 93"/>
                  <a:gd name="T44" fmla="*/ 41 w 171"/>
                  <a:gd name="T45" fmla="*/ 6 h 93"/>
                  <a:gd name="T46" fmla="*/ 25 w 171"/>
                  <a:gd name="T47" fmla="*/ 4 h 93"/>
                  <a:gd name="T48" fmla="*/ 7 w 171"/>
                  <a:gd name="T49" fmla="*/ 6 h 93"/>
                  <a:gd name="T50" fmla="*/ 9 w 171"/>
                  <a:gd name="T51" fmla="*/ 77 h 93"/>
                  <a:gd name="T52" fmla="*/ 21 w 171"/>
                  <a:gd name="T53" fmla="*/ 84 h 93"/>
                  <a:gd name="T54" fmla="*/ 21 w 171"/>
                  <a:gd name="T55" fmla="*/ 86 h 93"/>
                  <a:gd name="T56" fmla="*/ 25 w 171"/>
                  <a:gd name="T57" fmla="*/ 88 h 93"/>
                  <a:gd name="T58" fmla="*/ 32 w 171"/>
                  <a:gd name="T59" fmla="*/ 87 h 93"/>
                  <a:gd name="T60" fmla="*/ 33 w 171"/>
                  <a:gd name="T61" fmla="*/ 85 h 93"/>
                  <a:gd name="T62" fmla="*/ 33 w 171"/>
                  <a:gd name="T63" fmla="*/ 84 h 93"/>
                  <a:gd name="T64" fmla="*/ 35 w 171"/>
                  <a:gd name="T65" fmla="*/ 81 h 93"/>
                  <a:gd name="T66" fmla="*/ 37 w 171"/>
                  <a:gd name="T67" fmla="*/ 86 h 93"/>
                  <a:gd name="T68" fmla="*/ 35 w 171"/>
                  <a:gd name="T69" fmla="*/ 90 h 93"/>
                  <a:gd name="T70" fmla="*/ 25 w 171"/>
                  <a:gd name="T71" fmla="*/ 93 h 93"/>
                  <a:gd name="T72" fmla="*/ 17 w 171"/>
                  <a:gd name="T73" fmla="*/ 88 h 93"/>
                  <a:gd name="T74" fmla="*/ 16 w 171"/>
                  <a:gd name="T75" fmla="*/ 86 h 93"/>
                  <a:gd name="T76" fmla="*/ 0 w 171"/>
                  <a:gd name="T77" fmla="*/ 12 h 93"/>
                  <a:gd name="T78" fmla="*/ 14 w 171"/>
                  <a:gd name="T79" fmla="*/ 0 h 93"/>
                  <a:gd name="T80" fmla="*/ 45 w 171"/>
                  <a:gd name="T81" fmla="*/ 3 h 93"/>
                  <a:gd name="T82" fmla="*/ 48 w 171"/>
                  <a:gd name="T83" fmla="*/ 4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1" h="93">
                    <a:moveTo>
                      <a:pt x="158" y="4"/>
                    </a:moveTo>
                    <a:cubicBezTo>
                      <a:pt x="147" y="4"/>
                      <a:pt x="147" y="4"/>
                      <a:pt x="147" y="4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4" y="4"/>
                      <a:pt x="132" y="5"/>
                      <a:pt x="130" y="6"/>
                    </a:cubicBezTo>
                    <a:cubicBezTo>
                      <a:pt x="129" y="8"/>
                      <a:pt x="128" y="10"/>
                      <a:pt x="128" y="12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2"/>
                      <a:pt x="127" y="53"/>
                      <a:pt x="12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12"/>
                      <a:pt x="123" y="12"/>
                      <a:pt x="123" y="12"/>
                    </a:cubicBezTo>
                    <a:cubicBezTo>
                      <a:pt x="123" y="8"/>
                      <a:pt x="125" y="5"/>
                      <a:pt x="127" y="3"/>
                    </a:cubicBezTo>
                    <a:cubicBezTo>
                      <a:pt x="129" y="1"/>
                      <a:pt x="133" y="0"/>
                      <a:pt x="137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63" y="0"/>
                      <a:pt x="166" y="1"/>
                      <a:pt x="168" y="3"/>
                    </a:cubicBezTo>
                    <a:cubicBezTo>
                      <a:pt x="170" y="5"/>
                      <a:pt x="171" y="8"/>
                      <a:pt x="171" y="12"/>
                    </a:cubicBezTo>
                    <a:cubicBezTo>
                      <a:pt x="171" y="68"/>
                      <a:pt x="171" y="68"/>
                      <a:pt x="171" y="68"/>
                    </a:cubicBezTo>
                    <a:cubicBezTo>
                      <a:pt x="171" y="72"/>
                      <a:pt x="170" y="77"/>
                      <a:pt x="168" y="81"/>
                    </a:cubicBezTo>
                    <a:cubicBezTo>
                      <a:pt x="168" y="81"/>
                      <a:pt x="168" y="81"/>
                      <a:pt x="168" y="81"/>
                    </a:cubicBezTo>
                    <a:cubicBezTo>
                      <a:pt x="168" y="81"/>
                      <a:pt x="168" y="81"/>
                      <a:pt x="168" y="81"/>
                    </a:cubicBezTo>
                    <a:cubicBezTo>
                      <a:pt x="166" y="84"/>
                      <a:pt x="163" y="86"/>
                      <a:pt x="158" y="86"/>
                    </a:cubicBezTo>
                    <a:cubicBezTo>
                      <a:pt x="155" y="86"/>
                      <a:pt x="155" y="86"/>
                      <a:pt x="155" y="86"/>
                    </a:cubicBezTo>
                    <a:cubicBezTo>
                      <a:pt x="155" y="87"/>
                      <a:pt x="155" y="87"/>
                      <a:pt x="154" y="88"/>
                    </a:cubicBezTo>
                    <a:cubicBezTo>
                      <a:pt x="154" y="89"/>
                      <a:pt x="154" y="89"/>
                      <a:pt x="153" y="90"/>
                    </a:cubicBezTo>
                    <a:cubicBezTo>
                      <a:pt x="153" y="91"/>
                      <a:pt x="151" y="92"/>
                      <a:pt x="150" y="92"/>
                    </a:cubicBezTo>
                    <a:cubicBezTo>
                      <a:pt x="149" y="93"/>
                      <a:pt x="147" y="93"/>
                      <a:pt x="146" y="93"/>
                    </a:cubicBezTo>
                    <a:cubicBezTo>
                      <a:pt x="143" y="93"/>
                      <a:pt x="143" y="93"/>
                      <a:pt x="143" y="93"/>
                    </a:cubicBezTo>
                    <a:cubicBezTo>
                      <a:pt x="142" y="93"/>
                      <a:pt x="141" y="93"/>
                      <a:pt x="139" y="92"/>
                    </a:cubicBezTo>
                    <a:cubicBezTo>
                      <a:pt x="138" y="92"/>
                      <a:pt x="137" y="91"/>
                      <a:pt x="136" y="90"/>
                    </a:cubicBezTo>
                    <a:cubicBezTo>
                      <a:pt x="136" y="89"/>
                      <a:pt x="135" y="89"/>
                      <a:pt x="135" y="88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5" y="87"/>
                      <a:pt x="134" y="87"/>
                      <a:pt x="134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8" y="81"/>
                      <a:pt x="139" y="82"/>
                      <a:pt x="139" y="84"/>
                    </a:cubicBezTo>
                    <a:cubicBezTo>
                      <a:pt x="139" y="84"/>
                      <a:pt x="139" y="84"/>
                      <a:pt x="139" y="84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6"/>
                      <a:pt x="139" y="86"/>
                    </a:cubicBez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86"/>
                      <a:pt x="140" y="86"/>
                      <a:pt x="140" y="87"/>
                    </a:cubicBezTo>
                    <a:cubicBezTo>
                      <a:pt x="140" y="87"/>
                      <a:pt x="141" y="88"/>
                      <a:pt x="141" y="88"/>
                    </a:cubicBezTo>
                    <a:cubicBezTo>
                      <a:pt x="142" y="88"/>
                      <a:pt x="143" y="88"/>
                      <a:pt x="143" y="88"/>
                    </a:cubicBezTo>
                    <a:cubicBezTo>
                      <a:pt x="146" y="88"/>
                      <a:pt x="146" y="88"/>
                      <a:pt x="146" y="88"/>
                    </a:cubicBezTo>
                    <a:cubicBezTo>
                      <a:pt x="147" y="88"/>
                      <a:pt x="147" y="88"/>
                      <a:pt x="148" y="88"/>
                    </a:cubicBezTo>
                    <a:cubicBezTo>
                      <a:pt x="149" y="88"/>
                      <a:pt x="149" y="87"/>
                      <a:pt x="150" y="87"/>
                    </a:cubicBezTo>
                    <a:cubicBezTo>
                      <a:pt x="150" y="86"/>
                      <a:pt x="150" y="86"/>
                      <a:pt x="150" y="86"/>
                    </a:cubicBezTo>
                    <a:cubicBezTo>
                      <a:pt x="150" y="86"/>
                      <a:pt x="150" y="85"/>
                      <a:pt x="151" y="85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4"/>
                    </a:cubicBezTo>
                    <a:cubicBezTo>
                      <a:pt x="151" y="84"/>
                      <a:pt x="151" y="84"/>
                      <a:pt x="151" y="84"/>
                    </a:cubicBezTo>
                    <a:cubicBezTo>
                      <a:pt x="151" y="82"/>
                      <a:pt x="152" y="81"/>
                      <a:pt x="153" y="81"/>
                    </a:cubicBezTo>
                    <a:cubicBezTo>
                      <a:pt x="158" y="81"/>
                      <a:pt x="158" y="81"/>
                      <a:pt x="158" y="81"/>
                    </a:cubicBezTo>
                    <a:cubicBezTo>
                      <a:pt x="161" y="81"/>
                      <a:pt x="163" y="80"/>
                      <a:pt x="164" y="78"/>
                    </a:cubicBezTo>
                    <a:cubicBezTo>
                      <a:pt x="164" y="78"/>
                      <a:pt x="164" y="78"/>
                      <a:pt x="164" y="78"/>
                    </a:cubicBezTo>
                    <a:cubicBezTo>
                      <a:pt x="166" y="75"/>
                      <a:pt x="167" y="72"/>
                      <a:pt x="167" y="68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67" y="9"/>
                      <a:pt x="166" y="7"/>
                      <a:pt x="165" y="6"/>
                    </a:cubicBezTo>
                    <a:cubicBezTo>
                      <a:pt x="163" y="5"/>
                      <a:pt x="161" y="4"/>
                      <a:pt x="158" y="4"/>
                    </a:cubicBezTo>
                    <a:close/>
                    <a:moveTo>
                      <a:pt x="86" y="53"/>
                    </a:moveTo>
                    <a:cubicBezTo>
                      <a:pt x="46" y="53"/>
                      <a:pt x="46" y="53"/>
                      <a:pt x="46" y="53"/>
                    </a:cubicBezTo>
                    <a:cubicBezTo>
                      <a:pt x="44" y="53"/>
                      <a:pt x="43" y="52"/>
                      <a:pt x="43" y="50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9"/>
                      <a:pt x="43" y="7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5"/>
                      <a:pt x="38" y="4"/>
                      <a:pt x="3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1" y="4"/>
                      <a:pt x="9" y="5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8"/>
                      <a:pt x="5" y="10"/>
                      <a:pt x="5" y="12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71"/>
                      <a:pt x="7" y="74"/>
                      <a:pt x="9" y="77"/>
                    </a:cubicBezTo>
                    <a:cubicBezTo>
                      <a:pt x="12" y="80"/>
                      <a:pt x="15" y="81"/>
                      <a:pt x="18" y="81"/>
                    </a:cubicBezTo>
                    <a:cubicBezTo>
                      <a:pt x="20" y="81"/>
                      <a:pt x="21" y="82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1" y="86"/>
                      <a:pt x="21" y="86"/>
                    </a:cubicBezTo>
                    <a:cubicBezTo>
                      <a:pt x="21" y="86"/>
                      <a:pt x="22" y="86"/>
                      <a:pt x="22" y="87"/>
                    </a:cubicBezTo>
                    <a:cubicBezTo>
                      <a:pt x="22" y="87"/>
                      <a:pt x="23" y="88"/>
                      <a:pt x="23" y="88"/>
                    </a:cubicBezTo>
                    <a:cubicBezTo>
                      <a:pt x="24" y="88"/>
                      <a:pt x="25" y="88"/>
                      <a:pt x="25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9" y="88"/>
                      <a:pt x="29" y="88"/>
                      <a:pt x="30" y="88"/>
                    </a:cubicBezTo>
                    <a:cubicBezTo>
                      <a:pt x="31" y="88"/>
                      <a:pt x="31" y="87"/>
                      <a:pt x="32" y="87"/>
                    </a:cubicBezTo>
                    <a:cubicBezTo>
                      <a:pt x="32" y="86"/>
                      <a:pt x="32" y="86"/>
                      <a:pt x="32" y="86"/>
                    </a:cubicBezTo>
                    <a:cubicBezTo>
                      <a:pt x="32" y="86"/>
                      <a:pt x="32" y="86"/>
                      <a:pt x="32" y="86"/>
                    </a:cubicBezTo>
                    <a:cubicBezTo>
                      <a:pt x="32" y="85"/>
                      <a:pt x="32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4"/>
                    </a:cubicBezTo>
                    <a:cubicBezTo>
                      <a:pt x="33" y="84"/>
                      <a:pt x="33" y="84"/>
                      <a:pt x="33" y="84"/>
                    </a:cubicBezTo>
                    <a:cubicBezTo>
                      <a:pt x="33" y="84"/>
                      <a:pt x="33" y="84"/>
                      <a:pt x="33" y="84"/>
                    </a:cubicBezTo>
                    <a:cubicBezTo>
                      <a:pt x="33" y="82"/>
                      <a:pt x="34" y="81"/>
                      <a:pt x="35" y="81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37" y="87"/>
                      <a:pt x="37" y="87"/>
                      <a:pt x="37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6" y="89"/>
                      <a:pt x="36" y="89"/>
                      <a:pt x="35" y="90"/>
                    </a:cubicBezTo>
                    <a:cubicBezTo>
                      <a:pt x="35" y="91"/>
                      <a:pt x="33" y="92"/>
                      <a:pt x="32" y="92"/>
                    </a:cubicBezTo>
                    <a:cubicBezTo>
                      <a:pt x="31" y="93"/>
                      <a:pt x="30" y="93"/>
                      <a:pt x="28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4" y="93"/>
                      <a:pt x="23" y="93"/>
                      <a:pt x="21" y="92"/>
                    </a:cubicBezTo>
                    <a:cubicBezTo>
                      <a:pt x="20" y="92"/>
                      <a:pt x="19" y="91"/>
                      <a:pt x="18" y="90"/>
                    </a:cubicBezTo>
                    <a:cubicBezTo>
                      <a:pt x="18" y="89"/>
                      <a:pt x="17" y="89"/>
                      <a:pt x="17" y="88"/>
                    </a:cubicBezTo>
                    <a:cubicBezTo>
                      <a:pt x="17" y="87"/>
                      <a:pt x="17" y="87"/>
                      <a:pt x="16" y="86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3" y="85"/>
                      <a:pt x="9" y="83"/>
                      <a:pt x="6" y="80"/>
                    </a:cubicBezTo>
                    <a:cubicBezTo>
                      <a:pt x="3" y="77"/>
                      <a:pt x="0" y="72"/>
                      <a:pt x="0" y="6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8"/>
                      <a:pt x="1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1"/>
                      <a:pt x="10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9" y="0"/>
                      <a:pt x="42" y="1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5"/>
                      <a:pt x="48" y="8"/>
                      <a:pt x="48" y="12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6" y="48"/>
                      <a:pt x="86" y="48"/>
                      <a:pt x="86" y="48"/>
                    </a:cubicBezTo>
                    <a:lnTo>
                      <a:pt x="8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5" name="Freeform 33"/>
              <p:cNvSpPr>
                <a:spLocks noEditPoints="1"/>
              </p:cNvSpPr>
              <p:nvPr/>
            </p:nvSpPr>
            <p:spPr bwMode="auto">
              <a:xfrm>
                <a:off x="8937626" y="2287588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8 w 18"/>
                  <a:gd name="T5" fmla="*/ 9 h 18"/>
                  <a:gd name="T6" fmla="*/ 15 w 18"/>
                  <a:gd name="T7" fmla="*/ 15 h 18"/>
                  <a:gd name="T8" fmla="*/ 9 w 18"/>
                  <a:gd name="T9" fmla="*/ 18 h 18"/>
                  <a:gd name="T10" fmla="*/ 9 w 18"/>
                  <a:gd name="T11" fmla="*/ 13 h 18"/>
                  <a:gd name="T12" fmla="*/ 12 w 18"/>
                  <a:gd name="T13" fmla="*/ 12 h 18"/>
                  <a:gd name="T14" fmla="*/ 13 w 18"/>
                  <a:gd name="T15" fmla="*/ 9 h 18"/>
                  <a:gd name="T16" fmla="*/ 12 w 18"/>
                  <a:gd name="T17" fmla="*/ 6 h 18"/>
                  <a:gd name="T18" fmla="*/ 9 w 18"/>
                  <a:gd name="T19" fmla="*/ 5 h 18"/>
                  <a:gd name="T20" fmla="*/ 9 w 18"/>
                  <a:gd name="T21" fmla="*/ 0 h 18"/>
                  <a:gd name="T22" fmla="*/ 9 w 18"/>
                  <a:gd name="T23" fmla="*/ 18 h 18"/>
                  <a:gd name="T24" fmla="*/ 4 w 18"/>
                  <a:gd name="T25" fmla="*/ 17 h 18"/>
                  <a:gd name="T26" fmla="*/ 4 w 18"/>
                  <a:gd name="T27" fmla="*/ 3 h 18"/>
                  <a:gd name="T28" fmla="*/ 6 w 18"/>
                  <a:gd name="T29" fmla="*/ 3 h 18"/>
                  <a:gd name="T30" fmla="*/ 4 w 18"/>
                  <a:gd name="T31" fmla="*/ 2 h 18"/>
                  <a:gd name="T32" fmla="*/ 4 w 18"/>
                  <a:gd name="T33" fmla="*/ 1 h 18"/>
                  <a:gd name="T34" fmla="*/ 9 w 18"/>
                  <a:gd name="T35" fmla="*/ 0 h 18"/>
                  <a:gd name="T36" fmla="*/ 9 w 18"/>
                  <a:gd name="T37" fmla="*/ 5 h 18"/>
                  <a:gd name="T38" fmla="*/ 6 w 18"/>
                  <a:gd name="T39" fmla="*/ 6 h 18"/>
                  <a:gd name="T40" fmla="*/ 6 w 18"/>
                  <a:gd name="T41" fmla="*/ 6 h 18"/>
                  <a:gd name="T42" fmla="*/ 5 w 18"/>
                  <a:gd name="T43" fmla="*/ 9 h 18"/>
                  <a:gd name="T44" fmla="*/ 6 w 18"/>
                  <a:gd name="T45" fmla="*/ 12 h 18"/>
                  <a:gd name="T46" fmla="*/ 6 w 18"/>
                  <a:gd name="T47" fmla="*/ 12 h 18"/>
                  <a:gd name="T48" fmla="*/ 9 w 18"/>
                  <a:gd name="T49" fmla="*/ 13 h 18"/>
                  <a:gd name="T50" fmla="*/ 9 w 18"/>
                  <a:gd name="T51" fmla="*/ 18 h 18"/>
                  <a:gd name="T52" fmla="*/ 4 w 18"/>
                  <a:gd name="T53" fmla="*/ 17 h 18"/>
                  <a:gd name="T54" fmla="*/ 3 w 18"/>
                  <a:gd name="T55" fmla="*/ 15 h 18"/>
                  <a:gd name="T56" fmla="*/ 3 w 18"/>
                  <a:gd name="T57" fmla="*/ 15 h 18"/>
                  <a:gd name="T58" fmla="*/ 3 w 18"/>
                  <a:gd name="T59" fmla="*/ 15 h 18"/>
                  <a:gd name="T60" fmla="*/ 0 w 18"/>
                  <a:gd name="T61" fmla="*/ 9 h 18"/>
                  <a:gd name="T62" fmla="*/ 3 w 18"/>
                  <a:gd name="T63" fmla="*/ 3 h 18"/>
                  <a:gd name="T64" fmla="*/ 3 w 18"/>
                  <a:gd name="T65" fmla="*/ 3 h 18"/>
                  <a:gd name="T66" fmla="*/ 3 w 18"/>
                  <a:gd name="T67" fmla="*/ 3 h 18"/>
                  <a:gd name="T68" fmla="*/ 3 w 18"/>
                  <a:gd name="T69" fmla="*/ 3 h 18"/>
                  <a:gd name="T70" fmla="*/ 4 w 18"/>
                  <a:gd name="T71" fmla="*/ 1 h 18"/>
                  <a:gd name="T72" fmla="*/ 4 w 18"/>
                  <a:gd name="T73" fmla="*/ 2 h 18"/>
                  <a:gd name="T74" fmla="*/ 3 w 18"/>
                  <a:gd name="T75" fmla="*/ 3 h 18"/>
                  <a:gd name="T76" fmla="*/ 4 w 18"/>
                  <a:gd name="T77" fmla="*/ 3 h 18"/>
                  <a:gd name="T78" fmla="*/ 4 w 18"/>
                  <a:gd name="T7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5" y="3"/>
                    </a:cubicBezTo>
                    <a:cubicBezTo>
                      <a:pt x="17" y="4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3" y="11"/>
                      <a:pt x="13" y="10"/>
                      <a:pt x="13" y="9"/>
                    </a:cubicBezTo>
                    <a:cubicBezTo>
                      <a:pt x="13" y="8"/>
                      <a:pt x="13" y="7"/>
                      <a:pt x="12" y="6"/>
                    </a:cubicBezTo>
                    <a:cubicBezTo>
                      <a:pt x="11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18"/>
                    </a:moveTo>
                    <a:cubicBezTo>
                      <a:pt x="7" y="18"/>
                      <a:pt x="6" y="18"/>
                      <a:pt x="4" y="17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1"/>
                      <a:pt x="7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  <a:moveTo>
                      <a:pt x="4" y="17"/>
                    </a:moveTo>
                    <a:cubicBezTo>
                      <a:pt x="4" y="16"/>
                      <a:pt x="3" y="16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3" y="2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6" name="Freeform 34"/>
              <p:cNvSpPr>
                <a:spLocks noEditPoints="1"/>
              </p:cNvSpPr>
              <p:nvPr/>
            </p:nvSpPr>
            <p:spPr bwMode="auto">
              <a:xfrm>
                <a:off x="9017001" y="2287588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6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6 w 18"/>
                  <a:gd name="T9" fmla="*/ 15 h 18"/>
                  <a:gd name="T10" fmla="*/ 9 w 18"/>
                  <a:gd name="T11" fmla="*/ 18 h 18"/>
                  <a:gd name="T12" fmla="*/ 9 w 18"/>
                  <a:gd name="T13" fmla="*/ 13 h 18"/>
                  <a:gd name="T14" fmla="*/ 12 w 18"/>
                  <a:gd name="T15" fmla="*/ 12 h 18"/>
                  <a:gd name="T16" fmla="*/ 14 w 18"/>
                  <a:gd name="T17" fmla="*/ 9 h 18"/>
                  <a:gd name="T18" fmla="*/ 12 w 18"/>
                  <a:gd name="T19" fmla="*/ 6 h 18"/>
                  <a:gd name="T20" fmla="*/ 12 w 18"/>
                  <a:gd name="T21" fmla="*/ 6 h 18"/>
                  <a:gd name="T22" fmla="*/ 9 w 18"/>
                  <a:gd name="T23" fmla="*/ 5 h 18"/>
                  <a:gd name="T24" fmla="*/ 9 w 18"/>
                  <a:gd name="T25" fmla="*/ 0 h 18"/>
                  <a:gd name="T26" fmla="*/ 9 w 18"/>
                  <a:gd name="T27" fmla="*/ 0 h 18"/>
                  <a:gd name="T28" fmla="*/ 9 w 18"/>
                  <a:gd name="T29" fmla="*/ 0 h 18"/>
                  <a:gd name="T30" fmla="*/ 9 w 18"/>
                  <a:gd name="T31" fmla="*/ 5 h 18"/>
                  <a:gd name="T32" fmla="*/ 9 w 18"/>
                  <a:gd name="T33" fmla="*/ 5 h 18"/>
                  <a:gd name="T34" fmla="*/ 6 w 18"/>
                  <a:gd name="T35" fmla="*/ 6 h 18"/>
                  <a:gd name="T36" fmla="*/ 6 w 18"/>
                  <a:gd name="T37" fmla="*/ 6 h 18"/>
                  <a:gd name="T38" fmla="*/ 5 w 18"/>
                  <a:gd name="T39" fmla="*/ 9 h 18"/>
                  <a:gd name="T40" fmla="*/ 6 w 18"/>
                  <a:gd name="T41" fmla="*/ 12 h 18"/>
                  <a:gd name="T42" fmla="*/ 6 w 18"/>
                  <a:gd name="T43" fmla="*/ 12 h 18"/>
                  <a:gd name="T44" fmla="*/ 9 w 18"/>
                  <a:gd name="T45" fmla="*/ 13 h 18"/>
                  <a:gd name="T46" fmla="*/ 9 w 18"/>
                  <a:gd name="T47" fmla="*/ 13 h 18"/>
                  <a:gd name="T48" fmla="*/ 9 w 18"/>
                  <a:gd name="T49" fmla="*/ 18 h 18"/>
                  <a:gd name="T50" fmla="*/ 9 w 18"/>
                  <a:gd name="T51" fmla="*/ 18 h 18"/>
                  <a:gd name="T52" fmla="*/ 3 w 18"/>
                  <a:gd name="T53" fmla="*/ 15 h 18"/>
                  <a:gd name="T54" fmla="*/ 3 w 18"/>
                  <a:gd name="T55" fmla="*/ 15 h 18"/>
                  <a:gd name="T56" fmla="*/ 3 w 18"/>
                  <a:gd name="T57" fmla="*/ 15 h 18"/>
                  <a:gd name="T58" fmla="*/ 0 w 18"/>
                  <a:gd name="T59" fmla="*/ 9 h 18"/>
                  <a:gd name="T60" fmla="*/ 3 w 18"/>
                  <a:gd name="T61" fmla="*/ 3 h 18"/>
                  <a:gd name="T62" fmla="*/ 3 w 18"/>
                  <a:gd name="T63" fmla="*/ 3 h 18"/>
                  <a:gd name="T64" fmla="*/ 9 w 18"/>
                  <a:gd name="T6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4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6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2" y="13"/>
                      <a:pt x="12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4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5" y="8"/>
                      <a:pt x="5" y="9"/>
                    </a:cubicBezTo>
                    <a:cubicBezTo>
                      <a:pt x="5" y="10"/>
                      <a:pt x="6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8"/>
                      <a:pt x="5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7" name="Freeform 35"/>
              <p:cNvSpPr>
                <a:spLocks noEditPoints="1"/>
              </p:cNvSpPr>
              <p:nvPr/>
            </p:nvSpPr>
            <p:spPr bwMode="auto">
              <a:xfrm>
                <a:off x="8937626" y="235267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5 w 18"/>
                  <a:gd name="T9" fmla="*/ 15 h 18"/>
                  <a:gd name="T10" fmla="*/ 9 w 18"/>
                  <a:gd name="T11" fmla="*/ 18 h 18"/>
                  <a:gd name="T12" fmla="*/ 9 w 18"/>
                  <a:gd name="T13" fmla="*/ 13 h 18"/>
                  <a:gd name="T14" fmla="*/ 12 w 18"/>
                  <a:gd name="T15" fmla="*/ 12 h 18"/>
                  <a:gd name="T16" fmla="*/ 13 w 18"/>
                  <a:gd name="T17" fmla="*/ 9 h 18"/>
                  <a:gd name="T18" fmla="*/ 12 w 18"/>
                  <a:gd name="T19" fmla="*/ 6 h 18"/>
                  <a:gd name="T20" fmla="*/ 12 w 18"/>
                  <a:gd name="T21" fmla="*/ 6 h 18"/>
                  <a:gd name="T22" fmla="*/ 9 w 18"/>
                  <a:gd name="T23" fmla="*/ 5 h 18"/>
                  <a:gd name="T24" fmla="*/ 9 w 18"/>
                  <a:gd name="T25" fmla="*/ 0 h 18"/>
                  <a:gd name="T26" fmla="*/ 9 w 18"/>
                  <a:gd name="T27" fmla="*/ 18 h 18"/>
                  <a:gd name="T28" fmla="*/ 3 w 18"/>
                  <a:gd name="T29" fmla="*/ 15 h 18"/>
                  <a:gd name="T30" fmla="*/ 0 w 18"/>
                  <a:gd name="T31" fmla="*/ 9 h 18"/>
                  <a:gd name="T32" fmla="*/ 3 w 18"/>
                  <a:gd name="T33" fmla="*/ 3 h 18"/>
                  <a:gd name="T34" fmla="*/ 3 w 18"/>
                  <a:gd name="T35" fmla="*/ 3 h 18"/>
                  <a:gd name="T36" fmla="*/ 9 w 18"/>
                  <a:gd name="T37" fmla="*/ 0 h 18"/>
                  <a:gd name="T38" fmla="*/ 9 w 18"/>
                  <a:gd name="T39" fmla="*/ 5 h 18"/>
                  <a:gd name="T40" fmla="*/ 6 w 18"/>
                  <a:gd name="T41" fmla="*/ 6 h 18"/>
                  <a:gd name="T42" fmla="*/ 6 w 18"/>
                  <a:gd name="T43" fmla="*/ 6 h 18"/>
                  <a:gd name="T44" fmla="*/ 5 w 18"/>
                  <a:gd name="T45" fmla="*/ 9 h 18"/>
                  <a:gd name="T46" fmla="*/ 6 w 18"/>
                  <a:gd name="T47" fmla="*/ 12 h 18"/>
                  <a:gd name="T48" fmla="*/ 9 w 18"/>
                  <a:gd name="T49" fmla="*/ 13 h 18"/>
                  <a:gd name="T50" fmla="*/ 9 w 18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3" y="11"/>
                      <a:pt x="13" y="10"/>
                      <a:pt x="13" y="9"/>
                    </a:cubicBezTo>
                    <a:cubicBezTo>
                      <a:pt x="13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18"/>
                    </a:moveTo>
                    <a:cubicBezTo>
                      <a:pt x="7" y="18"/>
                      <a:pt x="4" y="17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8" name="Freeform 36"/>
              <p:cNvSpPr>
                <a:spLocks noEditPoints="1"/>
              </p:cNvSpPr>
              <p:nvPr/>
            </p:nvSpPr>
            <p:spPr bwMode="auto">
              <a:xfrm>
                <a:off x="9017001" y="235267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6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6 w 18"/>
                  <a:gd name="T9" fmla="*/ 15 h 18"/>
                  <a:gd name="T10" fmla="*/ 16 w 18"/>
                  <a:gd name="T11" fmla="*/ 16 h 18"/>
                  <a:gd name="T12" fmla="*/ 9 w 18"/>
                  <a:gd name="T13" fmla="*/ 18 h 18"/>
                  <a:gd name="T14" fmla="*/ 9 w 18"/>
                  <a:gd name="T15" fmla="*/ 13 h 18"/>
                  <a:gd name="T16" fmla="*/ 12 w 18"/>
                  <a:gd name="T17" fmla="*/ 12 h 18"/>
                  <a:gd name="T18" fmla="*/ 12 w 18"/>
                  <a:gd name="T19" fmla="*/ 12 h 18"/>
                  <a:gd name="T20" fmla="*/ 14 w 18"/>
                  <a:gd name="T21" fmla="*/ 9 h 18"/>
                  <a:gd name="T22" fmla="*/ 12 w 18"/>
                  <a:gd name="T23" fmla="*/ 6 h 18"/>
                  <a:gd name="T24" fmla="*/ 12 w 18"/>
                  <a:gd name="T25" fmla="*/ 6 h 18"/>
                  <a:gd name="T26" fmla="*/ 9 w 18"/>
                  <a:gd name="T27" fmla="*/ 5 h 18"/>
                  <a:gd name="T28" fmla="*/ 9 w 18"/>
                  <a:gd name="T29" fmla="*/ 0 h 18"/>
                  <a:gd name="T30" fmla="*/ 9 w 18"/>
                  <a:gd name="T31" fmla="*/ 0 h 18"/>
                  <a:gd name="T32" fmla="*/ 9 w 18"/>
                  <a:gd name="T33" fmla="*/ 0 h 18"/>
                  <a:gd name="T34" fmla="*/ 9 w 18"/>
                  <a:gd name="T35" fmla="*/ 5 h 18"/>
                  <a:gd name="T36" fmla="*/ 9 w 18"/>
                  <a:gd name="T37" fmla="*/ 5 h 18"/>
                  <a:gd name="T38" fmla="*/ 6 w 18"/>
                  <a:gd name="T39" fmla="*/ 6 h 18"/>
                  <a:gd name="T40" fmla="*/ 5 w 18"/>
                  <a:gd name="T41" fmla="*/ 9 h 18"/>
                  <a:gd name="T42" fmla="*/ 6 w 18"/>
                  <a:gd name="T43" fmla="*/ 12 h 18"/>
                  <a:gd name="T44" fmla="*/ 6 w 18"/>
                  <a:gd name="T45" fmla="*/ 12 h 18"/>
                  <a:gd name="T46" fmla="*/ 9 w 18"/>
                  <a:gd name="T47" fmla="*/ 13 h 18"/>
                  <a:gd name="T48" fmla="*/ 9 w 18"/>
                  <a:gd name="T49" fmla="*/ 13 h 18"/>
                  <a:gd name="T50" fmla="*/ 9 w 18"/>
                  <a:gd name="T51" fmla="*/ 18 h 18"/>
                  <a:gd name="T52" fmla="*/ 9 w 18"/>
                  <a:gd name="T53" fmla="*/ 18 h 18"/>
                  <a:gd name="T54" fmla="*/ 3 w 18"/>
                  <a:gd name="T55" fmla="*/ 15 h 18"/>
                  <a:gd name="T56" fmla="*/ 3 w 18"/>
                  <a:gd name="T57" fmla="*/ 15 h 18"/>
                  <a:gd name="T58" fmla="*/ 0 w 18"/>
                  <a:gd name="T59" fmla="*/ 9 h 18"/>
                  <a:gd name="T60" fmla="*/ 3 w 18"/>
                  <a:gd name="T61" fmla="*/ 3 h 18"/>
                  <a:gd name="T62" fmla="*/ 9 w 18"/>
                  <a:gd name="T6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4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7"/>
                      <a:pt x="5" y="8"/>
                      <a:pt x="5" y="9"/>
                    </a:cubicBezTo>
                    <a:cubicBezTo>
                      <a:pt x="5" y="10"/>
                      <a:pt x="6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8"/>
                      <a:pt x="5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9" name="Freeform 38"/>
              <p:cNvSpPr>
                <a:spLocks noEditPoints="1"/>
              </p:cNvSpPr>
              <p:nvPr/>
            </p:nvSpPr>
            <p:spPr bwMode="auto">
              <a:xfrm>
                <a:off x="7997826" y="2547938"/>
                <a:ext cx="273050" cy="76200"/>
              </a:xfrm>
              <a:custGeom>
                <a:avLst/>
                <a:gdLst>
                  <a:gd name="T0" fmla="*/ 60 w 121"/>
                  <a:gd name="T1" fmla="*/ 17 h 34"/>
                  <a:gd name="T2" fmla="*/ 60 w 121"/>
                  <a:gd name="T3" fmla="*/ 17 h 34"/>
                  <a:gd name="T4" fmla="*/ 88 w 121"/>
                  <a:gd name="T5" fmla="*/ 20 h 34"/>
                  <a:gd name="T6" fmla="*/ 110 w 121"/>
                  <a:gd name="T7" fmla="*/ 28 h 34"/>
                  <a:gd name="T8" fmla="*/ 115 w 121"/>
                  <a:gd name="T9" fmla="*/ 17 h 34"/>
                  <a:gd name="T10" fmla="*/ 91 w 121"/>
                  <a:gd name="T11" fmla="*/ 8 h 34"/>
                  <a:gd name="T12" fmla="*/ 60 w 121"/>
                  <a:gd name="T13" fmla="*/ 5 h 34"/>
                  <a:gd name="T14" fmla="*/ 60 w 121"/>
                  <a:gd name="T15" fmla="*/ 5 h 34"/>
                  <a:gd name="T16" fmla="*/ 60 w 121"/>
                  <a:gd name="T17" fmla="*/ 0 h 34"/>
                  <a:gd name="T18" fmla="*/ 60 w 121"/>
                  <a:gd name="T19" fmla="*/ 0 h 34"/>
                  <a:gd name="T20" fmla="*/ 92 w 121"/>
                  <a:gd name="T21" fmla="*/ 4 h 34"/>
                  <a:gd name="T22" fmla="*/ 120 w 121"/>
                  <a:gd name="T23" fmla="*/ 14 h 34"/>
                  <a:gd name="T24" fmla="*/ 121 w 121"/>
                  <a:gd name="T25" fmla="*/ 18 h 34"/>
                  <a:gd name="T26" fmla="*/ 113 w 121"/>
                  <a:gd name="T27" fmla="*/ 32 h 34"/>
                  <a:gd name="T28" fmla="*/ 110 w 121"/>
                  <a:gd name="T29" fmla="*/ 33 h 34"/>
                  <a:gd name="T30" fmla="*/ 87 w 121"/>
                  <a:gd name="T31" fmla="*/ 24 h 34"/>
                  <a:gd name="T32" fmla="*/ 60 w 121"/>
                  <a:gd name="T33" fmla="*/ 21 h 34"/>
                  <a:gd name="T34" fmla="*/ 60 w 121"/>
                  <a:gd name="T35" fmla="*/ 21 h 34"/>
                  <a:gd name="T36" fmla="*/ 60 w 121"/>
                  <a:gd name="T37" fmla="*/ 17 h 34"/>
                  <a:gd name="T38" fmla="*/ 6 w 121"/>
                  <a:gd name="T39" fmla="*/ 17 h 34"/>
                  <a:gd name="T40" fmla="*/ 11 w 121"/>
                  <a:gd name="T41" fmla="*/ 28 h 34"/>
                  <a:gd name="T42" fmla="*/ 33 w 121"/>
                  <a:gd name="T43" fmla="*/ 20 h 34"/>
                  <a:gd name="T44" fmla="*/ 60 w 121"/>
                  <a:gd name="T45" fmla="*/ 17 h 34"/>
                  <a:gd name="T46" fmla="*/ 60 w 121"/>
                  <a:gd name="T47" fmla="*/ 21 h 34"/>
                  <a:gd name="T48" fmla="*/ 34 w 121"/>
                  <a:gd name="T49" fmla="*/ 24 h 34"/>
                  <a:gd name="T50" fmla="*/ 11 w 121"/>
                  <a:gd name="T51" fmla="*/ 33 h 34"/>
                  <a:gd name="T52" fmla="*/ 8 w 121"/>
                  <a:gd name="T53" fmla="*/ 32 h 34"/>
                  <a:gd name="T54" fmla="*/ 0 w 121"/>
                  <a:gd name="T55" fmla="*/ 18 h 34"/>
                  <a:gd name="T56" fmla="*/ 1 w 121"/>
                  <a:gd name="T57" fmla="*/ 14 h 34"/>
                  <a:gd name="T58" fmla="*/ 29 w 121"/>
                  <a:gd name="T59" fmla="*/ 4 h 34"/>
                  <a:gd name="T60" fmla="*/ 60 w 121"/>
                  <a:gd name="T61" fmla="*/ 0 h 34"/>
                  <a:gd name="T62" fmla="*/ 60 w 121"/>
                  <a:gd name="T63" fmla="*/ 5 h 34"/>
                  <a:gd name="T64" fmla="*/ 30 w 121"/>
                  <a:gd name="T65" fmla="*/ 8 h 34"/>
                  <a:gd name="T66" fmla="*/ 6 w 121"/>
                  <a:gd name="T67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" h="34">
                    <a:moveTo>
                      <a:pt x="60" y="17"/>
                    </a:moveTo>
                    <a:cubicBezTo>
                      <a:pt x="60" y="17"/>
                      <a:pt x="60" y="17"/>
                      <a:pt x="60" y="17"/>
                    </a:cubicBezTo>
                    <a:cubicBezTo>
                      <a:pt x="70" y="17"/>
                      <a:pt x="79" y="18"/>
                      <a:pt x="88" y="20"/>
                    </a:cubicBezTo>
                    <a:cubicBezTo>
                      <a:pt x="96" y="22"/>
                      <a:pt x="103" y="24"/>
                      <a:pt x="110" y="28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08" y="14"/>
                      <a:pt x="100" y="11"/>
                      <a:pt x="91" y="8"/>
                    </a:cubicBezTo>
                    <a:cubicBezTo>
                      <a:pt x="81" y="6"/>
                      <a:pt x="71" y="5"/>
                      <a:pt x="60" y="5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71" y="0"/>
                      <a:pt x="82" y="1"/>
                      <a:pt x="92" y="4"/>
                    </a:cubicBezTo>
                    <a:cubicBezTo>
                      <a:pt x="102" y="6"/>
                      <a:pt x="111" y="10"/>
                      <a:pt x="120" y="14"/>
                    </a:cubicBezTo>
                    <a:cubicBezTo>
                      <a:pt x="121" y="15"/>
                      <a:pt x="121" y="16"/>
                      <a:pt x="121" y="18"/>
                    </a:cubicBezTo>
                    <a:cubicBezTo>
                      <a:pt x="113" y="32"/>
                      <a:pt x="113" y="32"/>
                      <a:pt x="113" y="32"/>
                    </a:cubicBezTo>
                    <a:cubicBezTo>
                      <a:pt x="112" y="33"/>
                      <a:pt x="111" y="34"/>
                      <a:pt x="110" y="33"/>
                    </a:cubicBezTo>
                    <a:cubicBezTo>
                      <a:pt x="103" y="29"/>
                      <a:pt x="95" y="26"/>
                      <a:pt x="87" y="24"/>
                    </a:cubicBezTo>
                    <a:cubicBezTo>
                      <a:pt x="78" y="23"/>
                      <a:pt x="70" y="21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60" y="17"/>
                    </a:lnTo>
                    <a:close/>
                    <a:moveTo>
                      <a:pt x="6" y="17"/>
                    </a:moveTo>
                    <a:cubicBezTo>
                      <a:pt x="11" y="28"/>
                      <a:pt x="11" y="28"/>
                      <a:pt x="11" y="28"/>
                    </a:cubicBezTo>
                    <a:cubicBezTo>
                      <a:pt x="18" y="24"/>
                      <a:pt x="25" y="22"/>
                      <a:pt x="33" y="20"/>
                    </a:cubicBezTo>
                    <a:cubicBezTo>
                      <a:pt x="42" y="18"/>
                      <a:pt x="51" y="17"/>
                      <a:pt x="60" y="17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1" y="21"/>
                      <a:pt x="43" y="23"/>
                      <a:pt x="34" y="24"/>
                    </a:cubicBezTo>
                    <a:cubicBezTo>
                      <a:pt x="26" y="26"/>
                      <a:pt x="18" y="29"/>
                      <a:pt x="11" y="33"/>
                    </a:cubicBezTo>
                    <a:cubicBezTo>
                      <a:pt x="10" y="34"/>
                      <a:pt x="9" y="33"/>
                      <a:pt x="8" y="3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6"/>
                      <a:pt x="0" y="15"/>
                      <a:pt x="1" y="14"/>
                    </a:cubicBezTo>
                    <a:cubicBezTo>
                      <a:pt x="10" y="10"/>
                      <a:pt x="19" y="6"/>
                      <a:pt x="29" y="4"/>
                    </a:cubicBezTo>
                    <a:cubicBezTo>
                      <a:pt x="39" y="1"/>
                      <a:pt x="50" y="0"/>
                      <a:pt x="60" y="0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0" y="5"/>
                      <a:pt x="40" y="6"/>
                      <a:pt x="30" y="8"/>
                    </a:cubicBezTo>
                    <a:cubicBezTo>
                      <a:pt x="21" y="11"/>
                      <a:pt x="13" y="14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0" name="Freeform 39"/>
              <p:cNvSpPr>
                <a:spLocks noEditPoints="1"/>
              </p:cNvSpPr>
              <p:nvPr/>
            </p:nvSpPr>
            <p:spPr bwMode="auto">
              <a:xfrm>
                <a:off x="7953376" y="2478088"/>
                <a:ext cx="363538" cy="85725"/>
              </a:xfrm>
              <a:custGeom>
                <a:avLst/>
                <a:gdLst>
                  <a:gd name="T0" fmla="*/ 155 w 161"/>
                  <a:gd name="T1" fmla="*/ 22 h 38"/>
                  <a:gd name="T2" fmla="*/ 121 w 161"/>
                  <a:gd name="T3" fmla="*/ 9 h 38"/>
                  <a:gd name="T4" fmla="*/ 80 w 161"/>
                  <a:gd name="T5" fmla="*/ 4 h 38"/>
                  <a:gd name="T6" fmla="*/ 80 w 161"/>
                  <a:gd name="T7" fmla="*/ 4 h 38"/>
                  <a:gd name="T8" fmla="*/ 80 w 161"/>
                  <a:gd name="T9" fmla="*/ 0 h 38"/>
                  <a:gd name="T10" fmla="*/ 80 w 161"/>
                  <a:gd name="T11" fmla="*/ 0 h 38"/>
                  <a:gd name="T12" fmla="*/ 122 w 161"/>
                  <a:gd name="T13" fmla="*/ 4 h 38"/>
                  <a:gd name="T14" fmla="*/ 159 w 161"/>
                  <a:gd name="T15" fmla="*/ 19 h 38"/>
                  <a:gd name="T16" fmla="*/ 160 w 161"/>
                  <a:gd name="T17" fmla="*/ 22 h 38"/>
                  <a:gd name="T18" fmla="*/ 152 w 161"/>
                  <a:gd name="T19" fmla="*/ 36 h 38"/>
                  <a:gd name="T20" fmla="*/ 149 w 161"/>
                  <a:gd name="T21" fmla="*/ 37 h 38"/>
                  <a:gd name="T22" fmla="*/ 117 w 161"/>
                  <a:gd name="T23" fmla="*/ 25 h 38"/>
                  <a:gd name="T24" fmla="*/ 80 w 161"/>
                  <a:gd name="T25" fmla="*/ 21 h 38"/>
                  <a:gd name="T26" fmla="*/ 80 w 161"/>
                  <a:gd name="T27" fmla="*/ 21 h 38"/>
                  <a:gd name="T28" fmla="*/ 80 w 161"/>
                  <a:gd name="T29" fmla="*/ 16 h 38"/>
                  <a:gd name="T30" fmla="*/ 80 w 161"/>
                  <a:gd name="T31" fmla="*/ 16 h 38"/>
                  <a:gd name="T32" fmla="*/ 118 w 161"/>
                  <a:gd name="T33" fmla="*/ 21 h 38"/>
                  <a:gd name="T34" fmla="*/ 149 w 161"/>
                  <a:gd name="T35" fmla="*/ 32 h 38"/>
                  <a:gd name="T36" fmla="*/ 155 w 161"/>
                  <a:gd name="T37" fmla="*/ 22 h 38"/>
                  <a:gd name="T38" fmla="*/ 80 w 161"/>
                  <a:gd name="T39" fmla="*/ 4 h 38"/>
                  <a:gd name="T40" fmla="*/ 40 w 161"/>
                  <a:gd name="T41" fmla="*/ 9 h 38"/>
                  <a:gd name="T42" fmla="*/ 6 w 161"/>
                  <a:gd name="T43" fmla="*/ 22 h 38"/>
                  <a:gd name="T44" fmla="*/ 12 w 161"/>
                  <a:gd name="T45" fmla="*/ 32 h 38"/>
                  <a:gd name="T46" fmla="*/ 43 w 161"/>
                  <a:gd name="T47" fmla="*/ 21 h 38"/>
                  <a:gd name="T48" fmla="*/ 80 w 161"/>
                  <a:gd name="T49" fmla="*/ 16 h 38"/>
                  <a:gd name="T50" fmla="*/ 80 w 161"/>
                  <a:gd name="T51" fmla="*/ 21 h 38"/>
                  <a:gd name="T52" fmla="*/ 44 w 161"/>
                  <a:gd name="T53" fmla="*/ 25 h 38"/>
                  <a:gd name="T54" fmla="*/ 12 w 161"/>
                  <a:gd name="T55" fmla="*/ 37 h 38"/>
                  <a:gd name="T56" fmla="*/ 8 w 161"/>
                  <a:gd name="T57" fmla="*/ 36 h 38"/>
                  <a:gd name="T58" fmla="*/ 1 w 161"/>
                  <a:gd name="T59" fmla="*/ 22 h 38"/>
                  <a:gd name="T60" fmla="*/ 1 w 161"/>
                  <a:gd name="T61" fmla="*/ 19 h 38"/>
                  <a:gd name="T62" fmla="*/ 39 w 161"/>
                  <a:gd name="T63" fmla="*/ 4 h 38"/>
                  <a:gd name="T64" fmla="*/ 80 w 161"/>
                  <a:gd name="T65" fmla="*/ 0 h 38"/>
                  <a:gd name="T66" fmla="*/ 80 w 161"/>
                  <a:gd name="T67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1" h="38">
                    <a:moveTo>
                      <a:pt x="155" y="22"/>
                    </a:moveTo>
                    <a:cubicBezTo>
                      <a:pt x="145" y="16"/>
                      <a:pt x="133" y="12"/>
                      <a:pt x="121" y="9"/>
                    </a:cubicBezTo>
                    <a:cubicBezTo>
                      <a:pt x="108" y="6"/>
                      <a:pt x="94" y="4"/>
                      <a:pt x="80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5" y="0"/>
                      <a:pt x="109" y="1"/>
                      <a:pt x="122" y="4"/>
                    </a:cubicBezTo>
                    <a:cubicBezTo>
                      <a:pt x="136" y="8"/>
                      <a:pt x="148" y="12"/>
                      <a:pt x="159" y="19"/>
                    </a:cubicBezTo>
                    <a:cubicBezTo>
                      <a:pt x="161" y="19"/>
                      <a:pt x="161" y="21"/>
                      <a:pt x="160" y="22"/>
                    </a:cubicBezTo>
                    <a:cubicBezTo>
                      <a:pt x="152" y="36"/>
                      <a:pt x="152" y="36"/>
                      <a:pt x="152" y="36"/>
                    </a:cubicBezTo>
                    <a:cubicBezTo>
                      <a:pt x="152" y="37"/>
                      <a:pt x="150" y="38"/>
                      <a:pt x="149" y="37"/>
                    </a:cubicBezTo>
                    <a:cubicBezTo>
                      <a:pt x="140" y="32"/>
                      <a:pt x="129" y="28"/>
                      <a:pt x="117" y="25"/>
                    </a:cubicBezTo>
                    <a:cubicBezTo>
                      <a:pt x="106" y="22"/>
                      <a:pt x="93" y="21"/>
                      <a:pt x="80" y="21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93" y="16"/>
                      <a:pt x="106" y="18"/>
                      <a:pt x="118" y="21"/>
                    </a:cubicBezTo>
                    <a:cubicBezTo>
                      <a:pt x="129" y="23"/>
                      <a:pt x="140" y="27"/>
                      <a:pt x="149" y="32"/>
                    </a:cubicBezTo>
                    <a:lnTo>
                      <a:pt x="155" y="22"/>
                    </a:lnTo>
                    <a:close/>
                    <a:moveTo>
                      <a:pt x="80" y="4"/>
                    </a:moveTo>
                    <a:cubicBezTo>
                      <a:pt x="67" y="4"/>
                      <a:pt x="53" y="6"/>
                      <a:pt x="40" y="9"/>
                    </a:cubicBezTo>
                    <a:cubicBezTo>
                      <a:pt x="28" y="12"/>
                      <a:pt x="16" y="16"/>
                      <a:pt x="6" y="2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1" y="27"/>
                      <a:pt x="32" y="23"/>
                      <a:pt x="43" y="21"/>
                    </a:cubicBezTo>
                    <a:cubicBezTo>
                      <a:pt x="55" y="18"/>
                      <a:pt x="68" y="16"/>
                      <a:pt x="80" y="16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68" y="21"/>
                      <a:pt x="55" y="22"/>
                      <a:pt x="44" y="25"/>
                    </a:cubicBezTo>
                    <a:cubicBezTo>
                      <a:pt x="32" y="28"/>
                      <a:pt x="21" y="32"/>
                      <a:pt x="12" y="37"/>
                    </a:cubicBezTo>
                    <a:cubicBezTo>
                      <a:pt x="11" y="38"/>
                      <a:pt x="9" y="37"/>
                      <a:pt x="8" y="36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19"/>
                      <a:pt x="1" y="19"/>
                    </a:cubicBezTo>
                    <a:cubicBezTo>
                      <a:pt x="13" y="12"/>
                      <a:pt x="25" y="8"/>
                      <a:pt x="39" y="4"/>
                    </a:cubicBezTo>
                    <a:cubicBezTo>
                      <a:pt x="52" y="1"/>
                      <a:pt x="66" y="0"/>
                      <a:pt x="80" y="0"/>
                    </a:cubicBezTo>
                    <a:lnTo>
                      <a:pt x="8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1" name="Freeform 40"/>
              <p:cNvSpPr>
                <a:spLocks noEditPoints="1"/>
              </p:cNvSpPr>
              <p:nvPr/>
            </p:nvSpPr>
            <p:spPr bwMode="auto">
              <a:xfrm>
                <a:off x="7916863" y="2032000"/>
                <a:ext cx="384175" cy="384175"/>
              </a:xfrm>
              <a:custGeom>
                <a:avLst/>
                <a:gdLst>
                  <a:gd name="T0" fmla="*/ 142 w 170"/>
                  <a:gd name="T1" fmla="*/ 142 h 170"/>
                  <a:gd name="T2" fmla="*/ 142 w 170"/>
                  <a:gd name="T3" fmla="*/ 28 h 170"/>
                  <a:gd name="T4" fmla="*/ 85 w 170"/>
                  <a:gd name="T5" fmla="*/ 0 h 170"/>
                  <a:gd name="T6" fmla="*/ 170 w 170"/>
                  <a:gd name="T7" fmla="*/ 85 h 170"/>
                  <a:gd name="T8" fmla="*/ 85 w 170"/>
                  <a:gd name="T9" fmla="*/ 170 h 170"/>
                  <a:gd name="T10" fmla="*/ 85 w 170"/>
                  <a:gd name="T11" fmla="*/ 111 h 170"/>
                  <a:gd name="T12" fmla="*/ 104 w 170"/>
                  <a:gd name="T13" fmla="*/ 104 h 170"/>
                  <a:gd name="T14" fmla="*/ 104 w 170"/>
                  <a:gd name="T15" fmla="*/ 104 h 170"/>
                  <a:gd name="T16" fmla="*/ 104 w 170"/>
                  <a:gd name="T17" fmla="*/ 66 h 170"/>
                  <a:gd name="T18" fmla="*/ 104 w 170"/>
                  <a:gd name="T19" fmla="*/ 66 h 170"/>
                  <a:gd name="T20" fmla="*/ 85 w 170"/>
                  <a:gd name="T21" fmla="*/ 64 h 170"/>
                  <a:gd name="T22" fmla="*/ 100 w 170"/>
                  <a:gd name="T23" fmla="*/ 70 h 170"/>
                  <a:gd name="T24" fmla="*/ 100 w 170"/>
                  <a:gd name="T25" fmla="*/ 100 h 170"/>
                  <a:gd name="T26" fmla="*/ 85 w 170"/>
                  <a:gd name="T27" fmla="*/ 106 h 170"/>
                  <a:gd name="T28" fmla="*/ 85 w 170"/>
                  <a:gd name="T29" fmla="*/ 5 h 170"/>
                  <a:gd name="T30" fmla="*/ 5 w 170"/>
                  <a:gd name="T31" fmla="*/ 85 h 170"/>
                  <a:gd name="T32" fmla="*/ 85 w 170"/>
                  <a:gd name="T33" fmla="*/ 165 h 170"/>
                  <a:gd name="T34" fmla="*/ 85 w 170"/>
                  <a:gd name="T35" fmla="*/ 170 h 170"/>
                  <a:gd name="T36" fmla="*/ 25 w 170"/>
                  <a:gd name="T37" fmla="*/ 145 h 170"/>
                  <a:gd name="T38" fmla="*/ 25 w 170"/>
                  <a:gd name="T39" fmla="*/ 25 h 170"/>
                  <a:gd name="T40" fmla="*/ 85 w 170"/>
                  <a:gd name="T41" fmla="*/ 0 h 170"/>
                  <a:gd name="T42" fmla="*/ 85 w 170"/>
                  <a:gd name="T43" fmla="*/ 5 h 170"/>
                  <a:gd name="T44" fmla="*/ 85 w 170"/>
                  <a:gd name="T45" fmla="*/ 59 h 170"/>
                  <a:gd name="T46" fmla="*/ 67 w 170"/>
                  <a:gd name="T47" fmla="*/ 66 h 170"/>
                  <a:gd name="T48" fmla="*/ 67 w 170"/>
                  <a:gd name="T49" fmla="*/ 104 h 170"/>
                  <a:gd name="T50" fmla="*/ 85 w 170"/>
                  <a:gd name="T51" fmla="*/ 111 h 170"/>
                  <a:gd name="T52" fmla="*/ 85 w 170"/>
                  <a:gd name="T53" fmla="*/ 106 h 170"/>
                  <a:gd name="T54" fmla="*/ 70 w 170"/>
                  <a:gd name="T55" fmla="*/ 100 h 170"/>
                  <a:gd name="T56" fmla="*/ 70 w 170"/>
                  <a:gd name="T57" fmla="*/ 100 h 170"/>
                  <a:gd name="T58" fmla="*/ 70 w 170"/>
                  <a:gd name="T59" fmla="*/ 70 h 170"/>
                  <a:gd name="T60" fmla="*/ 70 w 170"/>
                  <a:gd name="T61" fmla="*/ 70 h 170"/>
                  <a:gd name="T62" fmla="*/ 85 w 170"/>
                  <a:gd name="T63" fmla="*/ 64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" h="170">
                    <a:moveTo>
                      <a:pt x="85" y="165"/>
                    </a:moveTo>
                    <a:cubicBezTo>
                      <a:pt x="107" y="165"/>
                      <a:pt x="127" y="156"/>
                      <a:pt x="142" y="142"/>
                    </a:cubicBezTo>
                    <a:cubicBezTo>
                      <a:pt x="157" y="127"/>
                      <a:pt x="165" y="107"/>
                      <a:pt x="165" y="85"/>
                    </a:cubicBezTo>
                    <a:cubicBezTo>
                      <a:pt x="165" y="63"/>
                      <a:pt x="157" y="43"/>
                      <a:pt x="142" y="28"/>
                    </a:cubicBezTo>
                    <a:cubicBezTo>
                      <a:pt x="127" y="14"/>
                      <a:pt x="107" y="5"/>
                      <a:pt x="85" y="5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109" y="0"/>
                      <a:pt x="130" y="9"/>
                      <a:pt x="145" y="25"/>
                    </a:cubicBezTo>
                    <a:cubicBezTo>
                      <a:pt x="161" y="40"/>
                      <a:pt x="170" y="61"/>
                      <a:pt x="170" y="85"/>
                    </a:cubicBezTo>
                    <a:cubicBezTo>
                      <a:pt x="170" y="108"/>
                      <a:pt x="161" y="130"/>
                      <a:pt x="145" y="145"/>
                    </a:cubicBezTo>
                    <a:cubicBezTo>
                      <a:pt x="130" y="160"/>
                      <a:pt x="109" y="170"/>
                      <a:pt x="85" y="170"/>
                    </a:cubicBezTo>
                    <a:cubicBezTo>
                      <a:pt x="85" y="165"/>
                      <a:pt x="85" y="165"/>
                      <a:pt x="85" y="165"/>
                    </a:cubicBezTo>
                    <a:close/>
                    <a:moveTo>
                      <a:pt x="85" y="111"/>
                    </a:moveTo>
                    <a:cubicBezTo>
                      <a:pt x="92" y="111"/>
                      <a:pt x="99" y="108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9" y="99"/>
                      <a:pt x="112" y="92"/>
                      <a:pt x="112" y="85"/>
                    </a:cubicBezTo>
                    <a:cubicBezTo>
                      <a:pt x="112" y="78"/>
                      <a:pt x="109" y="71"/>
                      <a:pt x="104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99" y="62"/>
                      <a:pt x="92" y="59"/>
                      <a:pt x="85" y="59"/>
                    </a:cubicBezTo>
                    <a:cubicBezTo>
                      <a:pt x="85" y="64"/>
                      <a:pt x="85" y="64"/>
                      <a:pt x="85" y="64"/>
                    </a:cubicBezTo>
                    <a:cubicBezTo>
                      <a:pt x="91" y="64"/>
                      <a:pt x="97" y="66"/>
                      <a:pt x="100" y="70"/>
                    </a:cubicBezTo>
                    <a:cubicBezTo>
                      <a:pt x="100" y="70"/>
                      <a:pt x="100" y="70"/>
                      <a:pt x="100" y="70"/>
                    </a:cubicBezTo>
                    <a:cubicBezTo>
                      <a:pt x="104" y="74"/>
                      <a:pt x="107" y="79"/>
                      <a:pt x="107" y="85"/>
                    </a:cubicBezTo>
                    <a:cubicBezTo>
                      <a:pt x="107" y="91"/>
                      <a:pt x="104" y="96"/>
                      <a:pt x="10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cubicBezTo>
                      <a:pt x="97" y="104"/>
                      <a:pt x="91" y="106"/>
                      <a:pt x="85" y="106"/>
                    </a:cubicBezTo>
                    <a:lnTo>
                      <a:pt x="85" y="111"/>
                    </a:lnTo>
                    <a:close/>
                    <a:moveTo>
                      <a:pt x="85" y="5"/>
                    </a:moveTo>
                    <a:cubicBezTo>
                      <a:pt x="63" y="5"/>
                      <a:pt x="43" y="14"/>
                      <a:pt x="29" y="28"/>
                    </a:cubicBezTo>
                    <a:cubicBezTo>
                      <a:pt x="14" y="43"/>
                      <a:pt x="5" y="63"/>
                      <a:pt x="5" y="85"/>
                    </a:cubicBezTo>
                    <a:cubicBezTo>
                      <a:pt x="5" y="107"/>
                      <a:pt x="14" y="127"/>
                      <a:pt x="29" y="142"/>
                    </a:cubicBezTo>
                    <a:cubicBezTo>
                      <a:pt x="43" y="156"/>
                      <a:pt x="63" y="165"/>
                      <a:pt x="85" y="165"/>
                    </a:cubicBezTo>
                    <a:cubicBezTo>
                      <a:pt x="85" y="165"/>
                      <a:pt x="85" y="165"/>
                      <a:pt x="85" y="165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62" y="170"/>
                      <a:pt x="41" y="160"/>
                      <a:pt x="25" y="145"/>
                    </a:cubicBezTo>
                    <a:cubicBezTo>
                      <a:pt x="10" y="130"/>
                      <a:pt x="0" y="108"/>
                      <a:pt x="0" y="85"/>
                    </a:cubicBezTo>
                    <a:cubicBezTo>
                      <a:pt x="0" y="61"/>
                      <a:pt x="10" y="40"/>
                      <a:pt x="25" y="25"/>
                    </a:cubicBezTo>
                    <a:cubicBezTo>
                      <a:pt x="41" y="9"/>
                      <a:pt x="62" y="0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5"/>
                      <a:pt x="85" y="5"/>
                      <a:pt x="85" y="5"/>
                    </a:cubicBezTo>
                    <a:cubicBezTo>
                      <a:pt x="85" y="5"/>
                      <a:pt x="85" y="5"/>
                      <a:pt x="85" y="5"/>
                    </a:cubicBezTo>
                    <a:close/>
                    <a:moveTo>
                      <a:pt x="85" y="59"/>
                    </a:moveTo>
                    <a:cubicBezTo>
                      <a:pt x="85" y="59"/>
                      <a:pt x="85" y="59"/>
                      <a:pt x="85" y="59"/>
                    </a:cubicBezTo>
                    <a:cubicBezTo>
                      <a:pt x="78" y="59"/>
                      <a:pt x="71" y="62"/>
                      <a:pt x="67" y="66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2" y="71"/>
                      <a:pt x="59" y="78"/>
                      <a:pt x="59" y="85"/>
                    </a:cubicBezTo>
                    <a:cubicBezTo>
                      <a:pt x="59" y="92"/>
                      <a:pt x="62" y="99"/>
                      <a:pt x="67" y="104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71" y="108"/>
                      <a:pt x="78" y="111"/>
                      <a:pt x="85" y="111"/>
                    </a:cubicBezTo>
                    <a:cubicBezTo>
                      <a:pt x="85" y="111"/>
                      <a:pt x="85" y="111"/>
                      <a:pt x="85" y="111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79" y="106"/>
                      <a:pt x="74" y="104"/>
                      <a:pt x="70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66" y="96"/>
                      <a:pt x="64" y="91"/>
                      <a:pt x="64" y="85"/>
                    </a:cubicBezTo>
                    <a:cubicBezTo>
                      <a:pt x="64" y="79"/>
                      <a:pt x="66" y="74"/>
                      <a:pt x="70" y="70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74" y="66"/>
                      <a:pt x="79" y="64"/>
                      <a:pt x="85" y="64"/>
                    </a:cubicBezTo>
                    <a:cubicBezTo>
                      <a:pt x="85" y="64"/>
                      <a:pt x="85" y="64"/>
                      <a:pt x="85" y="64"/>
                    </a:cubicBezTo>
                    <a:lnTo>
                      <a:pt x="8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2" name="Freeform 41"/>
              <p:cNvSpPr>
                <a:spLocks noEditPoints="1"/>
              </p:cNvSpPr>
              <p:nvPr/>
            </p:nvSpPr>
            <p:spPr bwMode="auto">
              <a:xfrm>
                <a:off x="8061326" y="2174875"/>
                <a:ext cx="96838" cy="100013"/>
              </a:xfrm>
              <a:custGeom>
                <a:avLst/>
                <a:gdLst>
                  <a:gd name="T0" fmla="*/ 21 w 43"/>
                  <a:gd name="T1" fmla="*/ 39 h 44"/>
                  <a:gd name="T2" fmla="*/ 33 w 43"/>
                  <a:gd name="T3" fmla="*/ 34 h 44"/>
                  <a:gd name="T4" fmla="*/ 33 w 43"/>
                  <a:gd name="T5" fmla="*/ 34 h 44"/>
                  <a:gd name="T6" fmla="*/ 33 w 43"/>
                  <a:gd name="T7" fmla="*/ 34 h 44"/>
                  <a:gd name="T8" fmla="*/ 38 w 43"/>
                  <a:gd name="T9" fmla="*/ 22 h 44"/>
                  <a:gd name="T10" fmla="*/ 33 w 43"/>
                  <a:gd name="T11" fmla="*/ 10 h 44"/>
                  <a:gd name="T12" fmla="*/ 21 w 43"/>
                  <a:gd name="T13" fmla="*/ 5 h 44"/>
                  <a:gd name="T14" fmla="*/ 21 w 43"/>
                  <a:gd name="T15" fmla="*/ 0 h 44"/>
                  <a:gd name="T16" fmla="*/ 37 w 43"/>
                  <a:gd name="T17" fmla="*/ 7 h 44"/>
                  <a:gd name="T18" fmla="*/ 43 w 43"/>
                  <a:gd name="T19" fmla="*/ 22 h 44"/>
                  <a:gd name="T20" fmla="*/ 37 w 43"/>
                  <a:gd name="T21" fmla="*/ 37 h 44"/>
                  <a:gd name="T22" fmla="*/ 37 w 43"/>
                  <a:gd name="T23" fmla="*/ 37 h 44"/>
                  <a:gd name="T24" fmla="*/ 21 w 43"/>
                  <a:gd name="T25" fmla="*/ 44 h 44"/>
                  <a:gd name="T26" fmla="*/ 21 w 43"/>
                  <a:gd name="T27" fmla="*/ 39 h 44"/>
                  <a:gd name="T28" fmla="*/ 21 w 43"/>
                  <a:gd name="T29" fmla="*/ 38 h 44"/>
                  <a:gd name="T30" fmla="*/ 33 w 43"/>
                  <a:gd name="T31" fmla="*/ 33 h 44"/>
                  <a:gd name="T32" fmla="*/ 37 w 43"/>
                  <a:gd name="T33" fmla="*/ 22 h 44"/>
                  <a:gd name="T34" fmla="*/ 33 w 43"/>
                  <a:gd name="T35" fmla="*/ 11 h 44"/>
                  <a:gd name="T36" fmla="*/ 21 w 43"/>
                  <a:gd name="T37" fmla="*/ 6 h 44"/>
                  <a:gd name="T38" fmla="*/ 21 w 43"/>
                  <a:gd name="T39" fmla="*/ 11 h 44"/>
                  <a:gd name="T40" fmla="*/ 29 w 43"/>
                  <a:gd name="T41" fmla="*/ 14 h 44"/>
                  <a:gd name="T42" fmla="*/ 32 w 43"/>
                  <a:gd name="T43" fmla="*/ 22 h 44"/>
                  <a:gd name="T44" fmla="*/ 29 w 43"/>
                  <a:gd name="T45" fmla="*/ 30 h 44"/>
                  <a:gd name="T46" fmla="*/ 21 w 43"/>
                  <a:gd name="T47" fmla="*/ 33 h 44"/>
                  <a:gd name="T48" fmla="*/ 21 w 43"/>
                  <a:gd name="T49" fmla="*/ 38 h 44"/>
                  <a:gd name="T50" fmla="*/ 21 w 43"/>
                  <a:gd name="T51" fmla="*/ 5 h 44"/>
                  <a:gd name="T52" fmla="*/ 9 w 43"/>
                  <a:gd name="T53" fmla="*/ 10 h 44"/>
                  <a:gd name="T54" fmla="*/ 9 w 43"/>
                  <a:gd name="T55" fmla="*/ 10 h 44"/>
                  <a:gd name="T56" fmla="*/ 4 w 43"/>
                  <a:gd name="T57" fmla="*/ 22 h 44"/>
                  <a:gd name="T58" fmla="*/ 9 w 43"/>
                  <a:gd name="T59" fmla="*/ 34 h 44"/>
                  <a:gd name="T60" fmla="*/ 9 w 43"/>
                  <a:gd name="T61" fmla="*/ 34 h 44"/>
                  <a:gd name="T62" fmla="*/ 21 w 43"/>
                  <a:gd name="T63" fmla="*/ 39 h 44"/>
                  <a:gd name="T64" fmla="*/ 21 w 43"/>
                  <a:gd name="T65" fmla="*/ 44 h 44"/>
                  <a:gd name="T66" fmla="*/ 6 w 43"/>
                  <a:gd name="T67" fmla="*/ 37 h 44"/>
                  <a:gd name="T68" fmla="*/ 6 w 43"/>
                  <a:gd name="T69" fmla="*/ 37 h 44"/>
                  <a:gd name="T70" fmla="*/ 0 w 43"/>
                  <a:gd name="T71" fmla="*/ 22 h 44"/>
                  <a:gd name="T72" fmla="*/ 6 w 43"/>
                  <a:gd name="T73" fmla="*/ 7 h 44"/>
                  <a:gd name="T74" fmla="*/ 6 w 43"/>
                  <a:gd name="T75" fmla="*/ 7 h 44"/>
                  <a:gd name="T76" fmla="*/ 21 w 43"/>
                  <a:gd name="T77" fmla="*/ 0 h 44"/>
                  <a:gd name="T78" fmla="*/ 21 w 43"/>
                  <a:gd name="T79" fmla="*/ 5 h 44"/>
                  <a:gd name="T80" fmla="*/ 21 w 43"/>
                  <a:gd name="T81" fmla="*/ 6 h 44"/>
                  <a:gd name="T82" fmla="*/ 10 w 43"/>
                  <a:gd name="T83" fmla="*/ 11 h 44"/>
                  <a:gd name="T84" fmla="*/ 5 w 43"/>
                  <a:gd name="T85" fmla="*/ 22 h 44"/>
                  <a:gd name="T86" fmla="*/ 10 w 43"/>
                  <a:gd name="T87" fmla="*/ 33 h 44"/>
                  <a:gd name="T88" fmla="*/ 10 w 43"/>
                  <a:gd name="T89" fmla="*/ 33 h 44"/>
                  <a:gd name="T90" fmla="*/ 21 w 43"/>
                  <a:gd name="T91" fmla="*/ 38 h 44"/>
                  <a:gd name="T92" fmla="*/ 21 w 43"/>
                  <a:gd name="T93" fmla="*/ 33 h 44"/>
                  <a:gd name="T94" fmla="*/ 13 w 43"/>
                  <a:gd name="T95" fmla="*/ 30 h 44"/>
                  <a:gd name="T96" fmla="*/ 10 w 43"/>
                  <a:gd name="T97" fmla="*/ 22 h 44"/>
                  <a:gd name="T98" fmla="*/ 13 w 43"/>
                  <a:gd name="T99" fmla="*/ 14 h 44"/>
                  <a:gd name="T100" fmla="*/ 21 w 43"/>
                  <a:gd name="T101" fmla="*/ 11 h 44"/>
                  <a:gd name="T102" fmla="*/ 21 w 43"/>
                  <a:gd name="T103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" h="44">
                    <a:moveTo>
                      <a:pt x="21" y="39"/>
                    </a:moveTo>
                    <a:cubicBezTo>
                      <a:pt x="26" y="39"/>
                      <a:pt x="30" y="37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6" y="31"/>
                      <a:pt x="38" y="27"/>
                      <a:pt x="38" y="22"/>
                    </a:cubicBezTo>
                    <a:cubicBezTo>
                      <a:pt x="38" y="17"/>
                      <a:pt x="36" y="13"/>
                      <a:pt x="33" y="10"/>
                    </a:cubicBezTo>
                    <a:cubicBezTo>
                      <a:pt x="30" y="7"/>
                      <a:pt x="26" y="5"/>
                      <a:pt x="21" y="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33" y="3"/>
                      <a:pt x="37" y="7"/>
                    </a:cubicBezTo>
                    <a:cubicBezTo>
                      <a:pt x="40" y="11"/>
                      <a:pt x="43" y="16"/>
                      <a:pt x="43" y="22"/>
                    </a:cubicBezTo>
                    <a:cubicBezTo>
                      <a:pt x="43" y="28"/>
                      <a:pt x="40" y="33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3" y="41"/>
                      <a:pt x="27" y="44"/>
                      <a:pt x="21" y="44"/>
                    </a:cubicBezTo>
                    <a:cubicBezTo>
                      <a:pt x="21" y="39"/>
                      <a:pt x="21" y="39"/>
                      <a:pt x="21" y="39"/>
                    </a:cubicBezTo>
                    <a:close/>
                    <a:moveTo>
                      <a:pt x="21" y="38"/>
                    </a:moveTo>
                    <a:cubicBezTo>
                      <a:pt x="26" y="38"/>
                      <a:pt x="30" y="36"/>
                      <a:pt x="33" y="33"/>
                    </a:cubicBezTo>
                    <a:cubicBezTo>
                      <a:pt x="35" y="30"/>
                      <a:pt x="37" y="26"/>
                      <a:pt x="37" y="22"/>
                    </a:cubicBezTo>
                    <a:cubicBezTo>
                      <a:pt x="37" y="18"/>
                      <a:pt x="35" y="14"/>
                      <a:pt x="33" y="11"/>
                    </a:cubicBezTo>
                    <a:cubicBezTo>
                      <a:pt x="30" y="8"/>
                      <a:pt x="26" y="6"/>
                      <a:pt x="21" y="6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4" y="11"/>
                      <a:pt x="27" y="12"/>
                      <a:pt x="29" y="14"/>
                    </a:cubicBezTo>
                    <a:cubicBezTo>
                      <a:pt x="31" y="16"/>
                      <a:pt x="32" y="19"/>
                      <a:pt x="32" y="22"/>
                    </a:cubicBezTo>
                    <a:cubicBezTo>
                      <a:pt x="32" y="25"/>
                      <a:pt x="31" y="28"/>
                      <a:pt x="29" y="30"/>
                    </a:cubicBezTo>
                    <a:cubicBezTo>
                      <a:pt x="27" y="32"/>
                      <a:pt x="24" y="33"/>
                      <a:pt x="21" y="33"/>
                    </a:cubicBezTo>
                    <a:lnTo>
                      <a:pt x="21" y="38"/>
                    </a:lnTo>
                    <a:close/>
                    <a:moveTo>
                      <a:pt x="21" y="5"/>
                    </a:moveTo>
                    <a:cubicBezTo>
                      <a:pt x="17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3"/>
                      <a:pt x="4" y="17"/>
                      <a:pt x="4" y="22"/>
                    </a:cubicBezTo>
                    <a:cubicBezTo>
                      <a:pt x="4" y="27"/>
                      <a:pt x="6" y="31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3" y="37"/>
                      <a:pt x="17" y="39"/>
                      <a:pt x="21" y="39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15" y="44"/>
                      <a:pt x="10" y="41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0" y="3"/>
                      <a:pt x="15" y="0"/>
                      <a:pt x="21" y="0"/>
                    </a:cubicBezTo>
                    <a:cubicBezTo>
                      <a:pt x="21" y="5"/>
                      <a:pt x="21" y="5"/>
                      <a:pt x="21" y="5"/>
                    </a:cubicBezTo>
                    <a:close/>
                    <a:moveTo>
                      <a:pt x="21" y="6"/>
                    </a:moveTo>
                    <a:cubicBezTo>
                      <a:pt x="17" y="6"/>
                      <a:pt x="13" y="8"/>
                      <a:pt x="10" y="11"/>
                    </a:cubicBezTo>
                    <a:cubicBezTo>
                      <a:pt x="7" y="14"/>
                      <a:pt x="5" y="18"/>
                      <a:pt x="5" y="22"/>
                    </a:cubicBezTo>
                    <a:cubicBezTo>
                      <a:pt x="5" y="26"/>
                      <a:pt x="7" y="30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3" y="36"/>
                      <a:pt x="17" y="38"/>
                      <a:pt x="21" y="38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18" y="33"/>
                      <a:pt x="15" y="32"/>
                      <a:pt x="13" y="30"/>
                    </a:cubicBezTo>
                    <a:cubicBezTo>
                      <a:pt x="11" y="28"/>
                      <a:pt x="10" y="25"/>
                      <a:pt x="10" y="22"/>
                    </a:cubicBezTo>
                    <a:cubicBezTo>
                      <a:pt x="10" y="19"/>
                      <a:pt x="11" y="16"/>
                      <a:pt x="13" y="14"/>
                    </a:cubicBezTo>
                    <a:cubicBezTo>
                      <a:pt x="15" y="12"/>
                      <a:pt x="18" y="11"/>
                      <a:pt x="21" y="11"/>
                    </a:cubicBezTo>
                    <a:lnTo>
                      <a:pt x="2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3" name="Freeform 42"/>
              <p:cNvSpPr>
                <a:spLocks noEditPoints="1"/>
              </p:cNvSpPr>
              <p:nvPr/>
            </p:nvSpPr>
            <p:spPr bwMode="auto">
              <a:xfrm>
                <a:off x="8034338" y="4941888"/>
                <a:ext cx="161925" cy="266700"/>
              </a:xfrm>
              <a:custGeom>
                <a:avLst/>
                <a:gdLst>
                  <a:gd name="T0" fmla="*/ 50 w 72"/>
                  <a:gd name="T1" fmla="*/ 113 h 118"/>
                  <a:gd name="T2" fmla="*/ 62 w 72"/>
                  <a:gd name="T3" fmla="*/ 108 h 118"/>
                  <a:gd name="T4" fmla="*/ 67 w 72"/>
                  <a:gd name="T5" fmla="*/ 83 h 118"/>
                  <a:gd name="T6" fmla="*/ 43 w 72"/>
                  <a:gd name="T7" fmla="*/ 81 h 118"/>
                  <a:gd name="T8" fmla="*/ 46 w 72"/>
                  <a:gd name="T9" fmla="*/ 64 h 118"/>
                  <a:gd name="T10" fmla="*/ 67 w 72"/>
                  <a:gd name="T11" fmla="*/ 47 h 118"/>
                  <a:gd name="T12" fmla="*/ 43 w 72"/>
                  <a:gd name="T13" fmla="*/ 45 h 118"/>
                  <a:gd name="T14" fmla="*/ 46 w 72"/>
                  <a:gd name="T15" fmla="*/ 28 h 118"/>
                  <a:gd name="T16" fmla="*/ 67 w 72"/>
                  <a:gd name="T17" fmla="*/ 21 h 118"/>
                  <a:gd name="T18" fmla="*/ 50 w 72"/>
                  <a:gd name="T19" fmla="*/ 4 h 118"/>
                  <a:gd name="T20" fmla="*/ 36 w 72"/>
                  <a:gd name="T21" fmla="*/ 0 h 118"/>
                  <a:gd name="T22" fmla="*/ 66 w 72"/>
                  <a:gd name="T23" fmla="*/ 6 h 118"/>
                  <a:gd name="T24" fmla="*/ 72 w 72"/>
                  <a:gd name="T25" fmla="*/ 30 h 118"/>
                  <a:gd name="T26" fmla="*/ 48 w 72"/>
                  <a:gd name="T27" fmla="*/ 33 h 118"/>
                  <a:gd name="T28" fmla="*/ 70 w 72"/>
                  <a:gd name="T29" fmla="*/ 42 h 118"/>
                  <a:gd name="T30" fmla="*/ 72 w 72"/>
                  <a:gd name="T31" fmla="*/ 67 h 118"/>
                  <a:gd name="T32" fmla="*/ 48 w 72"/>
                  <a:gd name="T33" fmla="*/ 69 h 118"/>
                  <a:gd name="T34" fmla="*/ 70 w 72"/>
                  <a:gd name="T35" fmla="*/ 78 h 118"/>
                  <a:gd name="T36" fmla="*/ 72 w 72"/>
                  <a:gd name="T37" fmla="*/ 97 h 118"/>
                  <a:gd name="T38" fmla="*/ 66 w 72"/>
                  <a:gd name="T39" fmla="*/ 112 h 118"/>
                  <a:gd name="T40" fmla="*/ 36 w 72"/>
                  <a:gd name="T41" fmla="*/ 118 h 118"/>
                  <a:gd name="T42" fmla="*/ 5 w 72"/>
                  <a:gd name="T43" fmla="*/ 83 h 118"/>
                  <a:gd name="T44" fmla="*/ 10 w 72"/>
                  <a:gd name="T45" fmla="*/ 108 h 118"/>
                  <a:gd name="T46" fmla="*/ 36 w 72"/>
                  <a:gd name="T47" fmla="*/ 113 h 118"/>
                  <a:gd name="T48" fmla="*/ 22 w 72"/>
                  <a:gd name="T49" fmla="*/ 118 h 118"/>
                  <a:gd name="T50" fmla="*/ 0 w 72"/>
                  <a:gd name="T51" fmla="*/ 97 h 118"/>
                  <a:gd name="T52" fmla="*/ 3 w 72"/>
                  <a:gd name="T53" fmla="*/ 78 h 118"/>
                  <a:gd name="T54" fmla="*/ 24 w 72"/>
                  <a:gd name="T55" fmla="*/ 69 h 118"/>
                  <a:gd name="T56" fmla="*/ 0 w 72"/>
                  <a:gd name="T57" fmla="*/ 67 h 118"/>
                  <a:gd name="T58" fmla="*/ 3 w 72"/>
                  <a:gd name="T59" fmla="*/ 42 h 118"/>
                  <a:gd name="T60" fmla="*/ 24 w 72"/>
                  <a:gd name="T61" fmla="*/ 33 h 118"/>
                  <a:gd name="T62" fmla="*/ 0 w 72"/>
                  <a:gd name="T63" fmla="*/ 30 h 118"/>
                  <a:gd name="T64" fmla="*/ 7 w 72"/>
                  <a:gd name="T65" fmla="*/ 6 h 118"/>
                  <a:gd name="T66" fmla="*/ 36 w 72"/>
                  <a:gd name="T67" fmla="*/ 0 h 118"/>
                  <a:gd name="T68" fmla="*/ 22 w 72"/>
                  <a:gd name="T69" fmla="*/ 4 h 118"/>
                  <a:gd name="T70" fmla="*/ 5 w 72"/>
                  <a:gd name="T71" fmla="*/ 21 h 118"/>
                  <a:gd name="T72" fmla="*/ 27 w 72"/>
                  <a:gd name="T73" fmla="*/ 28 h 118"/>
                  <a:gd name="T74" fmla="*/ 29 w 72"/>
                  <a:gd name="T75" fmla="*/ 45 h 118"/>
                  <a:gd name="T76" fmla="*/ 5 w 72"/>
                  <a:gd name="T77" fmla="*/ 47 h 118"/>
                  <a:gd name="T78" fmla="*/ 27 w 72"/>
                  <a:gd name="T79" fmla="*/ 64 h 118"/>
                  <a:gd name="T80" fmla="*/ 29 w 72"/>
                  <a:gd name="T81" fmla="*/ 81 h 118"/>
                  <a:gd name="T82" fmla="*/ 5 w 72"/>
                  <a:gd name="T83" fmla="*/ 8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2" h="118">
                    <a:moveTo>
                      <a:pt x="36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5" y="113"/>
                      <a:pt x="59" y="111"/>
                      <a:pt x="62" y="108"/>
                    </a:cubicBezTo>
                    <a:cubicBezTo>
                      <a:pt x="62" y="108"/>
                      <a:pt x="62" y="108"/>
                      <a:pt x="62" y="108"/>
                    </a:cubicBezTo>
                    <a:cubicBezTo>
                      <a:pt x="65" y="105"/>
                      <a:pt x="67" y="101"/>
                      <a:pt x="67" y="97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4" y="83"/>
                      <a:pt x="43" y="82"/>
                      <a:pt x="43" y="81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3" y="65"/>
                      <a:pt x="44" y="64"/>
                      <a:pt x="46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4" y="47"/>
                      <a:pt x="43" y="46"/>
                      <a:pt x="43" y="45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29"/>
                      <a:pt x="44" y="28"/>
                      <a:pt x="46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7" y="16"/>
                      <a:pt x="65" y="12"/>
                      <a:pt x="62" y="9"/>
                    </a:cubicBezTo>
                    <a:cubicBezTo>
                      <a:pt x="59" y="6"/>
                      <a:pt x="55" y="4"/>
                      <a:pt x="50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6" y="0"/>
                      <a:pt x="62" y="2"/>
                      <a:pt x="66" y="6"/>
                    </a:cubicBezTo>
                    <a:cubicBezTo>
                      <a:pt x="70" y="10"/>
                      <a:pt x="72" y="15"/>
                      <a:pt x="72" y="21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2"/>
                      <a:pt x="71" y="33"/>
                      <a:pt x="70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1" y="42"/>
                      <a:pt x="72" y="43"/>
                      <a:pt x="72" y="45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8"/>
                      <a:pt x="71" y="69"/>
                      <a:pt x="70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70" y="78"/>
                      <a:pt x="70" y="78"/>
                      <a:pt x="70" y="78"/>
                    </a:cubicBezTo>
                    <a:cubicBezTo>
                      <a:pt x="71" y="78"/>
                      <a:pt x="72" y="79"/>
                      <a:pt x="72" y="81"/>
                    </a:cubicBezTo>
                    <a:cubicBezTo>
                      <a:pt x="72" y="97"/>
                      <a:pt x="72" y="97"/>
                      <a:pt x="72" y="97"/>
                    </a:cubicBezTo>
                    <a:cubicBezTo>
                      <a:pt x="72" y="102"/>
                      <a:pt x="70" y="108"/>
                      <a:pt x="66" y="112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2" y="116"/>
                      <a:pt x="56" y="118"/>
                      <a:pt x="50" y="118"/>
                    </a:cubicBezTo>
                    <a:cubicBezTo>
                      <a:pt x="36" y="118"/>
                      <a:pt x="36" y="118"/>
                      <a:pt x="36" y="118"/>
                    </a:cubicBezTo>
                    <a:lnTo>
                      <a:pt x="36" y="113"/>
                    </a:lnTo>
                    <a:close/>
                    <a:moveTo>
                      <a:pt x="5" y="83"/>
                    </a:moveTo>
                    <a:cubicBezTo>
                      <a:pt x="5" y="97"/>
                      <a:pt x="5" y="97"/>
                      <a:pt x="5" y="97"/>
                    </a:cubicBezTo>
                    <a:cubicBezTo>
                      <a:pt x="5" y="101"/>
                      <a:pt x="7" y="105"/>
                      <a:pt x="10" y="108"/>
                    </a:cubicBezTo>
                    <a:cubicBezTo>
                      <a:pt x="13" y="111"/>
                      <a:pt x="17" y="113"/>
                      <a:pt x="22" y="113"/>
                    </a:cubicBezTo>
                    <a:cubicBezTo>
                      <a:pt x="36" y="113"/>
                      <a:pt x="36" y="113"/>
                      <a:pt x="36" y="113"/>
                    </a:cubicBezTo>
                    <a:cubicBezTo>
                      <a:pt x="36" y="118"/>
                      <a:pt x="36" y="118"/>
                      <a:pt x="36" y="118"/>
                    </a:cubicBezTo>
                    <a:cubicBezTo>
                      <a:pt x="22" y="118"/>
                      <a:pt x="22" y="118"/>
                      <a:pt x="22" y="118"/>
                    </a:cubicBezTo>
                    <a:cubicBezTo>
                      <a:pt x="16" y="118"/>
                      <a:pt x="11" y="116"/>
                      <a:pt x="7" y="112"/>
                    </a:cubicBezTo>
                    <a:cubicBezTo>
                      <a:pt x="3" y="108"/>
                      <a:pt x="0" y="103"/>
                      <a:pt x="0" y="97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79"/>
                      <a:pt x="2" y="78"/>
                      <a:pt x="3" y="7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2" y="69"/>
                      <a:pt x="0" y="68"/>
                      <a:pt x="0" y="67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3"/>
                      <a:pt x="2" y="42"/>
                      <a:pt x="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0" y="32"/>
                      <a:pt x="0" y="3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5"/>
                      <a:pt x="3" y="10"/>
                      <a:pt x="7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17" y="4"/>
                      <a:pt x="13" y="6"/>
                      <a:pt x="10" y="9"/>
                    </a:cubicBezTo>
                    <a:cubicBezTo>
                      <a:pt x="7" y="12"/>
                      <a:pt x="5" y="16"/>
                      <a:pt x="5" y="21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9" y="29"/>
                      <a:pt x="29" y="30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9" y="46"/>
                      <a:pt x="28" y="47"/>
                      <a:pt x="27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8" y="64"/>
                      <a:pt x="29" y="65"/>
                      <a:pt x="29" y="67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9" y="82"/>
                      <a:pt x="28" y="83"/>
                      <a:pt x="27" y="83"/>
                    </a:cubicBezTo>
                    <a:lnTo>
                      <a:pt x="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4" name="Freeform 43"/>
              <p:cNvSpPr>
                <a:spLocks noEditPoints="1"/>
              </p:cNvSpPr>
              <p:nvPr/>
            </p:nvSpPr>
            <p:spPr bwMode="auto">
              <a:xfrm>
                <a:off x="7988301" y="5167313"/>
                <a:ext cx="254000" cy="169863"/>
              </a:xfrm>
              <a:custGeom>
                <a:avLst/>
                <a:gdLst>
                  <a:gd name="T0" fmla="*/ 56 w 112"/>
                  <a:gd name="T1" fmla="*/ 70 h 75"/>
                  <a:gd name="T2" fmla="*/ 75 w 112"/>
                  <a:gd name="T3" fmla="*/ 70 h 75"/>
                  <a:gd name="T4" fmla="*/ 75 w 112"/>
                  <a:gd name="T5" fmla="*/ 60 h 75"/>
                  <a:gd name="T6" fmla="*/ 63 w 112"/>
                  <a:gd name="T7" fmla="*/ 60 h 75"/>
                  <a:gd name="T8" fmla="*/ 61 w 112"/>
                  <a:gd name="T9" fmla="*/ 58 h 75"/>
                  <a:gd name="T10" fmla="*/ 61 w 112"/>
                  <a:gd name="T11" fmla="*/ 36 h 75"/>
                  <a:gd name="T12" fmla="*/ 63 w 112"/>
                  <a:gd name="T13" fmla="*/ 34 h 75"/>
                  <a:gd name="T14" fmla="*/ 74 w 112"/>
                  <a:gd name="T15" fmla="*/ 34 h 75"/>
                  <a:gd name="T16" fmla="*/ 94 w 112"/>
                  <a:gd name="T17" fmla="*/ 26 h 75"/>
                  <a:gd name="T18" fmla="*/ 106 w 112"/>
                  <a:gd name="T19" fmla="*/ 8 h 75"/>
                  <a:gd name="T20" fmla="*/ 97 w 112"/>
                  <a:gd name="T21" fmla="*/ 6 h 75"/>
                  <a:gd name="T22" fmla="*/ 89 w 112"/>
                  <a:gd name="T23" fmla="*/ 18 h 75"/>
                  <a:gd name="T24" fmla="*/ 74 w 112"/>
                  <a:gd name="T25" fmla="*/ 24 h 75"/>
                  <a:gd name="T26" fmla="*/ 56 w 112"/>
                  <a:gd name="T27" fmla="*/ 24 h 75"/>
                  <a:gd name="T28" fmla="*/ 56 w 112"/>
                  <a:gd name="T29" fmla="*/ 19 h 75"/>
                  <a:gd name="T30" fmla="*/ 74 w 112"/>
                  <a:gd name="T31" fmla="*/ 19 h 75"/>
                  <a:gd name="T32" fmla="*/ 86 w 112"/>
                  <a:gd name="T33" fmla="*/ 14 h 75"/>
                  <a:gd name="T34" fmla="*/ 93 w 112"/>
                  <a:gd name="T35" fmla="*/ 2 h 75"/>
                  <a:gd name="T36" fmla="*/ 96 w 112"/>
                  <a:gd name="T37" fmla="*/ 0 h 75"/>
                  <a:gd name="T38" fmla="*/ 110 w 112"/>
                  <a:gd name="T39" fmla="*/ 4 h 75"/>
                  <a:gd name="T40" fmla="*/ 112 w 112"/>
                  <a:gd name="T41" fmla="*/ 7 h 75"/>
                  <a:gd name="T42" fmla="*/ 98 w 112"/>
                  <a:gd name="T43" fmla="*/ 29 h 75"/>
                  <a:gd name="T44" fmla="*/ 74 w 112"/>
                  <a:gd name="T45" fmla="*/ 38 h 75"/>
                  <a:gd name="T46" fmla="*/ 66 w 112"/>
                  <a:gd name="T47" fmla="*/ 38 h 75"/>
                  <a:gd name="T48" fmla="*/ 66 w 112"/>
                  <a:gd name="T49" fmla="*/ 56 h 75"/>
                  <a:gd name="T50" fmla="*/ 77 w 112"/>
                  <a:gd name="T51" fmla="*/ 56 h 75"/>
                  <a:gd name="T52" fmla="*/ 80 w 112"/>
                  <a:gd name="T53" fmla="*/ 58 h 75"/>
                  <a:gd name="T54" fmla="*/ 80 w 112"/>
                  <a:gd name="T55" fmla="*/ 72 h 75"/>
                  <a:gd name="T56" fmla="*/ 77 w 112"/>
                  <a:gd name="T57" fmla="*/ 75 h 75"/>
                  <a:gd name="T58" fmla="*/ 56 w 112"/>
                  <a:gd name="T59" fmla="*/ 75 h 75"/>
                  <a:gd name="T60" fmla="*/ 56 w 112"/>
                  <a:gd name="T61" fmla="*/ 70 h 75"/>
                  <a:gd name="T62" fmla="*/ 6 w 112"/>
                  <a:gd name="T63" fmla="*/ 8 h 75"/>
                  <a:gd name="T64" fmla="*/ 17 w 112"/>
                  <a:gd name="T65" fmla="*/ 26 h 75"/>
                  <a:gd name="T66" fmla="*/ 38 w 112"/>
                  <a:gd name="T67" fmla="*/ 34 h 75"/>
                  <a:gd name="T68" fmla="*/ 49 w 112"/>
                  <a:gd name="T69" fmla="*/ 34 h 75"/>
                  <a:gd name="T70" fmla="*/ 51 w 112"/>
                  <a:gd name="T71" fmla="*/ 36 h 75"/>
                  <a:gd name="T72" fmla="*/ 51 w 112"/>
                  <a:gd name="T73" fmla="*/ 58 h 75"/>
                  <a:gd name="T74" fmla="*/ 49 w 112"/>
                  <a:gd name="T75" fmla="*/ 60 h 75"/>
                  <a:gd name="T76" fmla="*/ 38 w 112"/>
                  <a:gd name="T77" fmla="*/ 60 h 75"/>
                  <a:gd name="T78" fmla="*/ 38 w 112"/>
                  <a:gd name="T79" fmla="*/ 70 h 75"/>
                  <a:gd name="T80" fmla="*/ 56 w 112"/>
                  <a:gd name="T81" fmla="*/ 70 h 75"/>
                  <a:gd name="T82" fmla="*/ 56 w 112"/>
                  <a:gd name="T83" fmla="*/ 75 h 75"/>
                  <a:gd name="T84" fmla="*/ 35 w 112"/>
                  <a:gd name="T85" fmla="*/ 75 h 75"/>
                  <a:gd name="T86" fmla="*/ 33 w 112"/>
                  <a:gd name="T87" fmla="*/ 72 h 75"/>
                  <a:gd name="T88" fmla="*/ 33 w 112"/>
                  <a:gd name="T89" fmla="*/ 58 h 75"/>
                  <a:gd name="T90" fmla="*/ 35 w 112"/>
                  <a:gd name="T91" fmla="*/ 56 h 75"/>
                  <a:gd name="T92" fmla="*/ 47 w 112"/>
                  <a:gd name="T93" fmla="*/ 56 h 75"/>
                  <a:gd name="T94" fmla="*/ 47 w 112"/>
                  <a:gd name="T95" fmla="*/ 38 h 75"/>
                  <a:gd name="T96" fmla="*/ 38 w 112"/>
                  <a:gd name="T97" fmla="*/ 38 h 75"/>
                  <a:gd name="T98" fmla="*/ 14 w 112"/>
                  <a:gd name="T99" fmla="*/ 29 h 75"/>
                  <a:gd name="T100" fmla="*/ 1 w 112"/>
                  <a:gd name="T101" fmla="*/ 6 h 75"/>
                  <a:gd name="T102" fmla="*/ 2 w 112"/>
                  <a:gd name="T103" fmla="*/ 4 h 75"/>
                  <a:gd name="T104" fmla="*/ 16 w 112"/>
                  <a:gd name="T105" fmla="*/ 1 h 75"/>
                  <a:gd name="T106" fmla="*/ 19 w 112"/>
                  <a:gd name="T107" fmla="*/ 3 h 75"/>
                  <a:gd name="T108" fmla="*/ 26 w 112"/>
                  <a:gd name="T109" fmla="*/ 14 h 75"/>
                  <a:gd name="T110" fmla="*/ 38 w 112"/>
                  <a:gd name="T111" fmla="*/ 19 h 75"/>
                  <a:gd name="T112" fmla="*/ 56 w 112"/>
                  <a:gd name="T113" fmla="*/ 19 h 75"/>
                  <a:gd name="T114" fmla="*/ 56 w 112"/>
                  <a:gd name="T115" fmla="*/ 24 h 75"/>
                  <a:gd name="T116" fmla="*/ 38 w 112"/>
                  <a:gd name="T117" fmla="*/ 24 h 75"/>
                  <a:gd name="T118" fmla="*/ 23 w 112"/>
                  <a:gd name="T119" fmla="*/ 18 h 75"/>
                  <a:gd name="T120" fmla="*/ 15 w 112"/>
                  <a:gd name="T121" fmla="*/ 6 h 75"/>
                  <a:gd name="T122" fmla="*/ 6 w 112"/>
                  <a:gd name="T123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75">
                    <a:moveTo>
                      <a:pt x="56" y="70"/>
                    </a:moveTo>
                    <a:cubicBezTo>
                      <a:pt x="75" y="70"/>
                      <a:pt x="75" y="70"/>
                      <a:pt x="75" y="70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2" y="60"/>
                      <a:pt x="61" y="59"/>
                      <a:pt x="61" y="58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5"/>
                      <a:pt x="62" y="34"/>
                      <a:pt x="63" y="3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82" y="34"/>
                      <a:pt x="89" y="30"/>
                      <a:pt x="94" y="26"/>
                    </a:cubicBezTo>
                    <a:cubicBezTo>
                      <a:pt x="100" y="21"/>
                      <a:pt x="104" y="14"/>
                      <a:pt x="106" y="8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6" y="10"/>
                      <a:pt x="93" y="15"/>
                      <a:pt x="89" y="18"/>
                    </a:cubicBezTo>
                    <a:cubicBezTo>
                      <a:pt x="85" y="22"/>
                      <a:pt x="80" y="24"/>
                      <a:pt x="74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8" y="19"/>
                      <a:pt x="82" y="17"/>
                      <a:pt x="86" y="14"/>
                    </a:cubicBezTo>
                    <a:cubicBezTo>
                      <a:pt x="89" y="11"/>
                      <a:pt x="92" y="7"/>
                      <a:pt x="93" y="2"/>
                    </a:cubicBezTo>
                    <a:cubicBezTo>
                      <a:pt x="94" y="1"/>
                      <a:pt x="95" y="0"/>
                      <a:pt x="96" y="0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1" y="4"/>
                      <a:pt x="112" y="5"/>
                      <a:pt x="112" y="7"/>
                    </a:cubicBezTo>
                    <a:cubicBezTo>
                      <a:pt x="110" y="15"/>
                      <a:pt x="105" y="23"/>
                      <a:pt x="98" y="29"/>
                    </a:cubicBezTo>
                    <a:cubicBezTo>
                      <a:pt x="91" y="35"/>
                      <a:pt x="83" y="38"/>
                      <a:pt x="74" y="38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78" y="56"/>
                      <a:pt x="80" y="57"/>
                      <a:pt x="80" y="58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74"/>
                      <a:pt x="78" y="75"/>
                      <a:pt x="77" y="75"/>
                    </a:cubicBezTo>
                    <a:cubicBezTo>
                      <a:pt x="56" y="75"/>
                      <a:pt x="56" y="75"/>
                      <a:pt x="56" y="75"/>
                    </a:cubicBezTo>
                    <a:lnTo>
                      <a:pt x="56" y="70"/>
                    </a:lnTo>
                    <a:close/>
                    <a:moveTo>
                      <a:pt x="6" y="8"/>
                    </a:moveTo>
                    <a:cubicBezTo>
                      <a:pt x="8" y="15"/>
                      <a:pt x="12" y="21"/>
                      <a:pt x="17" y="26"/>
                    </a:cubicBezTo>
                    <a:cubicBezTo>
                      <a:pt x="23" y="31"/>
                      <a:pt x="30" y="34"/>
                      <a:pt x="3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1" y="35"/>
                      <a:pt x="51" y="36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9"/>
                      <a:pt x="50" y="60"/>
                      <a:pt x="49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4" y="75"/>
                      <a:pt x="33" y="74"/>
                      <a:pt x="33" y="72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7"/>
                      <a:pt x="34" y="56"/>
                      <a:pt x="35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29" y="38"/>
                      <a:pt x="21" y="35"/>
                      <a:pt x="14" y="29"/>
                    </a:cubicBezTo>
                    <a:cubicBezTo>
                      <a:pt x="7" y="23"/>
                      <a:pt x="2" y="16"/>
                      <a:pt x="1" y="6"/>
                    </a:cubicBezTo>
                    <a:cubicBezTo>
                      <a:pt x="0" y="5"/>
                      <a:pt x="1" y="4"/>
                      <a:pt x="2" y="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0"/>
                      <a:pt x="19" y="1"/>
                      <a:pt x="19" y="3"/>
                    </a:cubicBezTo>
                    <a:cubicBezTo>
                      <a:pt x="20" y="7"/>
                      <a:pt x="23" y="11"/>
                      <a:pt x="26" y="14"/>
                    </a:cubicBezTo>
                    <a:cubicBezTo>
                      <a:pt x="30" y="17"/>
                      <a:pt x="34" y="19"/>
                      <a:pt x="38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3" y="24"/>
                      <a:pt x="27" y="22"/>
                      <a:pt x="23" y="18"/>
                    </a:cubicBezTo>
                    <a:cubicBezTo>
                      <a:pt x="19" y="15"/>
                      <a:pt x="17" y="11"/>
                      <a:pt x="15" y="6"/>
                    </a:cubicBezTo>
                    <a:lnTo>
                      <a:pt x="6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5" name="Freeform 44"/>
              <p:cNvSpPr>
                <a:spLocks noEditPoints="1"/>
              </p:cNvSpPr>
              <p:nvPr/>
            </p:nvSpPr>
            <p:spPr bwMode="auto">
              <a:xfrm>
                <a:off x="8116888" y="538163"/>
                <a:ext cx="306388" cy="265113"/>
              </a:xfrm>
              <a:custGeom>
                <a:avLst/>
                <a:gdLst>
                  <a:gd name="T0" fmla="*/ 68 w 135"/>
                  <a:gd name="T1" fmla="*/ 87 h 117"/>
                  <a:gd name="T2" fmla="*/ 131 w 135"/>
                  <a:gd name="T3" fmla="*/ 87 h 117"/>
                  <a:gd name="T4" fmla="*/ 131 w 135"/>
                  <a:gd name="T5" fmla="*/ 66 h 117"/>
                  <a:gd name="T6" fmla="*/ 68 w 135"/>
                  <a:gd name="T7" fmla="*/ 66 h 117"/>
                  <a:gd name="T8" fmla="*/ 68 w 135"/>
                  <a:gd name="T9" fmla="*/ 61 h 117"/>
                  <a:gd name="T10" fmla="*/ 133 w 135"/>
                  <a:gd name="T11" fmla="*/ 61 h 117"/>
                  <a:gd name="T12" fmla="*/ 135 w 135"/>
                  <a:gd name="T13" fmla="*/ 64 h 117"/>
                  <a:gd name="T14" fmla="*/ 135 w 135"/>
                  <a:gd name="T15" fmla="*/ 90 h 117"/>
                  <a:gd name="T16" fmla="*/ 133 w 135"/>
                  <a:gd name="T17" fmla="*/ 92 h 117"/>
                  <a:gd name="T18" fmla="*/ 68 w 135"/>
                  <a:gd name="T19" fmla="*/ 92 h 117"/>
                  <a:gd name="T20" fmla="*/ 68 w 135"/>
                  <a:gd name="T21" fmla="*/ 87 h 117"/>
                  <a:gd name="T22" fmla="*/ 18 w 135"/>
                  <a:gd name="T23" fmla="*/ 109 h 117"/>
                  <a:gd name="T24" fmla="*/ 37 w 135"/>
                  <a:gd name="T25" fmla="*/ 88 h 117"/>
                  <a:gd name="T26" fmla="*/ 39 w 135"/>
                  <a:gd name="T27" fmla="*/ 87 h 117"/>
                  <a:gd name="T28" fmla="*/ 39 w 135"/>
                  <a:gd name="T29" fmla="*/ 87 h 117"/>
                  <a:gd name="T30" fmla="*/ 68 w 135"/>
                  <a:gd name="T31" fmla="*/ 87 h 117"/>
                  <a:gd name="T32" fmla="*/ 68 w 135"/>
                  <a:gd name="T33" fmla="*/ 92 h 117"/>
                  <a:gd name="T34" fmla="*/ 40 w 135"/>
                  <a:gd name="T35" fmla="*/ 92 h 117"/>
                  <a:gd name="T36" fmla="*/ 18 w 135"/>
                  <a:gd name="T37" fmla="*/ 116 h 117"/>
                  <a:gd name="T38" fmla="*/ 16 w 135"/>
                  <a:gd name="T39" fmla="*/ 117 h 117"/>
                  <a:gd name="T40" fmla="*/ 13 w 135"/>
                  <a:gd name="T41" fmla="*/ 115 h 117"/>
                  <a:gd name="T42" fmla="*/ 13 w 135"/>
                  <a:gd name="T43" fmla="*/ 92 h 117"/>
                  <a:gd name="T44" fmla="*/ 2 w 135"/>
                  <a:gd name="T45" fmla="*/ 92 h 117"/>
                  <a:gd name="T46" fmla="*/ 0 w 135"/>
                  <a:gd name="T47" fmla="*/ 90 h 117"/>
                  <a:gd name="T48" fmla="*/ 0 w 135"/>
                  <a:gd name="T49" fmla="*/ 2 h 117"/>
                  <a:gd name="T50" fmla="*/ 2 w 135"/>
                  <a:gd name="T51" fmla="*/ 0 h 117"/>
                  <a:gd name="T52" fmla="*/ 43 w 135"/>
                  <a:gd name="T53" fmla="*/ 0 h 117"/>
                  <a:gd name="T54" fmla="*/ 45 w 135"/>
                  <a:gd name="T55" fmla="*/ 2 h 117"/>
                  <a:gd name="T56" fmla="*/ 45 w 135"/>
                  <a:gd name="T57" fmla="*/ 59 h 117"/>
                  <a:gd name="T58" fmla="*/ 45 w 135"/>
                  <a:gd name="T59" fmla="*/ 61 h 117"/>
                  <a:gd name="T60" fmla="*/ 48 w 135"/>
                  <a:gd name="T61" fmla="*/ 61 h 117"/>
                  <a:gd name="T62" fmla="*/ 68 w 135"/>
                  <a:gd name="T63" fmla="*/ 61 h 117"/>
                  <a:gd name="T64" fmla="*/ 68 w 135"/>
                  <a:gd name="T65" fmla="*/ 66 h 117"/>
                  <a:gd name="T66" fmla="*/ 48 w 135"/>
                  <a:gd name="T67" fmla="*/ 66 h 117"/>
                  <a:gd name="T68" fmla="*/ 43 w 135"/>
                  <a:gd name="T69" fmla="*/ 66 h 117"/>
                  <a:gd name="T70" fmla="*/ 40 w 135"/>
                  <a:gd name="T71" fmla="*/ 64 h 117"/>
                  <a:gd name="T72" fmla="*/ 40 w 135"/>
                  <a:gd name="T73" fmla="*/ 59 h 117"/>
                  <a:gd name="T74" fmla="*/ 40 w 135"/>
                  <a:gd name="T75" fmla="*/ 5 h 117"/>
                  <a:gd name="T76" fmla="*/ 4 w 135"/>
                  <a:gd name="T77" fmla="*/ 5 h 117"/>
                  <a:gd name="T78" fmla="*/ 4 w 135"/>
                  <a:gd name="T79" fmla="*/ 87 h 117"/>
                  <a:gd name="T80" fmla="*/ 16 w 135"/>
                  <a:gd name="T81" fmla="*/ 87 h 117"/>
                  <a:gd name="T82" fmla="*/ 18 w 135"/>
                  <a:gd name="T83" fmla="*/ 90 h 117"/>
                  <a:gd name="T84" fmla="*/ 18 w 135"/>
                  <a:gd name="T85" fmla="*/ 109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" h="117">
                    <a:moveTo>
                      <a:pt x="68" y="87"/>
                    </a:moveTo>
                    <a:cubicBezTo>
                      <a:pt x="131" y="87"/>
                      <a:pt x="131" y="87"/>
                      <a:pt x="131" y="87"/>
                    </a:cubicBezTo>
                    <a:cubicBezTo>
                      <a:pt x="131" y="66"/>
                      <a:pt x="131" y="66"/>
                      <a:pt x="131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133" y="61"/>
                      <a:pt x="133" y="61"/>
                      <a:pt x="133" y="61"/>
                    </a:cubicBezTo>
                    <a:cubicBezTo>
                      <a:pt x="134" y="61"/>
                      <a:pt x="135" y="62"/>
                      <a:pt x="135" y="64"/>
                    </a:cubicBezTo>
                    <a:cubicBezTo>
                      <a:pt x="135" y="90"/>
                      <a:pt x="135" y="90"/>
                      <a:pt x="135" y="90"/>
                    </a:cubicBezTo>
                    <a:cubicBezTo>
                      <a:pt x="135" y="91"/>
                      <a:pt x="134" y="92"/>
                      <a:pt x="133" y="92"/>
                    </a:cubicBezTo>
                    <a:cubicBezTo>
                      <a:pt x="68" y="92"/>
                      <a:pt x="68" y="92"/>
                      <a:pt x="68" y="92"/>
                    </a:cubicBezTo>
                    <a:lnTo>
                      <a:pt x="68" y="87"/>
                    </a:lnTo>
                    <a:close/>
                    <a:moveTo>
                      <a:pt x="18" y="109"/>
                    </a:moveTo>
                    <a:cubicBezTo>
                      <a:pt x="37" y="88"/>
                      <a:pt x="37" y="88"/>
                      <a:pt x="37" y="88"/>
                    </a:cubicBezTo>
                    <a:cubicBezTo>
                      <a:pt x="38" y="88"/>
                      <a:pt x="38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40" y="92"/>
                      <a:pt x="40" y="92"/>
                      <a:pt x="40" y="92"/>
                    </a:cubicBezTo>
                    <a:cubicBezTo>
                      <a:pt x="18" y="116"/>
                      <a:pt x="18" y="116"/>
                      <a:pt x="18" y="116"/>
                    </a:cubicBezTo>
                    <a:cubicBezTo>
                      <a:pt x="17" y="117"/>
                      <a:pt x="16" y="117"/>
                      <a:pt x="16" y="117"/>
                    </a:cubicBezTo>
                    <a:cubicBezTo>
                      <a:pt x="14" y="117"/>
                      <a:pt x="13" y="116"/>
                      <a:pt x="13" y="115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1" y="92"/>
                      <a:pt x="0" y="91"/>
                      <a:pt x="0" y="9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1" y="66"/>
                      <a:pt x="40" y="65"/>
                      <a:pt x="40" y="64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16" y="87"/>
                      <a:pt x="16" y="87"/>
                      <a:pt x="16" y="87"/>
                    </a:cubicBezTo>
                    <a:cubicBezTo>
                      <a:pt x="17" y="87"/>
                      <a:pt x="18" y="88"/>
                      <a:pt x="18" y="90"/>
                    </a:cubicBezTo>
                    <a:lnTo>
                      <a:pt x="18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6" name="Freeform 46"/>
              <p:cNvSpPr>
                <a:spLocks noEditPoints="1"/>
              </p:cNvSpPr>
              <p:nvPr/>
            </p:nvSpPr>
            <p:spPr bwMode="auto">
              <a:xfrm>
                <a:off x="8456613" y="1238250"/>
                <a:ext cx="277813" cy="279400"/>
              </a:xfrm>
              <a:custGeom>
                <a:avLst/>
                <a:gdLst>
                  <a:gd name="T0" fmla="*/ 94 w 123"/>
                  <a:gd name="T1" fmla="*/ 56 h 123"/>
                  <a:gd name="T2" fmla="*/ 91 w 123"/>
                  <a:gd name="T3" fmla="*/ 42 h 123"/>
                  <a:gd name="T4" fmla="*/ 96 w 123"/>
                  <a:gd name="T5" fmla="*/ 29 h 123"/>
                  <a:gd name="T6" fmla="*/ 86 w 123"/>
                  <a:gd name="T7" fmla="*/ 9 h 123"/>
                  <a:gd name="T8" fmla="*/ 103 w 123"/>
                  <a:gd name="T9" fmla="*/ 28 h 123"/>
                  <a:gd name="T10" fmla="*/ 113 w 123"/>
                  <a:gd name="T11" fmla="*/ 41 h 123"/>
                  <a:gd name="T12" fmla="*/ 121 w 123"/>
                  <a:gd name="T13" fmla="*/ 73 h 123"/>
                  <a:gd name="T14" fmla="*/ 96 w 123"/>
                  <a:gd name="T15" fmla="*/ 83 h 123"/>
                  <a:gd name="T16" fmla="*/ 95 w 123"/>
                  <a:gd name="T17" fmla="*/ 102 h 123"/>
                  <a:gd name="T18" fmla="*/ 93 w 123"/>
                  <a:gd name="T19" fmla="*/ 94 h 123"/>
                  <a:gd name="T20" fmla="*/ 86 w 123"/>
                  <a:gd name="T21" fmla="*/ 84 h 123"/>
                  <a:gd name="T22" fmla="*/ 86 w 123"/>
                  <a:gd name="T23" fmla="*/ 62 h 123"/>
                  <a:gd name="T24" fmla="*/ 116 w 123"/>
                  <a:gd name="T25" fmla="*/ 75 h 123"/>
                  <a:gd name="T26" fmla="*/ 75 w 123"/>
                  <a:gd name="T27" fmla="*/ 52 h 123"/>
                  <a:gd name="T28" fmla="*/ 82 w 123"/>
                  <a:gd name="T29" fmla="*/ 56 h 123"/>
                  <a:gd name="T30" fmla="*/ 83 w 123"/>
                  <a:gd name="T31" fmla="*/ 27 h 123"/>
                  <a:gd name="T32" fmla="*/ 74 w 123"/>
                  <a:gd name="T33" fmla="*/ 48 h 123"/>
                  <a:gd name="T34" fmla="*/ 75 w 123"/>
                  <a:gd name="T35" fmla="*/ 7 h 123"/>
                  <a:gd name="T36" fmla="*/ 75 w 123"/>
                  <a:gd name="T37" fmla="*/ 115 h 123"/>
                  <a:gd name="T38" fmla="*/ 71 w 123"/>
                  <a:gd name="T39" fmla="*/ 111 h 123"/>
                  <a:gd name="T40" fmla="*/ 84 w 123"/>
                  <a:gd name="T41" fmla="*/ 95 h 123"/>
                  <a:gd name="T42" fmla="*/ 74 w 123"/>
                  <a:gd name="T43" fmla="*/ 74 h 123"/>
                  <a:gd name="T44" fmla="*/ 76 w 123"/>
                  <a:gd name="T45" fmla="*/ 67 h 123"/>
                  <a:gd name="T46" fmla="*/ 86 w 123"/>
                  <a:gd name="T47" fmla="*/ 79 h 123"/>
                  <a:gd name="T48" fmla="*/ 63 w 123"/>
                  <a:gd name="T49" fmla="*/ 29 h 123"/>
                  <a:gd name="T50" fmla="*/ 67 w 123"/>
                  <a:gd name="T51" fmla="*/ 41 h 123"/>
                  <a:gd name="T52" fmla="*/ 63 w 123"/>
                  <a:gd name="T53" fmla="*/ 14 h 123"/>
                  <a:gd name="T54" fmla="*/ 67 w 123"/>
                  <a:gd name="T55" fmla="*/ 114 h 123"/>
                  <a:gd name="T56" fmla="*/ 67 w 123"/>
                  <a:gd name="T57" fmla="*/ 81 h 123"/>
                  <a:gd name="T58" fmla="*/ 63 w 123"/>
                  <a:gd name="T59" fmla="*/ 86 h 123"/>
                  <a:gd name="T60" fmla="*/ 61 w 123"/>
                  <a:gd name="T61" fmla="*/ 5 h 123"/>
                  <a:gd name="T62" fmla="*/ 53 w 123"/>
                  <a:gd name="T63" fmla="*/ 21 h 123"/>
                  <a:gd name="T64" fmla="*/ 53 w 123"/>
                  <a:gd name="T65" fmla="*/ 48 h 123"/>
                  <a:gd name="T66" fmla="*/ 61 w 123"/>
                  <a:gd name="T67" fmla="*/ 28 h 123"/>
                  <a:gd name="T68" fmla="*/ 61 w 123"/>
                  <a:gd name="T69" fmla="*/ 79 h 123"/>
                  <a:gd name="T70" fmla="*/ 53 w 123"/>
                  <a:gd name="T71" fmla="*/ 101 h 123"/>
                  <a:gd name="T72" fmla="*/ 56 w 123"/>
                  <a:gd name="T73" fmla="*/ 114 h 123"/>
                  <a:gd name="T74" fmla="*/ 48 w 123"/>
                  <a:gd name="T75" fmla="*/ 7 h 123"/>
                  <a:gd name="T76" fmla="*/ 53 w 123"/>
                  <a:gd name="T77" fmla="*/ 12 h 123"/>
                  <a:gd name="T78" fmla="*/ 40 w 123"/>
                  <a:gd name="T79" fmla="*/ 27 h 123"/>
                  <a:gd name="T80" fmla="*/ 50 w 123"/>
                  <a:gd name="T81" fmla="*/ 48 h 123"/>
                  <a:gd name="T82" fmla="*/ 44 w 123"/>
                  <a:gd name="T83" fmla="*/ 60 h 123"/>
                  <a:gd name="T84" fmla="*/ 44 w 123"/>
                  <a:gd name="T85" fmla="*/ 62 h 123"/>
                  <a:gd name="T86" fmla="*/ 43 w 123"/>
                  <a:gd name="T87" fmla="*/ 69 h 123"/>
                  <a:gd name="T88" fmla="*/ 40 w 123"/>
                  <a:gd name="T89" fmla="*/ 95 h 123"/>
                  <a:gd name="T90" fmla="*/ 53 w 123"/>
                  <a:gd name="T91" fmla="*/ 74 h 123"/>
                  <a:gd name="T92" fmla="*/ 47 w 123"/>
                  <a:gd name="T93" fmla="*/ 114 h 123"/>
                  <a:gd name="T94" fmla="*/ 38 w 123"/>
                  <a:gd name="T95" fmla="*/ 36 h 123"/>
                  <a:gd name="T96" fmla="*/ 28 w 123"/>
                  <a:gd name="T97" fmla="*/ 32 h 123"/>
                  <a:gd name="T98" fmla="*/ 36 w 123"/>
                  <a:gd name="T99" fmla="*/ 42 h 123"/>
                  <a:gd name="T100" fmla="*/ 30 w 123"/>
                  <a:gd name="T101" fmla="*/ 56 h 123"/>
                  <a:gd name="T102" fmla="*/ 5 w 123"/>
                  <a:gd name="T103" fmla="*/ 60 h 123"/>
                  <a:gd name="T104" fmla="*/ 30 w 123"/>
                  <a:gd name="T105" fmla="*/ 66 h 123"/>
                  <a:gd name="T106" fmla="*/ 33 w 123"/>
                  <a:gd name="T107" fmla="*/ 80 h 123"/>
                  <a:gd name="T108" fmla="*/ 28 w 123"/>
                  <a:gd name="T109" fmla="*/ 94 h 123"/>
                  <a:gd name="T110" fmla="*/ 38 w 123"/>
                  <a:gd name="T111" fmla="*/ 114 h 123"/>
                  <a:gd name="T112" fmla="*/ 9 w 123"/>
                  <a:gd name="T113" fmla="*/ 86 h 123"/>
                  <a:gd name="T114" fmla="*/ 3 w 123"/>
                  <a:gd name="T115" fmla="*/ 76 h 123"/>
                  <a:gd name="T116" fmla="*/ 7 w 123"/>
                  <a:gd name="T117" fmla="*/ 41 h 123"/>
                  <a:gd name="T118" fmla="*/ 9 w 123"/>
                  <a:gd name="T119" fmla="*/ 37 h 123"/>
                  <a:gd name="T120" fmla="*/ 38 w 123"/>
                  <a:gd name="T121" fmla="*/ 9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23">
                    <a:moveTo>
                      <a:pt x="118" y="60"/>
                    </a:moveTo>
                    <a:cubicBezTo>
                      <a:pt x="109" y="60"/>
                      <a:pt x="109" y="60"/>
                      <a:pt x="109" y="60"/>
                    </a:cubicBezTo>
                    <a:cubicBezTo>
                      <a:pt x="107" y="60"/>
                      <a:pt x="106" y="59"/>
                      <a:pt x="106" y="58"/>
                    </a:cubicBezTo>
                    <a:cubicBezTo>
                      <a:pt x="106" y="57"/>
                      <a:pt x="107" y="57"/>
                      <a:pt x="107" y="56"/>
                    </a:cubicBezTo>
                    <a:cubicBezTo>
                      <a:pt x="116" y="48"/>
                      <a:pt x="116" y="48"/>
                      <a:pt x="116" y="48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1" y="60"/>
                      <a:pt x="101" y="60"/>
                      <a:pt x="101" y="60"/>
                    </a:cubicBezTo>
                    <a:cubicBezTo>
                      <a:pt x="101" y="60"/>
                      <a:pt x="100" y="60"/>
                      <a:pt x="99" y="60"/>
                    </a:cubicBezTo>
                    <a:cubicBezTo>
                      <a:pt x="99" y="60"/>
                      <a:pt x="99" y="60"/>
                      <a:pt x="99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4" y="60"/>
                      <a:pt x="93" y="59"/>
                      <a:pt x="93" y="58"/>
                    </a:cubicBezTo>
                    <a:cubicBezTo>
                      <a:pt x="93" y="57"/>
                      <a:pt x="93" y="57"/>
                      <a:pt x="94" y="56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5" y="53"/>
                      <a:pt x="95" y="53"/>
                      <a:pt x="95" y="53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7" y="60"/>
                      <a:pt x="87" y="6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7" y="42"/>
                      <a:pt x="86" y="42"/>
                      <a:pt x="86" y="41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90" y="35"/>
                      <a:pt x="91" y="35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97" y="33"/>
                      <a:pt x="97" y="33"/>
                      <a:pt x="97" y="33"/>
                    </a:cubicBezTo>
                    <a:cubicBezTo>
                      <a:pt x="96" y="33"/>
                      <a:pt x="95" y="32"/>
                      <a:pt x="95" y="30"/>
                    </a:cubicBezTo>
                    <a:cubicBezTo>
                      <a:pt x="95" y="30"/>
                      <a:pt x="95" y="29"/>
                      <a:pt x="96" y="29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8"/>
                      <a:pt x="92" y="28"/>
                      <a:pt x="91" y="27"/>
                    </a:cubicBezTo>
                    <a:cubicBezTo>
                      <a:pt x="90" y="27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3"/>
                      <a:pt x="88" y="34"/>
                      <a:pt x="88" y="34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4" y="9"/>
                      <a:pt x="95" y="10"/>
                      <a:pt x="95" y="11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2" y="15"/>
                      <a:pt x="103" y="15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8" y="21"/>
                      <a:pt x="108" y="23"/>
                      <a:pt x="108" y="23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13" y="28"/>
                      <a:pt x="114" y="29"/>
                      <a:pt x="114" y="30"/>
                    </a:cubicBezTo>
                    <a:cubicBezTo>
                      <a:pt x="114" y="37"/>
                      <a:pt x="114" y="37"/>
                      <a:pt x="114" y="37"/>
                    </a:cubicBezTo>
                    <a:cubicBezTo>
                      <a:pt x="114" y="38"/>
                      <a:pt x="113" y="39"/>
                      <a:pt x="112" y="39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39"/>
                      <a:pt x="96" y="40"/>
                      <a:pt x="96" y="40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47"/>
                      <a:pt x="96" y="47"/>
                      <a:pt x="95" y="47"/>
                    </a:cubicBezTo>
                    <a:cubicBezTo>
                      <a:pt x="96" y="47"/>
                      <a:pt x="96" y="48"/>
                      <a:pt x="96" y="48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1" y="53"/>
                      <a:pt x="101" y="53"/>
                      <a:pt x="101" y="53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4" y="40"/>
                      <a:pt x="115" y="40"/>
                      <a:pt x="116" y="41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2" y="47"/>
                      <a:pt x="122" y="48"/>
                      <a:pt x="121" y="49"/>
                    </a:cubicBezTo>
                    <a:cubicBezTo>
                      <a:pt x="114" y="56"/>
                      <a:pt x="114" y="56"/>
                      <a:pt x="114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2" y="56"/>
                      <a:pt x="123" y="57"/>
                      <a:pt x="123" y="58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23" y="66"/>
                      <a:pt x="122" y="67"/>
                      <a:pt x="121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2" y="74"/>
                      <a:pt x="122" y="76"/>
                      <a:pt x="121" y="76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5" y="82"/>
                      <a:pt x="114" y="82"/>
                      <a:pt x="113" y="81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5" y="75"/>
                    </a:cubicBezTo>
                    <a:cubicBezTo>
                      <a:pt x="96" y="75"/>
                      <a:pt x="96" y="76"/>
                      <a:pt x="96" y="76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13" y="83"/>
                      <a:pt x="114" y="84"/>
                      <a:pt x="114" y="86"/>
                    </a:cubicBezTo>
                    <a:cubicBezTo>
                      <a:pt x="114" y="92"/>
                      <a:pt x="114" y="92"/>
                      <a:pt x="114" y="92"/>
                    </a:cubicBezTo>
                    <a:cubicBezTo>
                      <a:pt x="114" y="93"/>
                      <a:pt x="113" y="94"/>
                      <a:pt x="112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100"/>
                      <a:pt x="108" y="101"/>
                      <a:pt x="108" y="102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102" y="108"/>
                      <a:pt x="100" y="108"/>
                      <a:pt x="100" y="107"/>
                    </a:cubicBezTo>
                    <a:cubicBezTo>
                      <a:pt x="95" y="102"/>
                      <a:pt x="95" y="102"/>
                      <a:pt x="95" y="102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3"/>
                      <a:pt x="94" y="114"/>
                      <a:pt x="93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89"/>
                      <a:pt x="88" y="90"/>
                      <a:pt x="88" y="90"/>
                    </a:cubicBezTo>
                    <a:cubicBezTo>
                      <a:pt x="89" y="90"/>
                      <a:pt x="89" y="90"/>
                      <a:pt x="89" y="90"/>
                    </a:cubicBezTo>
                    <a:cubicBezTo>
                      <a:pt x="89" y="109"/>
                      <a:pt x="89" y="109"/>
                      <a:pt x="89" y="109"/>
                    </a:cubicBezTo>
                    <a:cubicBezTo>
                      <a:pt x="90" y="109"/>
                      <a:pt x="90" y="109"/>
                      <a:pt x="90" y="109"/>
                    </a:cubicBezTo>
                    <a:cubicBezTo>
                      <a:pt x="90" y="97"/>
                      <a:pt x="90" y="97"/>
                      <a:pt x="90" y="97"/>
                    </a:cubicBezTo>
                    <a:cubicBezTo>
                      <a:pt x="90" y="95"/>
                      <a:pt x="91" y="94"/>
                      <a:pt x="93" y="94"/>
                    </a:cubicBezTo>
                    <a:cubicBezTo>
                      <a:pt x="93" y="94"/>
                      <a:pt x="94" y="95"/>
                      <a:pt x="94" y="95"/>
                    </a:cubicBezTo>
                    <a:cubicBezTo>
                      <a:pt x="101" y="102"/>
                      <a:pt x="101" y="102"/>
                      <a:pt x="101" y="102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5" y="93"/>
                      <a:pt x="95" y="91"/>
                      <a:pt x="96" y="90"/>
                    </a:cubicBezTo>
                    <a:cubicBezTo>
                      <a:pt x="96" y="90"/>
                      <a:pt x="97" y="90"/>
                      <a:pt x="97" y="90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109" y="90"/>
                      <a:pt x="109" y="90"/>
                      <a:pt x="109" y="90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0" y="88"/>
                      <a:pt x="89" y="88"/>
                      <a:pt x="89" y="87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7" y="80"/>
                      <a:pt x="87" y="80"/>
                      <a:pt x="88" y="80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1" y="80"/>
                      <a:pt x="91" y="80"/>
                      <a:pt x="91" y="80"/>
                    </a:cubicBezTo>
                    <a:cubicBezTo>
                      <a:pt x="91" y="79"/>
                      <a:pt x="91" y="79"/>
                      <a:pt x="91" y="79"/>
                    </a:cubicBezTo>
                    <a:cubicBezTo>
                      <a:pt x="86" y="79"/>
                      <a:pt x="86" y="79"/>
                      <a:pt x="86" y="79"/>
                    </a:cubicBezTo>
                    <a:cubicBezTo>
                      <a:pt x="86" y="74"/>
                      <a:pt x="86" y="74"/>
                      <a:pt x="86" y="74"/>
                    </a:cubicBezTo>
                    <a:cubicBezTo>
                      <a:pt x="92" y="74"/>
                      <a:pt x="92" y="74"/>
                      <a:pt x="92" y="74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7" y="62"/>
                      <a:pt x="87" y="62"/>
                      <a:pt x="88" y="63"/>
                    </a:cubicBezTo>
                    <a:cubicBezTo>
                      <a:pt x="95" y="70"/>
                      <a:pt x="95" y="70"/>
                      <a:pt x="95" y="70"/>
                    </a:cubicBezTo>
                    <a:cubicBezTo>
                      <a:pt x="96" y="68"/>
                      <a:pt x="96" y="68"/>
                      <a:pt x="96" y="68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93" y="65"/>
                      <a:pt x="93" y="64"/>
                      <a:pt x="94" y="63"/>
                    </a:cubicBezTo>
                    <a:cubicBezTo>
                      <a:pt x="94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9" y="62"/>
                      <a:pt x="99" y="62"/>
                      <a:pt x="99" y="62"/>
                    </a:cubicBezTo>
                    <a:cubicBezTo>
                      <a:pt x="100" y="62"/>
                      <a:pt x="101" y="62"/>
                      <a:pt x="101" y="63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6" y="65"/>
                      <a:pt x="106" y="64"/>
                      <a:pt x="107" y="63"/>
                    </a:cubicBezTo>
                    <a:cubicBezTo>
                      <a:pt x="107" y="62"/>
                      <a:pt x="108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18" y="62"/>
                      <a:pt x="118" y="62"/>
                      <a:pt x="118" y="62"/>
                    </a:cubicBezTo>
                    <a:lnTo>
                      <a:pt x="118" y="60"/>
                    </a:lnTo>
                    <a:close/>
                    <a:moveTo>
                      <a:pt x="86" y="60"/>
                    </a:moveTo>
                    <a:cubicBezTo>
                      <a:pt x="80" y="60"/>
                      <a:pt x="80" y="60"/>
                      <a:pt x="80" y="60"/>
                    </a:cubicBezTo>
                    <a:cubicBezTo>
                      <a:pt x="78" y="60"/>
                      <a:pt x="77" y="59"/>
                      <a:pt x="77" y="58"/>
                    </a:cubicBezTo>
                    <a:cubicBezTo>
                      <a:pt x="77" y="57"/>
                      <a:pt x="77" y="56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6" y="54"/>
                      <a:pt x="75" y="53"/>
                      <a:pt x="75" y="52"/>
                    </a:cubicBezTo>
                    <a:cubicBezTo>
                      <a:pt x="74" y="51"/>
                      <a:pt x="74" y="50"/>
                      <a:pt x="75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0" y="44"/>
                      <a:pt x="81" y="44"/>
                      <a:pt x="8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52"/>
                      <a:pt x="80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4"/>
                      <a:pt x="81" y="55"/>
                      <a:pt x="82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60"/>
                      <a:pt x="86" y="60"/>
                      <a:pt x="86" y="60"/>
                    </a:cubicBezTo>
                    <a:close/>
                    <a:moveTo>
                      <a:pt x="86" y="41"/>
                    </a:moveTo>
                    <a:cubicBezTo>
                      <a:pt x="86" y="41"/>
                      <a:pt x="85" y="40"/>
                      <a:pt x="85" y="40"/>
                    </a:cubicBezTo>
                    <a:cubicBezTo>
                      <a:pt x="85" y="39"/>
                      <a:pt x="86" y="39"/>
                      <a:pt x="86" y="38"/>
                    </a:cubicBezTo>
                    <a:cubicBezTo>
                      <a:pt x="86" y="41"/>
                      <a:pt x="86" y="41"/>
                      <a:pt x="86" y="41"/>
                    </a:cubicBezTo>
                    <a:close/>
                    <a:moveTo>
                      <a:pt x="86" y="36"/>
                    </a:moveTo>
                    <a:cubicBezTo>
                      <a:pt x="86" y="9"/>
                      <a:pt x="86" y="9"/>
                      <a:pt x="86" y="9"/>
                    </a:cubicBezTo>
                    <a:cubicBezTo>
                      <a:pt x="85" y="9"/>
                      <a:pt x="84" y="10"/>
                      <a:pt x="84" y="11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7"/>
                      <a:pt x="83" y="27"/>
                      <a:pt x="83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6" y="27"/>
                      <a:pt x="76" y="27"/>
                      <a:pt x="76" y="28"/>
                    </a:cubicBezTo>
                    <a:cubicBezTo>
                      <a:pt x="76" y="27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3" y="49"/>
                      <a:pt x="74" y="48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9" y="43"/>
                      <a:pt x="79" y="42"/>
                      <a:pt x="79" y="4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2" y="37"/>
                    </a:cubicBezTo>
                    <a:cubicBezTo>
                      <a:pt x="82" y="38"/>
                      <a:pt x="84" y="38"/>
                      <a:pt x="85" y="37"/>
                    </a:cubicBezTo>
                    <a:cubicBezTo>
                      <a:pt x="86" y="36"/>
                      <a:pt x="86" y="36"/>
                      <a:pt x="86" y="36"/>
                    </a:cubicBezTo>
                    <a:close/>
                    <a:moveTo>
                      <a:pt x="71" y="14"/>
                    </a:moveTo>
                    <a:cubicBezTo>
                      <a:pt x="77" y="9"/>
                      <a:pt x="77" y="9"/>
                      <a:pt x="77" y="9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75" y="1"/>
                      <a:pt x="76" y="1"/>
                      <a:pt x="77" y="2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8"/>
                      <a:pt x="83" y="9"/>
                      <a:pt x="82" y="1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14"/>
                      <a:pt x="71" y="14"/>
                      <a:pt x="71" y="14"/>
                    </a:cubicBezTo>
                    <a:close/>
                    <a:moveTo>
                      <a:pt x="71" y="111"/>
                    </a:moveTo>
                    <a:cubicBezTo>
                      <a:pt x="75" y="115"/>
                      <a:pt x="75" y="115"/>
                      <a:pt x="75" y="115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1" y="108"/>
                      <a:pt x="71" y="108"/>
                      <a:pt x="71" y="108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3" y="113"/>
                      <a:pt x="83" y="115"/>
                      <a:pt x="82" y="115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76" y="121"/>
                      <a:pt x="75" y="121"/>
                      <a:pt x="74" y="120"/>
                    </a:cubicBezTo>
                    <a:cubicBezTo>
                      <a:pt x="71" y="117"/>
                      <a:pt x="71" y="117"/>
                      <a:pt x="71" y="117"/>
                    </a:cubicBezTo>
                    <a:cubicBezTo>
                      <a:pt x="71" y="111"/>
                      <a:pt x="71" y="111"/>
                      <a:pt x="71" y="111"/>
                    </a:cubicBezTo>
                    <a:close/>
                    <a:moveTo>
                      <a:pt x="71" y="74"/>
                    </a:move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79"/>
                      <a:pt x="72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91"/>
                      <a:pt x="74" y="91"/>
                      <a:pt x="74" y="91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5" y="96"/>
                      <a:pt x="75" y="96"/>
                      <a:pt x="75" y="96"/>
                    </a:cubicBezTo>
                    <a:cubicBezTo>
                      <a:pt x="75" y="95"/>
                      <a:pt x="76" y="95"/>
                      <a:pt x="76" y="95"/>
                    </a:cubicBezTo>
                    <a:cubicBezTo>
                      <a:pt x="76" y="95"/>
                      <a:pt x="76" y="95"/>
                      <a:pt x="77" y="95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3" y="95"/>
                      <a:pt x="84" y="95"/>
                      <a:pt x="84" y="95"/>
                    </a:cubicBezTo>
                    <a:cubicBezTo>
                      <a:pt x="84" y="111"/>
                      <a:pt x="84" y="111"/>
                      <a:pt x="84" y="111"/>
                    </a:cubicBezTo>
                    <a:cubicBezTo>
                      <a:pt x="84" y="112"/>
                      <a:pt x="85" y="114"/>
                      <a:pt x="86" y="114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5" y="86"/>
                      <a:pt x="85" y="86"/>
                      <a:pt x="85" y="86"/>
                    </a:cubicBezTo>
                    <a:cubicBezTo>
                      <a:pt x="85" y="85"/>
                      <a:pt x="84" y="85"/>
                      <a:pt x="83" y="85"/>
                    </a:cubicBezTo>
                    <a:cubicBezTo>
                      <a:pt x="82" y="85"/>
                      <a:pt x="81" y="86"/>
                      <a:pt x="81" y="87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81"/>
                      <a:pt x="79" y="81"/>
                      <a:pt x="79" y="81"/>
                    </a:cubicBezTo>
                    <a:cubicBezTo>
                      <a:pt x="79" y="81"/>
                      <a:pt x="79" y="81"/>
                      <a:pt x="79" y="81"/>
                    </a:cubicBezTo>
                    <a:cubicBezTo>
                      <a:pt x="79" y="80"/>
                      <a:pt x="79" y="80"/>
                      <a:pt x="78" y="79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3" y="74"/>
                      <a:pt x="72" y="74"/>
                      <a:pt x="71" y="74"/>
                    </a:cubicBezTo>
                    <a:close/>
                    <a:moveTo>
                      <a:pt x="86" y="84"/>
                    </a:moveTo>
                    <a:cubicBezTo>
                      <a:pt x="85" y="83"/>
                      <a:pt x="85" y="82"/>
                      <a:pt x="86" y="81"/>
                    </a:cubicBezTo>
                    <a:cubicBezTo>
                      <a:pt x="86" y="84"/>
                      <a:pt x="86" y="84"/>
                      <a:pt x="86" y="84"/>
                    </a:cubicBezTo>
                    <a:close/>
                    <a:moveTo>
                      <a:pt x="86" y="79"/>
                    </a:moveTo>
                    <a:cubicBezTo>
                      <a:pt x="81" y="79"/>
                      <a:pt x="81" y="79"/>
                      <a:pt x="81" y="79"/>
                    </a:cubicBezTo>
                    <a:cubicBezTo>
                      <a:pt x="81" y="79"/>
                      <a:pt x="80" y="78"/>
                      <a:pt x="79" y="78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4" y="72"/>
                      <a:pt x="74" y="71"/>
                      <a:pt x="75" y="70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5" y="69"/>
                      <a:pt x="76" y="68"/>
                      <a:pt x="76" y="67"/>
                    </a:cubicBezTo>
                    <a:cubicBezTo>
                      <a:pt x="77" y="66"/>
                      <a:pt x="77" y="65"/>
                      <a:pt x="77" y="64"/>
                    </a:cubicBezTo>
                    <a:cubicBezTo>
                      <a:pt x="78" y="63"/>
                      <a:pt x="79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2" y="67"/>
                      <a:pt x="82" y="67"/>
                      <a:pt x="82" y="67"/>
                    </a:cubicBezTo>
                    <a:cubicBezTo>
                      <a:pt x="81" y="68"/>
                      <a:pt x="81" y="68"/>
                      <a:pt x="81" y="69"/>
                    </a:cubicBezTo>
                    <a:cubicBezTo>
                      <a:pt x="80" y="70"/>
                      <a:pt x="80" y="71"/>
                      <a:pt x="80" y="71"/>
                    </a:cubicBezTo>
                    <a:cubicBezTo>
                      <a:pt x="82" y="74"/>
                      <a:pt x="82" y="74"/>
                      <a:pt x="82" y="74"/>
                    </a:cubicBezTo>
                    <a:cubicBezTo>
                      <a:pt x="86" y="74"/>
                      <a:pt x="86" y="74"/>
                      <a:pt x="86" y="74"/>
                    </a:cubicBezTo>
                    <a:lnTo>
                      <a:pt x="86" y="79"/>
                    </a:lnTo>
                    <a:close/>
                    <a:moveTo>
                      <a:pt x="71" y="48"/>
                    </a:moveTo>
                    <a:cubicBezTo>
                      <a:pt x="71" y="48"/>
                      <a:pt x="71" y="48"/>
                      <a:pt x="71" y="48"/>
                    </a:cubicBezTo>
                    <a:cubicBezTo>
                      <a:pt x="70" y="48"/>
                      <a:pt x="69" y="47"/>
                      <a:pt x="68" y="47"/>
                    </a:cubicBezTo>
                    <a:cubicBezTo>
                      <a:pt x="67" y="46"/>
                      <a:pt x="66" y="46"/>
                      <a:pt x="65" y="46"/>
                    </a:cubicBezTo>
                    <a:cubicBezTo>
                      <a:pt x="63" y="46"/>
                      <a:pt x="63" y="45"/>
                      <a:pt x="63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70" y="28"/>
                      <a:pt x="70" y="28"/>
                      <a:pt x="70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7" y="29"/>
                      <a:pt x="67" y="29"/>
                      <a:pt x="67" y="29"/>
                    </a:cubicBezTo>
                    <a:cubicBezTo>
                      <a:pt x="66" y="30"/>
                      <a:pt x="64" y="30"/>
                      <a:pt x="63" y="29"/>
                    </a:cubicBezTo>
                    <a:cubicBezTo>
                      <a:pt x="63" y="29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3"/>
                      <a:pt x="63" y="22"/>
                      <a:pt x="63" y="22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1" y="22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8" y="42"/>
                      <a:pt x="69" y="42"/>
                      <a:pt x="70" y="42"/>
                    </a:cubicBezTo>
                    <a:cubicBezTo>
                      <a:pt x="70" y="42"/>
                      <a:pt x="70" y="43"/>
                      <a:pt x="71" y="43"/>
                    </a:cubicBezTo>
                    <a:cubicBezTo>
                      <a:pt x="71" y="48"/>
                      <a:pt x="71" y="48"/>
                      <a:pt x="71" y="48"/>
                    </a:cubicBezTo>
                    <a:close/>
                    <a:moveTo>
                      <a:pt x="71" y="12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7" y="1"/>
                      <a:pt x="66" y="0"/>
                      <a:pt x="65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5"/>
                      <a:pt x="63" y="16"/>
                      <a:pt x="63" y="16"/>
                    </a:cubicBezTo>
                    <a:cubicBezTo>
                      <a:pt x="64" y="17"/>
                      <a:pt x="66" y="17"/>
                      <a:pt x="67" y="16"/>
                    </a:cubicBezTo>
                    <a:cubicBezTo>
                      <a:pt x="71" y="12"/>
                      <a:pt x="71" y="12"/>
                      <a:pt x="71" y="12"/>
                    </a:cubicBezTo>
                    <a:close/>
                    <a:moveTo>
                      <a:pt x="62" y="118"/>
                    </a:moveTo>
                    <a:cubicBezTo>
                      <a:pt x="63" y="118"/>
                      <a:pt x="63" y="118"/>
                      <a:pt x="63" y="118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3" y="107"/>
                      <a:pt x="64" y="106"/>
                      <a:pt x="65" y="106"/>
                    </a:cubicBezTo>
                    <a:cubicBezTo>
                      <a:pt x="66" y="106"/>
                      <a:pt x="66" y="106"/>
                      <a:pt x="67" y="106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71" y="117"/>
                      <a:pt x="71" y="117"/>
                      <a:pt x="71" y="117"/>
                    </a:cubicBezTo>
                    <a:cubicBezTo>
                      <a:pt x="67" y="114"/>
                      <a:pt x="67" y="114"/>
                      <a:pt x="67" y="114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67" y="122"/>
                      <a:pt x="66" y="123"/>
                      <a:pt x="65" y="123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62" y="118"/>
                      <a:pt x="62" y="118"/>
                      <a:pt x="62" y="118"/>
                    </a:cubicBezTo>
                    <a:close/>
                    <a:moveTo>
                      <a:pt x="71" y="108"/>
                    </a:moveTo>
                    <a:cubicBezTo>
                      <a:pt x="71" y="101"/>
                      <a:pt x="71" y="101"/>
                      <a:pt x="71" y="10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70" y="101"/>
                      <a:pt x="70" y="100"/>
                      <a:pt x="71" y="100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8" y="81"/>
                      <a:pt x="69" y="81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70" y="80"/>
                      <a:pt x="70" y="80"/>
                      <a:pt x="71" y="80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0" y="75"/>
                      <a:pt x="69" y="75"/>
                      <a:pt x="68" y="76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7" y="76"/>
                      <a:pt x="66" y="77"/>
                      <a:pt x="65" y="77"/>
                    </a:cubicBezTo>
                    <a:cubicBezTo>
                      <a:pt x="64" y="77"/>
                      <a:pt x="63" y="78"/>
                      <a:pt x="63" y="79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6"/>
                      <a:pt x="63" y="87"/>
                      <a:pt x="63" y="87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6" y="93"/>
                      <a:pt x="66" y="92"/>
                      <a:pt x="65" y="92"/>
                    </a:cubicBezTo>
                    <a:cubicBezTo>
                      <a:pt x="64" y="92"/>
                      <a:pt x="63" y="93"/>
                      <a:pt x="63" y="95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9"/>
                      <a:pt x="63" y="100"/>
                      <a:pt x="63" y="101"/>
                    </a:cubicBezTo>
                    <a:lnTo>
                      <a:pt x="71" y="108"/>
                    </a:lnTo>
                    <a:close/>
                    <a:moveTo>
                      <a:pt x="62" y="5"/>
                    </a:moveTo>
                    <a:cubicBezTo>
                      <a:pt x="61" y="5"/>
                      <a:pt x="61" y="5"/>
                      <a:pt x="61" y="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6"/>
                      <a:pt x="60" y="17"/>
                      <a:pt x="59" y="17"/>
                    </a:cubicBezTo>
                    <a:cubicBezTo>
                      <a:pt x="58" y="17"/>
                      <a:pt x="57" y="16"/>
                      <a:pt x="57" y="16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1"/>
                      <a:pt x="57" y="0"/>
                      <a:pt x="59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5"/>
                      <a:pt x="62" y="5"/>
                      <a:pt x="62" y="5"/>
                    </a:cubicBezTo>
                    <a:close/>
                    <a:moveTo>
                      <a:pt x="53" y="14"/>
                    </a:move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5" y="42"/>
                      <a:pt x="55" y="42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3" y="43"/>
                      <a:pt x="53" y="43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4" y="48"/>
                      <a:pt x="55" y="47"/>
                      <a:pt x="56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7" y="46"/>
                      <a:pt x="58" y="46"/>
                      <a:pt x="59" y="46"/>
                    </a:cubicBezTo>
                    <a:cubicBezTo>
                      <a:pt x="60" y="46"/>
                      <a:pt x="61" y="45"/>
                      <a:pt x="61" y="43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6"/>
                      <a:pt x="61" y="36"/>
                      <a:pt x="60" y="35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30"/>
                      <a:pt x="58" y="30"/>
                      <a:pt x="59" y="30"/>
                    </a:cubicBezTo>
                    <a:cubicBezTo>
                      <a:pt x="60" y="30"/>
                      <a:pt x="61" y="29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3"/>
                      <a:pt x="61" y="22"/>
                      <a:pt x="60" y="22"/>
                    </a:cubicBezTo>
                    <a:cubicBezTo>
                      <a:pt x="53" y="14"/>
                      <a:pt x="53" y="14"/>
                      <a:pt x="53" y="14"/>
                    </a:cubicBezTo>
                    <a:close/>
                    <a:moveTo>
                      <a:pt x="53" y="74"/>
                    </a:moveTo>
                    <a:cubicBezTo>
                      <a:pt x="53" y="74"/>
                      <a:pt x="53" y="74"/>
                      <a:pt x="53" y="74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4" y="75"/>
                      <a:pt x="55" y="75"/>
                      <a:pt x="56" y="76"/>
                    </a:cubicBezTo>
                    <a:cubicBezTo>
                      <a:pt x="57" y="76"/>
                      <a:pt x="58" y="77"/>
                      <a:pt x="59" y="77"/>
                    </a:cubicBezTo>
                    <a:cubicBezTo>
                      <a:pt x="60" y="77"/>
                      <a:pt x="61" y="78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7"/>
                      <a:pt x="60" y="8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8" y="92"/>
                      <a:pt x="59" y="92"/>
                      <a:pt x="60" y="93"/>
                    </a:cubicBezTo>
                    <a:cubicBezTo>
                      <a:pt x="61" y="94"/>
                      <a:pt x="61" y="94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9"/>
                      <a:pt x="61" y="99"/>
                      <a:pt x="61" y="99"/>
                    </a:cubicBezTo>
                    <a:cubicBezTo>
                      <a:pt x="61" y="100"/>
                      <a:pt x="61" y="100"/>
                      <a:pt x="60" y="101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5" y="81"/>
                      <a:pt x="55" y="81"/>
                      <a:pt x="54" y="80"/>
                    </a:cubicBezTo>
                    <a:cubicBezTo>
                      <a:pt x="54" y="80"/>
                      <a:pt x="53" y="80"/>
                      <a:pt x="53" y="80"/>
                    </a:cubicBezTo>
                    <a:cubicBezTo>
                      <a:pt x="53" y="74"/>
                      <a:pt x="53" y="74"/>
                      <a:pt x="53" y="74"/>
                    </a:cubicBezTo>
                    <a:close/>
                    <a:moveTo>
                      <a:pt x="53" y="111"/>
                    </a:moveTo>
                    <a:cubicBezTo>
                      <a:pt x="53" y="117"/>
                      <a:pt x="53" y="117"/>
                      <a:pt x="53" y="117"/>
                    </a:cubicBezTo>
                    <a:cubicBezTo>
                      <a:pt x="56" y="114"/>
                      <a:pt x="56" y="114"/>
                      <a:pt x="56" y="114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6" y="122"/>
                      <a:pt x="57" y="123"/>
                      <a:pt x="59" y="123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7"/>
                      <a:pt x="61" y="107"/>
                      <a:pt x="60" y="106"/>
                    </a:cubicBezTo>
                    <a:cubicBezTo>
                      <a:pt x="59" y="105"/>
                      <a:pt x="58" y="105"/>
                      <a:pt x="57" y="106"/>
                    </a:cubicBezTo>
                    <a:lnTo>
                      <a:pt x="53" y="111"/>
                    </a:lnTo>
                    <a:close/>
                    <a:moveTo>
                      <a:pt x="53" y="12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41" y="8"/>
                      <a:pt x="42" y="7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9" y="1"/>
                      <a:pt x="50" y="2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12"/>
                      <a:pt x="53" y="12"/>
                      <a:pt x="53" y="12"/>
                    </a:cubicBezTo>
                    <a:close/>
                    <a:moveTo>
                      <a:pt x="53" y="48"/>
                    </a:moveTo>
                    <a:cubicBezTo>
                      <a:pt x="53" y="43"/>
                      <a:pt x="53" y="43"/>
                      <a:pt x="53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8"/>
                    </a:cubicBezTo>
                    <a:cubicBezTo>
                      <a:pt x="48" y="27"/>
                      <a:pt x="47" y="27"/>
                      <a:pt x="47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0"/>
                      <a:pt x="39" y="9"/>
                      <a:pt x="38" y="9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7"/>
                      <a:pt x="40" y="38"/>
                      <a:pt x="40" y="38"/>
                    </a:cubicBezTo>
                    <a:cubicBezTo>
                      <a:pt x="42" y="38"/>
                      <a:pt x="43" y="37"/>
                      <a:pt x="43" y="35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2"/>
                      <a:pt x="45" y="43"/>
                      <a:pt x="45" y="43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1" y="49"/>
                      <a:pt x="52" y="49"/>
                      <a:pt x="53" y="48"/>
                    </a:cubicBezTo>
                    <a:close/>
                    <a:moveTo>
                      <a:pt x="38" y="38"/>
                    </a:moveTo>
                    <a:cubicBezTo>
                      <a:pt x="38" y="39"/>
                      <a:pt x="38" y="40"/>
                      <a:pt x="38" y="41"/>
                    </a:cubicBezTo>
                    <a:cubicBezTo>
                      <a:pt x="38" y="38"/>
                      <a:pt x="38" y="38"/>
                      <a:pt x="38" y="38"/>
                    </a:cubicBezTo>
                    <a:close/>
                    <a:moveTo>
                      <a:pt x="38" y="44"/>
                    </a:moveTo>
                    <a:cubicBezTo>
                      <a:pt x="42" y="44"/>
                      <a:pt x="42" y="44"/>
                      <a:pt x="42" y="44"/>
                    </a:cubicBezTo>
                    <a:cubicBezTo>
                      <a:pt x="43" y="44"/>
                      <a:pt x="44" y="44"/>
                      <a:pt x="44" y="45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50"/>
                      <a:pt x="49" y="51"/>
                      <a:pt x="49" y="52"/>
                    </a:cubicBezTo>
                    <a:cubicBezTo>
                      <a:pt x="48" y="53"/>
                      <a:pt x="48" y="54"/>
                      <a:pt x="47" y="55"/>
                    </a:cubicBezTo>
                    <a:cubicBezTo>
                      <a:pt x="47" y="56"/>
                      <a:pt x="46" y="57"/>
                      <a:pt x="46" y="58"/>
                    </a:cubicBezTo>
                    <a:cubicBezTo>
                      <a:pt x="46" y="60"/>
                      <a:pt x="45" y="60"/>
                      <a:pt x="44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5"/>
                      <a:pt x="43" y="54"/>
                      <a:pt x="43" y="53"/>
                    </a:cubicBezTo>
                    <a:cubicBezTo>
                      <a:pt x="43" y="53"/>
                      <a:pt x="43" y="52"/>
                      <a:pt x="44" y="51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4"/>
                      <a:pt x="38" y="44"/>
                      <a:pt x="38" y="44"/>
                    </a:cubicBezTo>
                    <a:close/>
                    <a:moveTo>
                      <a:pt x="38" y="62"/>
                    </a:moveTo>
                    <a:cubicBezTo>
                      <a:pt x="44" y="62"/>
                      <a:pt x="44" y="62"/>
                      <a:pt x="44" y="62"/>
                    </a:cubicBezTo>
                    <a:cubicBezTo>
                      <a:pt x="45" y="62"/>
                      <a:pt x="46" y="63"/>
                      <a:pt x="46" y="64"/>
                    </a:cubicBezTo>
                    <a:cubicBezTo>
                      <a:pt x="47" y="65"/>
                      <a:pt x="47" y="66"/>
                      <a:pt x="47" y="67"/>
                    </a:cubicBezTo>
                    <a:cubicBezTo>
                      <a:pt x="48" y="68"/>
                      <a:pt x="48" y="69"/>
                      <a:pt x="49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3" y="79"/>
                      <a:pt x="42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8" y="74"/>
                      <a:pt x="38" y="74"/>
                      <a:pt x="38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0"/>
                      <a:pt x="43" y="69"/>
                    </a:cubicBezTo>
                    <a:cubicBezTo>
                      <a:pt x="43" y="68"/>
                      <a:pt x="42" y="68"/>
                      <a:pt x="42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2"/>
                      <a:pt x="38" y="62"/>
                      <a:pt x="38" y="62"/>
                    </a:cubicBezTo>
                    <a:close/>
                    <a:moveTo>
                      <a:pt x="38" y="81"/>
                    </a:moveTo>
                    <a:cubicBezTo>
                      <a:pt x="38" y="82"/>
                      <a:pt x="38" y="82"/>
                      <a:pt x="38" y="83"/>
                    </a:cubicBezTo>
                    <a:cubicBezTo>
                      <a:pt x="38" y="83"/>
                      <a:pt x="38" y="84"/>
                      <a:pt x="38" y="84"/>
                    </a:cubicBezTo>
                    <a:cubicBezTo>
                      <a:pt x="38" y="81"/>
                      <a:pt x="38" y="81"/>
                      <a:pt x="38" y="81"/>
                    </a:cubicBezTo>
                    <a:close/>
                    <a:moveTo>
                      <a:pt x="38" y="87"/>
                    </a:moveTo>
                    <a:cubicBezTo>
                      <a:pt x="38" y="114"/>
                      <a:pt x="38" y="114"/>
                      <a:pt x="38" y="114"/>
                    </a:cubicBezTo>
                    <a:cubicBezTo>
                      <a:pt x="39" y="114"/>
                      <a:pt x="40" y="112"/>
                      <a:pt x="40" y="111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47" y="95"/>
                      <a:pt x="47" y="95"/>
                      <a:pt x="47" y="95"/>
                    </a:cubicBezTo>
                    <a:cubicBezTo>
                      <a:pt x="47" y="95"/>
                      <a:pt x="48" y="95"/>
                      <a:pt x="48" y="95"/>
                    </a:cubicBezTo>
                    <a:cubicBezTo>
                      <a:pt x="48" y="95"/>
                      <a:pt x="48" y="95"/>
                      <a:pt x="48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2" y="79"/>
                      <a:pt x="52" y="79"/>
                      <a:pt x="52" y="79"/>
                    </a:cubicBezTo>
                    <a:cubicBezTo>
                      <a:pt x="52" y="79"/>
                      <a:pt x="52" y="80"/>
                      <a:pt x="53" y="80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2" y="74"/>
                      <a:pt x="51" y="74"/>
                      <a:pt x="50" y="74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9"/>
                      <a:pt x="45" y="80"/>
                      <a:pt x="45" y="81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3" y="87"/>
                      <a:pt x="43" y="86"/>
                      <a:pt x="42" y="86"/>
                    </a:cubicBezTo>
                    <a:cubicBezTo>
                      <a:pt x="41" y="85"/>
                      <a:pt x="40" y="85"/>
                      <a:pt x="39" y="86"/>
                    </a:cubicBezTo>
                    <a:cubicBezTo>
                      <a:pt x="38" y="87"/>
                      <a:pt x="38" y="87"/>
                      <a:pt x="38" y="87"/>
                    </a:cubicBezTo>
                    <a:close/>
                    <a:moveTo>
                      <a:pt x="53" y="108"/>
                    </a:moveTo>
                    <a:cubicBezTo>
                      <a:pt x="47" y="114"/>
                      <a:pt x="47" y="114"/>
                      <a:pt x="47" y="114"/>
                    </a:cubicBezTo>
                    <a:cubicBezTo>
                      <a:pt x="48" y="115"/>
                      <a:pt x="48" y="115"/>
                      <a:pt x="48" y="115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3" y="117"/>
                      <a:pt x="53" y="117"/>
                      <a:pt x="53" y="117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49" y="121"/>
                      <a:pt x="47" y="121"/>
                      <a:pt x="47" y="120"/>
                    </a:cubicBezTo>
                    <a:cubicBezTo>
                      <a:pt x="42" y="116"/>
                      <a:pt x="42" y="116"/>
                      <a:pt x="42" y="116"/>
                    </a:cubicBezTo>
                    <a:cubicBezTo>
                      <a:pt x="42" y="115"/>
                      <a:pt x="42" y="115"/>
                      <a:pt x="42" y="115"/>
                    </a:cubicBezTo>
                    <a:cubicBezTo>
                      <a:pt x="41" y="115"/>
                      <a:pt x="41" y="113"/>
                      <a:pt x="42" y="112"/>
                    </a:cubicBezTo>
                    <a:cubicBezTo>
                      <a:pt x="53" y="101"/>
                      <a:pt x="53" y="101"/>
                      <a:pt x="53" y="101"/>
                    </a:cubicBezTo>
                    <a:lnTo>
                      <a:pt x="53" y="108"/>
                    </a:lnTo>
                    <a:close/>
                    <a:moveTo>
                      <a:pt x="38" y="36"/>
                    </a:moveTo>
                    <a:cubicBezTo>
                      <a:pt x="36" y="34"/>
                      <a:pt x="36" y="34"/>
                      <a:pt x="36" y="34"/>
                    </a:cubicBezTo>
                    <a:cubicBezTo>
                      <a:pt x="35" y="34"/>
                      <a:pt x="35" y="33"/>
                      <a:pt x="35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7"/>
                      <a:pt x="32" y="28"/>
                      <a:pt x="31" y="28"/>
                    </a:cubicBezTo>
                    <a:cubicBezTo>
                      <a:pt x="30" y="28"/>
                      <a:pt x="30" y="28"/>
                      <a:pt x="29" y="27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9" y="30"/>
                      <a:pt x="29" y="31"/>
                      <a:pt x="28" y="32"/>
                    </a:cubicBezTo>
                    <a:cubicBezTo>
                      <a:pt x="28" y="33"/>
                      <a:pt x="27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34" y="35"/>
                      <a:pt x="35" y="35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8" y="41"/>
                      <a:pt x="37" y="42"/>
                    </a:cubicBezTo>
                    <a:cubicBezTo>
                      <a:pt x="37" y="42"/>
                      <a:pt x="36" y="42"/>
                      <a:pt x="36" y="42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6" y="60"/>
                      <a:pt x="36" y="60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1" y="57"/>
                      <a:pt x="31" y="59"/>
                      <a:pt x="30" y="60"/>
                    </a:cubicBezTo>
                    <a:cubicBezTo>
                      <a:pt x="29" y="60"/>
                      <a:pt x="29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3" y="60"/>
                      <a:pt x="22" y="60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8" y="57"/>
                      <a:pt x="18" y="59"/>
                      <a:pt x="17" y="60"/>
                    </a:cubicBezTo>
                    <a:cubicBezTo>
                      <a:pt x="16" y="60"/>
                      <a:pt x="16" y="60"/>
                      <a:pt x="15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6" y="62"/>
                      <a:pt x="17" y="63"/>
                      <a:pt x="17" y="64"/>
                    </a:cubicBezTo>
                    <a:cubicBezTo>
                      <a:pt x="17" y="65"/>
                      <a:pt x="17" y="66"/>
                      <a:pt x="16" y="66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9" y="76"/>
                      <a:pt x="9" y="76"/>
                      <a:pt x="9" y="76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23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30" y="62"/>
                      <a:pt x="31" y="63"/>
                      <a:pt x="31" y="64"/>
                    </a:cubicBezTo>
                    <a:cubicBezTo>
                      <a:pt x="31" y="65"/>
                      <a:pt x="30" y="66"/>
                      <a:pt x="30" y="66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8" y="74"/>
                      <a:pt x="38" y="74"/>
                      <a:pt x="38" y="74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80"/>
                      <a:pt x="33" y="80"/>
                      <a:pt x="33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7" y="80"/>
                      <a:pt x="37" y="81"/>
                      <a:pt x="38" y="81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4"/>
                      <a:pt x="37" y="84"/>
                      <a:pt x="37" y="84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34" y="88"/>
                      <a:pt x="33" y="88"/>
                      <a:pt x="33" y="88"/>
                    </a:cubicBezTo>
                    <a:cubicBezTo>
                      <a:pt x="33" y="88"/>
                      <a:pt x="33" y="88"/>
                      <a:pt x="33" y="88"/>
                    </a:cubicBezTo>
                    <a:cubicBezTo>
                      <a:pt x="14" y="88"/>
                      <a:pt x="14" y="88"/>
                      <a:pt x="14" y="88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28" y="90"/>
                      <a:pt x="29" y="91"/>
                      <a:pt x="29" y="92"/>
                    </a:cubicBezTo>
                    <a:cubicBezTo>
                      <a:pt x="29" y="93"/>
                      <a:pt x="28" y="93"/>
                      <a:pt x="28" y="94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2" y="102"/>
                      <a:pt x="22" y="102"/>
                      <a:pt x="22" y="102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30" y="94"/>
                      <a:pt x="32" y="94"/>
                      <a:pt x="33" y="95"/>
                    </a:cubicBezTo>
                    <a:cubicBezTo>
                      <a:pt x="33" y="95"/>
                      <a:pt x="33" y="96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109"/>
                      <a:pt x="33" y="109"/>
                      <a:pt x="33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35" y="89"/>
                      <a:pt x="35" y="89"/>
                      <a:pt x="36" y="88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8" y="114"/>
                      <a:pt x="37" y="114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30" y="114"/>
                      <a:pt x="29" y="113"/>
                      <a:pt x="29" y="111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24" y="107"/>
                      <a:pt x="24" y="107"/>
                      <a:pt x="24" y="107"/>
                    </a:cubicBezTo>
                    <a:cubicBezTo>
                      <a:pt x="23" y="108"/>
                      <a:pt x="22" y="108"/>
                      <a:pt x="21" y="107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5" y="101"/>
                      <a:pt x="15" y="100"/>
                      <a:pt x="16" y="99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12" y="94"/>
                      <a:pt x="12" y="94"/>
                      <a:pt x="12" y="94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86"/>
                      <a:pt x="9" y="86"/>
                      <a:pt x="9" y="86"/>
                    </a:cubicBezTo>
                    <a:cubicBezTo>
                      <a:pt x="9" y="84"/>
                      <a:pt x="10" y="83"/>
                      <a:pt x="12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76"/>
                      <a:pt x="28" y="76"/>
                      <a:pt x="28" y="76"/>
                    </a:cubicBezTo>
                    <a:cubicBezTo>
                      <a:pt x="28" y="76"/>
                      <a:pt x="28" y="75"/>
                      <a:pt x="28" y="75"/>
                    </a:cubicBezTo>
                    <a:cubicBezTo>
                      <a:pt x="28" y="75"/>
                      <a:pt x="28" y="75"/>
                      <a:pt x="27" y="75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3" y="70"/>
                      <a:pt x="22" y="70"/>
                      <a:pt x="22" y="70"/>
                    </a:cubicBezTo>
                    <a:cubicBezTo>
                      <a:pt x="11" y="81"/>
                      <a:pt x="11" y="81"/>
                      <a:pt x="11" y="81"/>
                    </a:cubicBezTo>
                    <a:cubicBezTo>
                      <a:pt x="11" y="81"/>
                      <a:pt x="11" y="81"/>
                      <a:pt x="11" y="81"/>
                    </a:cubicBezTo>
                    <a:cubicBezTo>
                      <a:pt x="10" y="82"/>
                      <a:pt x="8" y="82"/>
                      <a:pt x="8" y="81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2" y="76"/>
                      <a:pt x="2" y="74"/>
                      <a:pt x="3" y="73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3" y="67"/>
                      <a:pt x="3" y="67"/>
                      <a:pt x="3" y="67"/>
                    </a:cubicBezTo>
                    <a:cubicBezTo>
                      <a:pt x="1" y="67"/>
                      <a:pt x="0" y="66"/>
                      <a:pt x="0" y="64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7"/>
                      <a:pt x="1" y="56"/>
                      <a:pt x="3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48"/>
                      <a:pt x="2" y="47"/>
                      <a:pt x="3" y="46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0"/>
                      <a:pt x="10" y="40"/>
                      <a:pt x="11" y="41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3"/>
                      <a:pt x="23" y="53"/>
                      <a:pt x="23" y="52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8" y="48"/>
                      <a:pt x="28" y="47"/>
                      <a:pt x="28" y="47"/>
                    </a:cubicBezTo>
                    <a:cubicBezTo>
                      <a:pt x="28" y="47"/>
                      <a:pt x="28" y="47"/>
                      <a:pt x="28" y="46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0"/>
                      <a:pt x="28" y="39"/>
                      <a:pt x="28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0" y="39"/>
                      <a:pt x="9" y="38"/>
                      <a:pt x="9" y="37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29"/>
                      <a:pt x="10" y="28"/>
                      <a:pt x="12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1"/>
                      <a:pt x="16" y="2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3" y="15"/>
                      <a:pt x="24" y="15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0"/>
                      <a:pt x="30" y="9"/>
                      <a:pt x="31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9"/>
                      <a:pt x="38" y="9"/>
                      <a:pt x="38" y="9"/>
                    </a:cubicBezTo>
                    <a:lnTo>
                      <a:pt x="3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7" name="Freeform 47"/>
              <p:cNvSpPr>
                <a:spLocks noEditPoints="1"/>
              </p:cNvSpPr>
              <p:nvPr/>
            </p:nvSpPr>
            <p:spPr bwMode="auto">
              <a:xfrm>
                <a:off x="6224588" y="1738313"/>
                <a:ext cx="192088" cy="190500"/>
              </a:xfrm>
              <a:custGeom>
                <a:avLst/>
                <a:gdLst>
                  <a:gd name="T0" fmla="*/ 42 w 85"/>
                  <a:gd name="T1" fmla="*/ 0 h 84"/>
                  <a:gd name="T2" fmla="*/ 72 w 85"/>
                  <a:gd name="T3" fmla="*/ 12 h 84"/>
                  <a:gd name="T4" fmla="*/ 85 w 85"/>
                  <a:gd name="T5" fmla="*/ 42 h 84"/>
                  <a:gd name="T6" fmla="*/ 72 w 85"/>
                  <a:gd name="T7" fmla="*/ 72 h 84"/>
                  <a:gd name="T8" fmla="*/ 42 w 85"/>
                  <a:gd name="T9" fmla="*/ 84 h 84"/>
                  <a:gd name="T10" fmla="*/ 42 w 85"/>
                  <a:gd name="T11" fmla="*/ 84 h 84"/>
                  <a:gd name="T12" fmla="*/ 42 w 85"/>
                  <a:gd name="T13" fmla="*/ 79 h 84"/>
                  <a:gd name="T14" fmla="*/ 42 w 85"/>
                  <a:gd name="T15" fmla="*/ 79 h 84"/>
                  <a:gd name="T16" fmla="*/ 69 w 85"/>
                  <a:gd name="T17" fmla="*/ 68 h 84"/>
                  <a:gd name="T18" fmla="*/ 80 w 85"/>
                  <a:gd name="T19" fmla="*/ 42 h 84"/>
                  <a:gd name="T20" fmla="*/ 69 w 85"/>
                  <a:gd name="T21" fmla="*/ 15 h 84"/>
                  <a:gd name="T22" fmla="*/ 42 w 85"/>
                  <a:gd name="T23" fmla="*/ 4 h 84"/>
                  <a:gd name="T24" fmla="*/ 42 w 85"/>
                  <a:gd name="T25" fmla="*/ 4 h 84"/>
                  <a:gd name="T26" fmla="*/ 42 w 85"/>
                  <a:gd name="T27" fmla="*/ 0 h 84"/>
                  <a:gd name="T28" fmla="*/ 42 w 85"/>
                  <a:gd name="T29" fmla="*/ 84 h 84"/>
                  <a:gd name="T30" fmla="*/ 13 w 85"/>
                  <a:gd name="T31" fmla="*/ 72 h 84"/>
                  <a:gd name="T32" fmla="*/ 0 w 85"/>
                  <a:gd name="T33" fmla="*/ 42 h 84"/>
                  <a:gd name="T34" fmla="*/ 13 w 85"/>
                  <a:gd name="T35" fmla="*/ 12 h 84"/>
                  <a:gd name="T36" fmla="*/ 42 w 85"/>
                  <a:gd name="T37" fmla="*/ 0 h 84"/>
                  <a:gd name="T38" fmla="*/ 42 w 85"/>
                  <a:gd name="T39" fmla="*/ 4 h 84"/>
                  <a:gd name="T40" fmla="*/ 16 w 85"/>
                  <a:gd name="T41" fmla="*/ 15 h 84"/>
                  <a:gd name="T42" fmla="*/ 5 w 85"/>
                  <a:gd name="T43" fmla="*/ 42 h 84"/>
                  <a:gd name="T44" fmla="*/ 16 w 85"/>
                  <a:gd name="T45" fmla="*/ 68 h 84"/>
                  <a:gd name="T46" fmla="*/ 42 w 85"/>
                  <a:gd name="T47" fmla="*/ 79 h 84"/>
                  <a:gd name="T48" fmla="*/ 42 w 85"/>
                  <a:gd name="T4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" h="84">
                    <a:moveTo>
                      <a:pt x="42" y="0"/>
                    </a:moveTo>
                    <a:cubicBezTo>
                      <a:pt x="54" y="0"/>
                      <a:pt x="65" y="4"/>
                      <a:pt x="72" y="12"/>
                    </a:cubicBezTo>
                    <a:cubicBezTo>
                      <a:pt x="80" y="20"/>
                      <a:pt x="85" y="30"/>
                      <a:pt x="85" y="42"/>
                    </a:cubicBezTo>
                    <a:cubicBezTo>
                      <a:pt x="85" y="54"/>
                      <a:pt x="80" y="64"/>
                      <a:pt x="72" y="72"/>
                    </a:cubicBezTo>
                    <a:cubicBezTo>
                      <a:pt x="65" y="79"/>
                      <a:pt x="54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53" y="79"/>
                      <a:pt x="62" y="75"/>
                      <a:pt x="69" y="68"/>
                    </a:cubicBezTo>
                    <a:cubicBezTo>
                      <a:pt x="76" y="62"/>
                      <a:pt x="80" y="52"/>
                      <a:pt x="80" y="42"/>
                    </a:cubicBezTo>
                    <a:cubicBezTo>
                      <a:pt x="80" y="32"/>
                      <a:pt x="76" y="22"/>
                      <a:pt x="69" y="15"/>
                    </a:cubicBezTo>
                    <a:cubicBezTo>
                      <a:pt x="62" y="9"/>
                      <a:pt x="53" y="4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0"/>
                      <a:pt x="42" y="0"/>
                      <a:pt x="42" y="0"/>
                    </a:cubicBezTo>
                    <a:close/>
                    <a:moveTo>
                      <a:pt x="42" y="84"/>
                    </a:moveTo>
                    <a:cubicBezTo>
                      <a:pt x="31" y="84"/>
                      <a:pt x="20" y="79"/>
                      <a:pt x="13" y="72"/>
                    </a:cubicBezTo>
                    <a:cubicBezTo>
                      <a:pt x="5" y="64"/>
                      <a:pt x="0" y="54"/>
                      <a:pt x="0" y="42"/>
                    </a:cubicBezTo>
                    <a:cubicBezTo>
                      <a:pt x="0" y="30"/>
                      <a:pt x="5" y="20"/>
                      <a:pt x="13" y="12"/>
                    </a:cubicBezTo>
                    <a:cubicBezTo>
                      <a:pt x="20" y="4"/>
                      <a:pt x="31" y="0"/>
                      <a:pt x="42" y="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2" y="4"/>
                      <a:pt x="23" y="9"/>
                      <a:pt x="16" y="15"/>
                    </a:cubicBezTo>
                    <a:cubicBezTo>
                      <a:pt x="9" y="22"/>
                      <a:pt x="5" y="32"/>
                      <a:pt x="5" y="42"/>
                    </a:cubicBezTo>
                    <a:cubicBezTo>
                      <a:pt x="5" y="52"/>
                      <a:pt x="9" y="62"/>
                      <a:pt x="16" y="68"/>
                    </a:cubicBezTo>
                    <a:cubicBezTo>
                      <a:pt x="23" y="75"/>
                      <a:pt x="32" y="79"/>
                      <a:pt x="42" y="79"/>
                    </a:cubicBezTo>
                    <a:lnTo>
                      <a:pt x="42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8" name="Freeform 48"/>
              <p:cNvSpPr>
                <a:spLocks noEditPoints="1"/>
              </p:cNvSpPr>
              <p:nvPr/>
            </p:nvSpPr>
            <p:spPr bwMode="auto">
              <a:xfrm>
                <a:off x="6302376" y="1693863"/>
                <a:ext cx="34925" cy="42863"/>
              </a:xfrm>
              <a:custGeom>
                <a:avLst/>
                <a:gdLst>
                  <a:gd name="T0" fmla="*/ 7 w 15"/>
                  <a:gd name="T1" fmla="*/ 0 h 19"/>
                  <a:gd name="T2" fmla="*/ 13 w 15"/>
                  <a:gd name="T3" fmla="*/ 0 h 19"/>
                  <a:gd name="T4" fmla="*/ 15 w 15"/>
                  <a:gd name="T5" fmla="*/ 2 h 19"/>
                  <a:gd name="T6" fmla="*/ 15 w 15"/>
                  <a:gd name="T7" fmla="*/ 16 h 19"/>
                  <a:gd name="T8" fmla="*/ 13 w 15"/>
                  <a:gd name="T9" fmla="*/ 19 h 19"/>
                  <a:gd name="T10" fmla="*/ 7 w 15"/>
                  <a:gd name="T11" fmla="*/ 19 h 19"/>
                  <a:gd name="T12" fmla="*/ 7 w 15"/>
                  <a:gd name="T13" fmla="*/ 14 h 19"/>
                  <a:gd name="T14" fmla="*/ 10 w 15"/>
                  <a:gd name="T15" fmla="*/ 14 h 19"/>
                  <a:gd name="T16" fmla="*/ 10 w 15"/>
                  <a:gd name="T17" fmla="*/ 5 h 19"/>
                  <a:gd name="T18" fmla="*/ 7 w 15"/>
                  <a:gd name="T19" fmla="*/ 5 h 19"/>
                  <a:gd name="T20" fmla="*/ 7 w 15"/>
                  <a:gd name="T21" fmla="*/ 0 h 19"/>
                  <a:gd name="T22" fmla="*/ 2 w 15"/>
                  <a:gd name="T23" fmla="*/ 0 h 19"/>
                  <a:gd name="T24" fmla="*/ 7 w 15"/>
                  <a:gd name="T25" fmla="*/ 0 h 19"/>
                  <a:gd name="T26" fmla="*/ 7 w 15"/>
                  <a:gd name="T27" fmla="*/ 5 h 19"/>
                  <a:gd name="T28" fmla="*/ 5 w 15"/>
                  <a:gd name="T29" fmla="*/ 5 h 19"/>
                  <a:gd name="T30" fmla="*/ 5 w 15"/>
                  <a:gd name="T31" fmla="*/ 14 h 19"/>
                  <a:gd name="T32" fmla="*/ 7 w 15"/>
                  <a:gd name="T33" fmla="*/ 14 h 19"/>
                  <a:gd name="T34" fmla="*/ 7 w 15"/>
                  <a:gd name="T35" fmla="*/ 19 h 19"/>
                  <a:gd name="T36" fmla="*/ 2 w 15"/>
                  <a:gd name="T37" fmla="*/ 19 h 19"/>
                  <a:gd name="T38" fmla="*/ 0 w 15"/>
                  <a:gd name="T39" fmla="*/ 16 h 19"/>
                  <a:gd name="T40" fmla="*/ 0 w 15"/>
                  <a:gd name="T41" fmla="*/ 2 h 19"/>
                  <a:gd name="T42" fmla="*/ 2 w 15"/>
                  <a:gd name="T4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8"/>
                      <a:pt x="14" y="19"/>
                      <a:pt x="13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0" y="18"/>
                      <a:pt x="0" y="1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9" name="Freeform 49"/>
              <p:cNvSpPr>
                <a:spLocks noEditPoints="1"/>
              </p:cNvSpPr>
              <p:nvPr/>
            </p:nvSpPr>
            <p:spPr bwMode="auto">
              <a:xfrm>
                <a:off x="6418263" y="1814513"/>
                <a:ext cx="42863" cy="34925"/>
              </a:xfrm>
              <a:custGeom>
                <a:avLst/>
                <a:gdLst>
                  <a:gd name="T0" fmla="*/ 9 w 19"/>
                  <a:gd name="T1" fmla="*/ 0 h 15"/>
                  <a:gd name="T2" fmla="*/ 16 w 19"/>
                  <a:gd name="T3" fmla="*/ 0 h 15"/>
                  <a:gd name="T4" fmla="*/ 19 w 19"/>
                  <a:gd name="T5" fmla="*/ 3 h 15"/>
                  <a:gd name="T6" fmla="*/ 19 w 19"/>
                  <a:gd name="T7" fmla="*/ 13 h 15"/>
                  <a:gd name="T8" fmla="*/ 16 w 19"/>
                  <a:gd name="T9" fmla="*/ 15 h 15"/>
                  <a:gd name="T10" fmla="*/ 9 w 19"/>
                  <a:gd name="T11" fmla="*/ 15 h 15"/>
                  <a:gd name="T12" fmla="*/ 9 w 19"/>
                  <a:gd name="T13" fmla="*/ 11 h 15"/>
                  <a:gd name="T14" fmla="*/ 14 w 19"/>
                  <a:gd name="T15" fmla="*/ 11 h 15"/>
                  <a:gd name="T16" fmla="*/ 14 w 19"/>
                  <a:gd name="T17" fmla="*/ 5 h 15"/>
                  <a:gd name="T18" fmla="*/ 9 w 19"/>
                  <a:gd name="T19" fmla="*/ 5 h 15"/>
                  <a:gd name="T20" fmla="*/ 9 w 19"/>
                  <a:gd name="T21" fmla="*/ 0 h 15"/>
                  <a:gd name="T22" fmla="*/ 2 w 19"/>
                  <a:gd name="T23" fmla="*/ 0 h 15"/>
                  <a:gd name="T24" fmla="*/ 9 w 19"/>
                  <a:gd name="T25" fmla="*/ 0 h 15"/>
                  <a:gd name="T26" fmla="*/ 9 w 19"/>
                  <a:gd name="T27" fmla="*/ 5 h 15"/>
                  <a:gd name="T28" fmla="*/ 4 w 19"/>
                  <a:gd name="T29" fmla="*/ 5 h 15"/>
                  <a:gd name="T30" fmla="*/ 4 w 19"/>
                  <a:gd name="T31" fmla="*/ 11 h 15"/>
                  <a:gd name="T32" fmla="*/ 9 w 19"/>
                  <a:gd name="T33" fmla="*/ 11 h 15"/>
                  <a:gd name="T34" fmla="*/ 9 w 19"/>
                  <a:gd name="T35" fmla="*/ 15 h 15"/>
                  <a:gd name="T36" fmla="*/ 2 w 19"/>
                  <a:gd name="T37" fmla="*/ 15 h 15"/>
                  <a:gd name="T38" fmla="*/ 0 w 19"/>
                  <a:gd name="T39" fmla="*/ 13 h 15"/>
                  <a:gd name="T40" fmla="*/ 0 w 19"/>
                  <a:gd name="T41" fmla="*/ 3 h 15"/>
                  <a:gd name="T42" fmla="*/ 2 w 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15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2"/>
                      <a:pt x="19" y="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4"/>
                      <a:pt x="18" y="15"/>
                      <a:pt x="16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0" name="Freeform 50"/>
              <p:cNvSpPr>
                <a:spLocks noEditPoints="1"/>
              </p:cNvSpPr>
              <p:nvPr/>
            </p:nvSpPr>
            <p:spPr bwMode="auto">
              <a:xfrm>
                <a:off x="6302376" y="1930400"/>
                <a:ext cx="34925" cy="42863"/>
              </a:xfrm>
              <a:custGeom>
                <a:avLst/>
                <a:gdLst>
                  <a:gd name="T0" fmla="*/ 7 w 15"/>
                  <a:gd name="T1" fmla="*/ 0 h 19"/>
                  <a:gd name="T2" fmla="*/ 13 w 15"/>
                  <a:gd name="T3" fmla="*/ 0 h 19"/>
                  <a:gd name="T4" fmla="*/ 15 w 15"/>
                  <a:gd name="T5" fmla="*/ 2 h 19"/>
                  <a:gd name="T6" fmla="*/ 15 w 15"/>
                  <a:gd name="T7" fmla="*/ 17 h 19"/>
                  <a:gd name="T8" fmla="*/ 13 w 15"/>
                  <a:gd name="T9" fmla="*/ 19 h 19"/>
                  <a:gd name="T10" fmla="*/ 7 w 15"/>
                  <a:gd name="T11" fmla="*/ 19 h 19"/>
                  <a:gd name="T12" fmla="*/ 7 w 15"/>
                  <a:gd name="T13" fmla="*/ 14 h 19"/>
                  <a:gd name="T14" fmla="*/ 10 w 15"/>
                  <a:gd name="T15" fmla="*/ 14 h 19"/>
                  <a:gd name="T16" fmla="*/ 10 w 15"/>
                  <a:gd name="T17" fmla="*/ 5 h 19"/>
                  <a:gd name="T18" fmla="*/ 7 w 15"/>
                  <a:gd name="T19" fmla="*/ 5 h 19"/>
                  <a:gd name="T20" fmla="*/ 7 w 15"/>
                  <a:gd name="T21" fmla="*/ 0 h 19"/>
                  <a:gd name="T22" fmla="*/ 2 w 15"/>
                  <a:gd name="T23" fmla="*/ 0 h 19"/>
                  <a:gd name="T24" fmla="*/ 7 w 15"/>
                  <a:gd name="T25" fmla="*/ 0 h 19"/>
                  <a:gd name="T26" fmla="*/ 7 w 15"/>
                  <a:gd name="T27" fmla="*/ 5 h 19"/>
                  <a:gd name="T28" fmla="*/ 5 w 15"/>
                  <a:gd name="T29" fmla="*/ 5 h 19"/>
                  <a:gd name="T30" fmla="*/ 5 w 15"/>
                  <a:gd name="T31" fmla="*/ 14 h 19"/>
                  <a:gd name="T32" fmla="*/ 7 w 15"/>
                  <a:gd name="T33" fmla="*/ 14 h 19"/>
                  <a:gd name="T34" fmla="*/ 7 w 15"/>
                  <a:gd name="T35" fmla="*/ 19 h 19"/>
                  <a:gd name="T36" fmla="*/ 2 w 15"/>
                  <a:gd name="T37" fmla="*/ 19 h 19"/>
                  <a:gd name="T38" fmla="*/ 0 w 15"/>
                  <a:gd name="T39" fmla="*/ 17 h 19"/>
                  <a:gd name="T40" fmla="*/ 0 w 15"/>
                  <a:gd name="T41" fmla="*/ 2 h 19"/>
                  <a:gd name="T42" fmla="*/ 2 w 15"/>
                  <a:gd name="T4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4" y="19"/>
                      <a:pt x="13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0" y="18"/>
                      <a:pt x="0" y="1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1" name="Freeform 51"/>
              <p:cNvSpPr>
                <a:spLocks noEditPoints="1"/>
              </p:cNvSpPr>
              <p:nvPr/>
            </p:nvSpPr>
            <p:spPr bwMode="auto">
              <a:xfrm>
                <a:off x="6178551" y="1814513"/>
                <a:ext cx="42863" cy="34925"/>
              </a:xfrm>
              <a:custGeom>
                <a:avLst/>
                <a:gdLst>
                  <a:gd name="T0" fmla="*/ 10 w 19"/>
                  <a:gd name="T1" fmla="*/ 0 h 15"/>
                  <a:gd name="T2" fmla="*/ 17 w 19"/>
                  <a:gd name="T3" fmla="*/ 0 h 15"/>
                  <a:gd name="T4" fmla="*/ 19 w 19"/>
                  <a:gd name="T5" fmla="*/ 3 h 15"/>
                  <a:gd name="T6" fmla="*/ 19 w 19"/>
                  <a:gd name="T7" fmla="*/ 13 h 15"/>
                  <a:gd name="T8" fmla="*/ 17 w 19"/>
                  <a:gd name="T9" fmla="*/ 15 h 15"/>
                  <a:gd name="T10" fmla="*/ 10 w 19"/>
                  <a:gd name="T11" fmla="*/ 15 h 15"/>
                  <a:gd name="T12" fmla="*/ 10 w 19"/>
                  <a:gd name="T13" fmla="*/ 11 h 15"/>
                  <a:gd name="T14" fmla="*/ 15 w 19"/>
                  <a:gd name="T15" fmla="*/ 11 h 15"/>
                  <a:gd name="T16" fmla="*/ 15 w 19"/>
                  <a:gd name="T17" fmla="*/ 5 h 15"/>
                  <a:gd name="T18" fmla="*/ 10 w 19"/>
                  <a:gd name="T19" fmla="*/ 5 h 15"/>
                  <a:gd name="T20" fmla="*/ 10 w 19"/>
                  <a:gd name="T21" fmla="*/ 0 h 15"/>
                  <a:gd name="T22" fmla="*/ 3 w 19"/>
                  <a:gd name="T23" fmla="*/ 0 h 15"/>
                  <a:gd name="T24" fmla="*/ 10 w 19"/>
                  <a:gd name="T25" fmla="*/ 0 h 15"/>
                  <a:gd name="T26" fmla="*/ 10 w 19"/>
                  <a:gd name="T27" fmla="*/ 5 h 15"/>
                  <a:gd name="T28" fmla="*/ 5 w 19"/>
                  <a:gd name="T29" fmla="*/ 5 h 15"/>
                  <a:gd name="T30" fmla="*/ 5 w 19"/>
                  <a:gd name="T31" fmla="*/ 11 h 15"/>
                  <a:gd name="T32" fmla="*/ 10 w 19"/>
                  <a:gd name="T33" fmla="*/ 11 h 15"/>
                  <a:gd name="T34" fmla="*/ 10 w 19"/>
                  <a:gd name="T35" fmla="*/ 15 h 15"/>
                  <a:gd name="T36" fmla="*/ 3 w 19"/>
                  <a:gd name="T37" fmla="*/ 15 h 15"/>
                  <a:gd name="T38" fmla="*/ 0 w 19"/>
                  <a:gd name="T39" fmla="*/ 13 h 15"/>
                  <a:gd name="T40" fmla="*/ 0 w 19"/>
                  <a:gd name="T41" fmla="*/ 3 h 15"/>
                  <a:gd name="T42" fmla="*/ 3 w 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15">
                    <a:moveTo>
                      <a:pt x="10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9" y="2"/>
                      <a:pt x="19" y="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4"/>
                      <a:pt x="18" y="15"/>
                      <a:pt x="17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2" name="Freeform 52"/>
              <p:cNvSpPr>
                <a:spLocks noEditPoints="1"/>
              </p:cNvSpPr>
              <p:nvPr/>
            </p:nvSpPr>
            <p:spPr bwMode="auto">
              <a:xfrm>
                <a:off x="6376988" y="1722438"/>
                <a:ext cx="52388" cy="52388"/>
              </a:xfrm>
              <a:custGeom>
                <a:avLst/>
                <a:gdLst>
                  <a:gd name="T0" fmla="*/ 22 w 23"/>
                  <a:gd name="T1" fmla="*/ 12 h 23"/>
                  <a:gd name="T2" fmla="*/ 12 w 23"/>
                  <a:gd name="T3" fmla="*/ 22 h 23"/>
                  <a:gd name="T4" fmla="*/ 12 w 23"/>
                  <a:gd name="T5" fmla="*/ 22 h 23"/>
                  <a:gd name="T6" fmla="*/ 12 w 23"/>
                  <a:gd name="T7" fmla="*/ 15 h 23"/>
                  <a:gd name="T8" fmla="*/ 17 w 23"/>
                  <a:gd name="T9" fmla="*/ 10 h 23"/>
                  <a:gd name="T10" fmla="*/ 13 w 23"/>
                  <a:gd name="T11" fmla="*/ 6 h 23"/>
                  <a:gd name="T12" fmla="*/ 12 w 23"/>
                  <a:gd name="T13" fmla="*/ 8 h 23"/>
                  <a:gd name="T14" fmla="*/ 12 w 23"/>
                  <a:gd name="T15" fmla="*/ 1 h 23"/>
                  <a:gd name="T16" fmla="*/ 15 w 23"/>
                  <a:gd name="T17" fmla="*/ 1 h 23"/>
                  <a:gd name="T18" fmla="*/ 22 w 23"/>
                  <a:gd name="T19" fmla="*/ 9 h 23"/>
                  <a:gd name="T20" fmla="*/ 22 w 23"/>
                  <a:gd name="T21" fmla="*/ 12 h 23"/>
                  <a:gd name="T22" fmla="*/ 12 w 23"/>
                  <a:gd name="T23" fmla="*/ 22 h 23"/>
                  <a:gd name="T24" fmla="*/ 9 w 23"/>
                  <a:gd name="T25" fmla="*/ 22 h 23"/>
                  <a:gd name="T26" fmla="*/ 8 w 23"/>
                  <a:gd name="T27" fmla="*/ 22 h 23"/>
                  <a:gd name="T28" fmla="*/ 1 w 23"/>
                  <a:gd name="T29" fmla="*/ 15 h 23"/>
                  <a:gd name="T30" fmla="*/ 1 w 23"/>
                  <a:gd name="T31" fmla="*/ 11 h 23"/>
                  <a:gd name="T32" fmla="*/ 1 w 23"/>
                  <a:gd name="T33" fmla="*/ 11 h 23"/>
                  <a:gd name="T34" fmla="*/ 1 w 23"/>
                  <a:gd name="T35" fmla="*/ 11 h 23"/>
                  <a:gd name="T36" fmla="*/ 11 w 23"/>
                  <a:gd name="T37" fmla="*/ 1 h 23"/>
                  <a:gd name="T38" fmla="*/ 12 w 23"/>
                  <a:gd name="T39" fmla="*/ 1 h 23"/>
                  <a:gd name="T40" fmla="*/ 12 w 23"/>
                  <a:gd name="T41" fmla="*/ 8 h 23"/>
                  <a:gd name="T42" fmla="*/ 6 w 23"/>
                  <a:gd name="T43" fmla="*/ 13 h 23"/>
                  <a:gd name="T44" fmla="*/ 10 w 23"/>
                  <a:gd name="T45" fmla="*/ 17 h 23"/>
                  <a:gd name="T46" fmla="*/ 12 w 23"/>
                  <a:gd name="T47" fmla="*/ 15 h 23"/>
                  <a:gd name="T48" fmla="*/ 12 w 23"/>
                  <a:gd name="T49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" h="23">
                    <a:moveTo>
                      <a:pt x="22" y="1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3" y="0"/>
                      <a:pt x="14" y="1"/>
                      <a:pt x="15" y="1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3" y="9"/>
                      <a:pt x="23" y="11"/>
                      <a:pt x="22" y="12"/>
                    </a:cubicBezTo>
                    <a:close/>
                    <a:moveTo>
                      <a:pt x="12" y="22"/>
                    </a:moveTo>
                    <a:cubicBezTo>
                      <a:pt x="11" y="23"/>
                      <a:pt x="9" y="23"/>
                      <a:pt x="9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4"/>
                      <a:pt x="0" y="12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2" y="15"/>
                      <a:pt x="12" y="15"/>
                      <a:pt x="12" y="15"/>
                    </a:cubicBezTo>
                    <a:lnTo>
                      <a:pt x="1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3" name="Freeform 53"/>
              <p:cNvSpPr>
                <a:spLocks noEditPoints="1"/>
              </p:cNvSpPr>
              <p:nvPr/>
            </p:nvSpPr>
            <p:spPr bwMode="auto">
              <a:xfrm>
                <a:off x="6376988" y="1892300"/>
                <a:ext cx="52388" cy="49213"/>
              </a:xfrm>
              <a:custGeom>
                <a:avLst/>
                <a:gdLst>
                  <a:gd name="T0" fmla="*/ 12 w 23"/>
                  <a:gd name="T1" fmla="*/ 1 h 22"/>
                  <a:gd name="T2" fmla="*/ 22 w 23"/>
                  <a:gd name="T3" fmla="*/ 11 h 22"/>
                  <a:gd name="T4" fmla="*/ 22 w 23"/>
                  <a:gd name="T5" fmla="*/ 14 h 22"/>
                  <a:gd name="T6" fmla="*/ 22 w 23"/>
                  <a:gd name="T7" fmla="*/ 14 h 22"/>
                  <a:gd name="T8" fmla="*/ 15 w 23"/>
                  <a:gd name="T9" fmla="*/ 21 h 22"/>
                  <a:gd name="T10" fmla="*/ 12 w 23"/>
                  <a:gd name="T11" fmla="*/ 22 h 22"/>
                  <a:gd name="T12" fmla="*/ 12 w 23"/>
                  <a:gd name="T13" fmla="*/ 15 h 22"/>
                  <a:gd name="T14" fmla="*/ 13 w 23"/>
                  <a:gd name="T15" fmla="*/ 16 h 22"/>
                  <a:gd name="T16" fmla="*/ 17 w 23"/>
                  <a:gd name="T17" fmla="*/ 13 h 22"/>
                  <a:gd name="T18" fmla="*/ 12 w 23"/>
                  <a:gd name="T19" fmla="*/ 7 h 22"/>
                  <a:gd name="T20" fmla="*/ 12 w 23"/>
                  <a:gd name="T21" fmla="*/ 1 h 22"/>
                  <a:gd name="T22" fmla="*/ 12 w 23"/>
                  <a:gd name="T23" fmla="*/ 1 h 22"/>
                  <a:gd name="T24" fmla="*/ 12 w 23"/>
                  <a:gd name="T25" fmla="*/ 22 h 22"/>
                  <a:gd name="T26" fmla="*/ 11 w 23"/>
                  <a:gd name="T27" fmla="*/ 21 h 22"/>
                  <a:gd name="T28" fmla="*/ 1 w 23"/>
                  <a:gd name="T29" fmla="*/ 11 h 22"/>
                  <a:gd name="T30" fmla="*/ 1 w 23"/>
                  <a:gd name="T31" fmla="*/ 8 h 22"/>
                  <a:gd name="T32" fmla="*/ 1 w 23"/>
                  <a:gd name="T33" fmla="*/ 8 h 22"/>
                  <a:gd name="T34" fmla="*/ 9 w 23"/>
                  <a:gd name="T35" fmla="*/ 1 h 22"/>
                  <a:gd name="T36" fmla="*/ 12 w 23"/>
                  <a:gd name="T37" fmla="*/ 1 h 22"/>
                  <a:gd name="T38" fmla="*/ 12 w 23"/>
                  <a:gd name="T39" fmla="*/ 7 h 22"/>
                  <a:gd name="T40" fmla="*/ 10 w 23"/>
                  <a:gd name="T41" fmla="*/ 6 h 22"/>
                  <a:gd name="T42" fmla="*/ 6 w 23"/>
                  <a:gd name="T43" fmla="*/ 10 h 22"/>
                  <a:gd name="T44" fmla="*/ 12 w 23"/>
                  <a:gd name="T45" fmla="*/ 15 h 22"/>
                  <a:gd name="T46" fmla="*/ 12 w 23"/>
                  <a:gd name="T4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22">
                    <a:moveTo>
                      <a:pt x="12" y="1"/>
                    </a:move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2"/>
                      <a:pt x="23" y="13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2"/>
                      <a:pt x="12" y="2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  <a:moveTo>
                      <a:pt x="12" y="22"/>
                    </a:moveTo>
                    <a:cubicBezTo>
                      <a:pt x="12" y="22"/>
                      <a:pt x="12" y="21"/>
                      <a:pt x="11" y="2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0"/>
                      <a:pt x="0" y="9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11" y="0"/>
                      <a:pt x="12" y="1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12" y="15"/>
                      <a:pt x="12" y="15"/>
                      <a:pt x="12" y="15"/>
                    </a:cubicBezTo>
                    <a:lnTo>
                      <a:pt x="1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4" name="Freeform 54"/>
              <p:cNvSpPr>
                <a:spLocks noEditPoints="1"/>
              </p:cNvSpPr>
              <p:nvPr/>
            </p:nvSpPr>
            <p:spPr bwMode="auto">
              <a:xfrm>
                <a:off x="6210301" y="1892300"/>
                <a:ext cx="49213" cy="49213"/>
              </a:xfrm>
              <a:custGeom>
                <a:avLst/>
                <a:gdLst>
                  <a:gd name="T0" fmla="*/ 14 w 22"/>
                  <a:gd name="T1" fmla="*/ 1 h 22"/>
                  <a:gd name="T2" fmla="*/ 22 w 22"/>
                  <a:gd name="T3" fmla="*/ 8 h 22"/>
                  <a:gd name="T4" fmla="*/ 22 w 22"/>
                  <a:gd name="T5" fmla="*/ 11 h 22"/>
                  <a:gd name="T6" fmla="*/ 22 w 22"/>
                  <a:gd name="T7" fmla="*/ 11 h 22"/>
                  <a:gd name="T8" fmla="*/ 22 w 22"/>
                  <a:gd name="T9" fmla="*/ 11 h 22"/>
                  <a:gd name="T10" fmla="*/ 12 w 22"/>
                  <a:gd name="T11" fmla="*/ 21 h 22"/>
                  <a:gd name="T12" fmla="*/ 11 w 22"/>
                  <a:gd name="T13" fmla="*/ 22 h 22"/>
                  <a:gd name="T14" fmla="*/ 11 w 22"/>
                  <a:gd name="T15" fmla="*/ 15 h 22"/>
                  <a:gd name="T16" fmla="*/ 16 w 22"/>
                  <a:gd name="T17" fmla="*/ 10 h 22"/>
                  <a:gd name="T18" fmla="*/ 13 w 22"/>
                  <a:gd name="T19" fmla="*/ 6 h 22"/>
                  <a:gd name="T20" fmla="*/ 11 w 22"/>
                  <a:gd name="T21" fmla="*/ 7 h 22"/>
                  <a:gd name="T22" fmla="*/ 11 w 22"/>
                  <a:gd name="T23" fmla="*/ 1 h 22"/>
                  <a:gd name="T24" fmla="*/ 14 w 22"/>
                  <a:gd name="T25" fmla="*/ 1 h 22"/>
                  <a:gd name="T26" fmla="*/ 11 w 22"/>
                  <a:gd name="T27" fmla="*/ 22 h 22"/>
                  <a:gd name="T28" fmla="*/ 8 w 22"/>
                  <a:gd name="T29" fmla="*/ 21 h 22"/>
                  <a:gd name="T30" fmla="*/ 1 w 22"/>
                  <a:gd name="T31" fmla="*/ 14 h 22"/>
                  <a:gd name="T32" fmla="*/ 1 w 22"/>
                  <a:gd name="T33" fmla="*/ 11 h 22"/>
                  <a:gd name="T34" fmla="*/ 1 w 22"/>
                  <a:gd name="T35" fmla="*/ 11 h 22"/>
                  <a:gd name="T36" fmla="*/ 11 w 22"/>
                  <a:gd name="T37" fmla="*/ 1 h 22"/>
                  <a:gd name="T38" fmla="*/ 11 w 22"/>
                  <a:gd name="T39" fmla="*/ 1 h 22"/>
                  <a:gd name="T40" fmla="*/ 11 w 22"/>
                  <a:gd name="T41" fmla="*/ 7 h 22"/>
                  <a:gd name="T42" fmla="*/ 6 w 22"/>
                  <a:gd name="T43" fmla="*/ 13 h 22"/>
                  <a:gd name="T44" fmla="*/ 10 w 22"/>
                  <a:gd name="T45" fmla="*/ 16 h 22"/>
                  <a:gd name="T46" fmla="*/ 11 w 22"/>
                  <a:gd name="T47" fmla="*/ 15 h 22"/>
                  <a:gd name="T48" fmla="*/ 11 w 22"/>
                  <a:gd name="T4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2">
                    <a:moveTo>
                      <a:pt x="14" y="1"/>
                    </a:move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1" y="21"/>
                      <a:pt x="11" y="22"/>
                      <a:pt x="11" y="22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4" y="0"/>
                      <a:pt x="14" y="1"/>
                    </a:cubicBezTo>
                    <a:close/>
                    <a:moveTo>
                      <a:pt x="11" y="22"/>
                    </a:moveTo>
                    <a:cubicBezTo>
                      <a:pt x="10" y="22"/>
                      <a:pt x="9" y="22"/>
                      <a:pt x="8" y="2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5" name="Freeform 55"/>
              <p:cNvSpPr>
                <a:spLocks noEditPoints="1"/>
              </p:cNvSpPr>
              <p:nvPr/>
            </p:nvSpPr>
            <p:spPr bwMode="auto">
              <a:xfrm>
                <a:off x="6210301" y="1722438"/>
                <a:ext cx="49213" cy="52388"/>
              </a:xfrm>
              <a:custGeom>
                <a:avLst/>
                <a:gdLst>
                  <a:gd name="T0" fmla="*/ 21 w 22"/>
                  <a:gd name="T1" fmla="*/ 15 h 23"/>
                  <a:gd name="T2" fmla="*/ 14 w 22"/>
                  <a:gd name="T3" fmla="*/ 22 h 23"/>
                  <a:gd name="T4" fmla="*/ 11 w 22"/>
                  <a:gd name="T5" fmla="*/ 22 h 23"/>
                  <a:gd name="T6" fmla="*/ 11 w 22"/>
                  <a:gd name="T7" fmla="*/ 15 h 23"/>
                  <a:gd name="T8" fmla="*/ 13 w 22"/>
                  <a:gd name="T9" fmla="*/ 17 h 23"/>
                  <a:gd name="T10" fmla="*/ 16 w 22"/>
                  <a:gd name="T11" fmla="*/ 13 h 23"/>
                  <a:gd name="T12" fmla="*/ 11 w 22"/>
                  <a:gd name="T13" fmla="*/ 8 h 23"/>
                  <a:gd name="T14" fmla="*/ 11 w 22"/>
                  <a:gd name="T15" fmla="*/ 1 h 23"/>
                  <a:gd name="T16" fmla="*/ 12 w 22"/>
                  <a:gd name="T17" fmla="*/ 1 h 23"/>
                  <a:gd name="T18" fmla="*/ 12 w 22"/>
                  <a:gd name="T19" fmla="*/ 1 h 23"/>
                  <a:gd name="T20" fmla="*/ 22 w 22"/>
                  <a:gd name="T21" fmla="*/ 11 h 23"/>
                  <a:gd name="T22" fmla="*/ 22 w 22"/>
                  <a:gd name="T23" fmla="*/ 15 h 23"/>
                  <a:gd name="T24" fmla="*/ 21 w 22"/>
                  <a:gd name="T25" fmla="*/ 15 h 23"/>
                  <a:gd name="T26" fmla="*/ 11 w 22"/>
                  <a:gd name="T27" fmla="*/ 22 h 23"/>
                  <a:gd name="T28" fmla="*/ 11 w 22"/>
                  <a:gd name="T29" fmla="*/ 22 h 23"/>
                  <a:gd name="T30" fmla="*/ 11 w 22"/>
                  <a:gd name="T31" fmla="*/ 22 h 23"/>
                  <a:gd name="T32" fmla="*/ 1 w 22"/>
                  <a:gd name="T33" fmla="*/ 12 h 23"/>
                  <a:gd name="T34" fmla="*/ 1 w 22"/>
                  <a:gd name="T35" fmla="*/ 9 h 23"/>
                  <a:gd name="T36" fmla="*/ 1 w 22"/>
                  <a:gd name="T37" fmla="*/ 8 h 23"/>
                  <a:gd name="T38" fmla="*/ 8 w 22"/>
                  <a:gd name="T39" fmla="*/ 1 h 23"/>
                  <a:gd name="T40" fmla="*/ 11 w 22"/>
                  <a:gd name="T41" fmla="*/ 1 h 23"/>
                  <a:gd name="T42" fmla="*/ 11 w 22"/>
                  <a:gd name="T43" fmla="*/ 8 h 23"/>
                  <a:gd name="T44" fmla="*/ 10 w 22"/>
                  <a:gd name="T45" fmla="*/ 6 h 23"/>
                  <a:gd name="T46" fmla="*/ 6 w 22"/>
                  <a:gd name="T47" fmla="*/ 10 h 23"/>
                  <a:gd name="T48" fmla="*/ 11 w 22"/>
                  <a:gd name="T49" fmla="*/ 15 h 23"/>
                  <a:gd name="T50" fmla="*/ 11 w 22"/>
                  <a:gd name="T51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3"/>
                      <a:pt x="12" y="23"/>
                      <a:pt x="11" y="22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2"/>
                      <a:pt x="22" y="14"/>
                      <a:pt x="22" y="15"/>
                    </a:cubicBezTo>
                    <a:lnTo>
                      <a:pt x="21" y="15"/>
                    </a:lnTo>
                    <a:close/>
                    <a:moveTo>
                      <a:pt x="11" y="22"/>
                    </a:move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9"/>
                      <a:pt x="1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10" y="0"/>
                      <a:pt x="11" y="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6" name="Freeform 56"/>
              <p:cNvSpPr>
                <a:spLocks noEditPoints="1"/>
              </p:cNvSpPr>
              <p:nvPr/>
            </p:nvSpPr>
            <p:spPr bwMode="auto">
              <a:xfrm>
                <a:off x="6342063" y="1697038"/>
                <a:ext cx="46038" cy="50800"/>
              </a:xfrm>
              <a:custGeom>
                <a:avLst/>
                <a:gdLst>
                  <a:gd name="T0" fmla="*/ 20 w 21"/>
                  <a:gd name="T1" fmla="*/ 7 h 22"/>
                  <a:gd name="T2" fmla="*/ 15 w 21"/>
                  <a:gd name="T3" fmla="*/ 21 h 22"/>
                  <a:gd name="T4" fmla="*/ 12 w 21"/>
                  <a:gd name="T5" fmla="*/ 22 h 22"/>
                  <a:gd name="T6" fmla="*/ 10 w 21"/>
                  <a:gd name="T7" fmla="*/ 21 h 22"/>
                  <a:gd name="T8" fmla="*/ 10 w 21"/>
                  <a:gd name="T9" fmla="*/ 16 h 22"/>
                  <a:gd name="T10" fmla="*/ 11 w 21"/>
                  <a:gd name="T11" fmla="*/ 17 h 22"/>
                  <a:gd name="T12" fmla="*/ 15 w 21"/>
                  <a:gd name="T13" fmla="*/ 8 h 22"/>
                  <a:gd name="T14" fmla="*/ 10 w 21"/>
                  <a:gd name="T15" fmla="*/ 6 h 22"/>
                  <a:gd name="T16" fmla="*/ 10 w 21"/>
                  <a:gd name="T17" fmla="*/ 1 h 22"/>
                  <a:gd name="T18" fmla="*/ 19 w 21"/>
                  <a:gd name="T19" fmla="*/ 4 h 22"/>
                  <a:gd name="T20" fmla="*/ 20 w 21"/>
                  <a:gd name="T21" fmla="*/ 7 h 22"/>
                  <a:gd name="T22" fmla="*/ 10 w 21"/>
                  <a:gd name="T23" fmla="*/ 21 h 22"/>
                  <a:gd name="T24" fmla="*/ 2 w 21"/>
                  <a:gd name="T25" fmla="*/ 18 h 22"/>
                  <a:gd name="T26" fmla="*/ 1 w 21"/>
                  <a:gd name="T27" fmla="*/ 15 h 22"/>
                  <a:gd name="T28" fmla="*/ 6 w 21"/>
                  <a:gd name="T29" fmla="*/ 2 h 22"/>
                  <a:gd name="T30" fmla="*/ 9 w 21"/>
                  <a:gd name="T31" fmla="*/ 1 h 22"/>
                  <a:gd name="T32" fmla="*/ 10 w 21"/>
                  <a:gd name="T33" fmla="*/ 1 h 22"/>
                  <a:gd name="T34" fmla="*/ 10 w 21"/>
                  <a:gd name="T35" fmla="*/ 6 h 22"/>
                  <a:gd name="T36" fmla="*/ 10 w 21"/>
                  <a:gd name="T37" fmla="*/ 6 h 22"/>
                  <a:gd name="T38" fmla="*/ 6 w 21"/>
                  <a:gd name="T39" fmla="*/ 15 h 22"/>
                  <a:gd name="T40" fmla="*/ 10 w 21"/>
                  <a:gd name="T41" fmla="*/ 16 h 22"/>
                  <a:gd name="T42" fmla="*/ 10 w 21"/>
                  <a:gd name="T4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20" y="7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2"/>
                      <a:pt x="12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0" y="7"/>
                    </a:cubicBezTo>
                    <a:close/>
                    <a:moveTo>
                      <a:pt x="10" y="21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6"/>
                      <a:pt x="1" y="1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0" y="16"/>
                      <a:pt x="10" y="16"/>
                      <a:pt x="10" y="16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7" name="Freeform 57"/>
              <p:cNvSpPr>
                <a:spLocks noEditPoints="1"/>
              </p:cNvSpPr>
              <p:nvPr/>
            </p:nvSpPr>
            <p:spPr bwMode="auto">
              <a:xfrm>
                <a:off x="6403976" y="1855788"/>
                <a:ext cx="50800" cy="46038"/>
              </a:xfrm>
              <a:custGeom>
                <a:avLst/>
                <a:gdLst>
                  <a:gd name="T0" fmla="*/ 11 w 22"/>
                  <a:gd name="T1" fmla="*/ 2 h 20"/>
                  <a:gd name="T2" fmla="*/ 21 w 22"/>
                  <a:gd name="T3" fmla="*/ 6 h 20"/>
                  <a:gd name="T4" fmla="*/ 22 w 22"/>
                  <a:gd name="T5" fmla="*/ 9 h 20"/>
                  <a:gd name="T6" fmla="*/ 18 w 22"/>
                  <a:gd name="T7" fmla="*/ 18 h 20"/>
                  <a:gd name="T8" fmla="*/ 15 w 22"/>
                  <a:gd name="T9" fmla="*/ 19 h 20"/>
                  <a:gd name="T10" fmla="*/ 11 w 22"/>
                  <a:gd name="T11" fmla="*/ 18 h 20"/>
                  <a:gd name="T12" fmla="*/ 11 w 22"/>
                  <a:gd name="T13" fmla="*/ 13 h 20"/>
                  <a:gd name="T14" fmla="*/ 14 w 22"/>
                  <a:gd name="T15" fmla="*/ 14 h 20"/>
                  <a:gd name="T16" fmla="*/ 17 w 22"/>
                  <a:gd name="T17" fmla="*/ 9 h 20"/>
                  <a:gd name="T18" fmla="*/ 11 w 22"/>
                  <a:gd name="T19" fmla="*/ 7 h 20"/>
                  <a:gd name="T20" fmla="*/ 11 w 22"/>
                  <a:gd name="T21" fmla="*/ 2 h 20"/>
                  <a:gd name="T22" fmla="*/ 7 w 22"/>
                  <a:gd name="T23" fmla="*/ 0 h 20"/>
                  <a:gd name="T24" fmla="*/ 11 w 22"/>
                  <a:gd name="T25" fmla="*/ 2 h 20"/>
                  <a:gd name="T26" fmla="*/ 11 w 22"/>
                  <a:gd name="T27" fmla="*/ 7 h 20"/>
                  <a:gd name="T28" fmla="*/ 8 w 22"/>
                  <a:gd name="T29" fmla="*/ 6 h 20"/>
                  <a:gd name="T30" fmla="*/ 6 w 22"/>
                  <a:gd name="T31" fmla="*/ 11 h 20"/>
                  <a:gd name="T32" fmla="*/ 11 w 22"/>
                  <a:gd name="T33" fmla="*/ 13 h 20"/>
                  <a:gd name="T34" fmla="*/ 11 w 22"/>
                  <a:gd name="T35" fmla="*/ 18 h 20"/>
                  <a:gd name="T36" fmla="*/ 2 w 22"/>
                  <a:gd name="T37" fmla="*/ 14 h 20"/>
                  <a:gd name="T38" fmla="*/ 0 w 22"/>
                  <a:gd name="T39" fmla="*/ 11 h 20"/>
                  <a:gd name="T40" fmla="*/ 4 w 22"/>
                  <a:gd name="T41" fmla="*/ 2 h 20"/>
                  <a:gd name="T42" fmla="*/ 7 w 22"/>
                  <a:gd name="T4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11" y="2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2" y="6"/>
                      <a:pt x="22" y="8"/>
                      <a:pt x="22" y="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9"/>
                      <a:pt x="16" y="20"/>
                      <a:pt x="15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1" y="7"/>
                      <a:pt x="11" y="7"/>
                      <a:pt x="11" y="7"/>
                    </a:cubicBezTo>
                    <a:lnTo>
                      <a:pt x="11" y="2"/>
                    </a:lnTo>
                    <a:close/>
                    <a:moveTo>
                      <a:pt x="7" y="0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2"/>
                      <a:pt x="0" y="1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8" name="Freeform 58"/>
              <p:cNvSpPr>
                <a:spLocks noEditPoints="1"/>
              </p:cNvSpPr>
              <p:nvPr/>
            </p:nvSpPr>
            <p:spPr bwMode="auto">
              <a:xfrm>
                <a:off x="6251576" y="1917700"/>
                <a:ext cx="47625" cy="50800"/>
              </a:xfrm>
              <a:custGeom>
                <a:avLst/>
                <a:gdLst>
                  <a:gd name="T0" fmla="*/ 20 w 21"/>
                  <a:gd name="T1" fmla="*/ 8 h 23"/>
                  <a:gd name="T2" fmla="*/ 15 w 21"/>
                  <a:gd name="T3" fmla="*/ 21 h 23"/>
                  <a:gd name="T4" fmla="*/ 12 w 21"/>
                  <a:gd name="T5" fmla="*/ 22 h 23"/>
                  <a:gd name="T6" fmla="*/ 10 w 21"/>
                  <a:gd name="T7" fmla="*/ 22 h 23"/>
                  <a:gd name="T8" fmla="*/ 10 w 21"/>
                  <a:gd name="T9" fmla="*/ 17 h 23"/>
                  <a:gd name="T10" fmla="*/ 11 w 21"/>
                  <a:gd name="T11" fmla="*/ 17 h 23"/>
                  <a:gd name="T12" fmla="*/ 15 w 21"/>
                  <a:gd name="T13" fmla="*/ 8 h 23"/>
                  <a:gd name="T14" fmla="*/ 10 w 21"/>
                  <a:gd name="T15" fmla="*/ 7 h 23"/>
                  <a:gd name="T16" fmla="*/ 10 w 21"/>
                  <a:gd name="T17" fmla="*/ 1 h 23"/>
                  <a:gd name="T18" fmla="*/ 19 w 21"/>
                  <a:gd name="T19" fmla="*/ 5 h 23"/>
                  <a:gd name="T20" fmla="*/ 20 w 21"/>
                  <a:gd name="T21" fmla="*/ 8 h 23"/>
                  <a:gd name="T22" fmla="*/ 10 w 21"/>
                  <a:gd name="T23" fmla="*/ 22 h 23"/>
                  <a:gd name="T24" fmla="*/ 2 w 21"/>
                  <a:gd name="T25" fmla="*/ 18 h 23"/>
                  <a:gd name="T26" fmla="*/ 1 w 21"/>
                  <a:gd name="T27" fmla="*/ 15 h 23"/>
                  <a:gd name="T28" fmla="*/ 6 w 21"/>
                  <a:gd name="T29" fmla="*/ 2 h 23"/>
                  <a:gd name="T30" fmla="*/ 9 w 21"/>
                  <a:gd name="T31" fmla="*/ 1 h 23"/>
                  <a:gd name="T32" fmla="*/ 10 w 21"/>
                  <a:gd name="T33" fmla="*/ 1 h 23"/>
                  <a:gd name="T34" fmla="*/ 10 w 21"/>
                  <a:gd name="T35" fmla="*/ 7 h 23"/>
                  <a:gd name="T36" fmla="*/ 10 w 21"/>
                  <a:gd name="T37" fmla="*/ 6 h 23"/>
                  <a:gd name="T38" fmla="*/ 6 w 21"/>
                  <a:gd name="T39" fmla="*/ 15 h 23"/>
                  <a:gd name="T40" fmla="*/ 10 w 21"/>
                  <a:gd name="T41" fmla="*/ 17 h 23"/>
                  <a:gd name="T42" fmla="*/ 10 w 21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3">
                    <a:moveTo>
                      <a:pt x="20" y="8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3"/>
                      <a:pt x="12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5"/>
                      <a:pt x="21" y="7"/>
                      <a:pt x="20" y="8"/>
                    </a:cubicBezTo>
                    <a:close/>
                    <a:moveTo>
                      <a:pt x="10" y="22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7"/>
                      <a:pt x="1" y="1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0" y="17"/>
                      <a:pt x="10" y="17"/>
                      <a:pt x="10" y="17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9" name="Freeform 59"/>
              <p:cNvSpPr>
                <a:spLocks noEditPoints="1"/>
              </p:cNvSpPr>
              <p:nvPr/>
            </p:nvSpPr>
            <p:spPr bwMode="auto">
              <a:xfrm>
                <a:off x="6184901" y="1765300"/>
                <a:ext cx="50800" cy="46038"/>
              </a:xfrm>
              <a:custGeom>
                <a:avLst/>
                <a:gdLst>
                  <a:gd name="T0" fmla="*/ 14 w 22"/>
                  <a:gd name="T1" fmla="*/ 19 h 20"/>
                  <a:gd name="T2" fmla="*/ 11 w 22"/>
                  <a:gd name="T3" fmla="*/ 18 h 20"/>
                  <a:gd name="T4" fmla="*/ 11 w 22"/>
                  <a:gd name="T5" fmla="*/ 13 h 20"/>
                  <a:gd name="T6" fmla="*/ 14 w 22"/>
                  <a:gd name="T7" fmla="*/ 14 h 20"/>
                  <a:gd name="T8" fmla="*/ 16 w 22"/>
                  <a:gd name="T9" fmla="*/ 9 h 20"/>
                  <a:gd name="T10" fmla="*/ 11 w 22"/>
                  <a:gd name="T11" fmla="*/ 7 h 20"/>
                  <a:gd name="T12" fmla="*/ 11 w 22"/>
                  <a:gd name="T13" fmla="*/ 2 h 20"/>
                  <a:gd name="T14" fmla="*/ 20 w 22"/>
                  <a:gd name="T15" fmla="*/ 6 h 20"/>
                  <a:gd name="T16" fmla="*/ 21 w 22"/>
                  <a:gd name="T17" fmla="*/ 9 h 20"/>
                  <a:gd name="T18" fmla="*/ 18 w 22"/>
                  <a:gd name="T19" fmla="*/ 18 h 20"/>
                  <a:gd name="T20" fmla="*/ 14 w 22"/>
                  <a:gd name="T21" fmla="*/ 19 h 20"/>
                  <a:gd name="T22" fmla="*/ 11 w 22"/>
                  <a:gd name="T23" fmla="*/ 18 h 20"/>
                  <a:gd name="T24" fmla="*/ 1 w 22"/>
                  <a:gd name="T25" fmla="*/ 14 h 20"/>
                  <a:gd name="T26" fmla="*/ 0 w 22"/>
                  <a:gd name="T27" fmla="*/ 11 h 20"/>
                  <a:gd name="T28" fmla="*/ 4 w 22"/>
                  <a:gd name="T29" fmla="*/ 2 h 20"/>
                  <a:gd name="T30" fmla="*/ 7 w 22"/>
                  <a:gd name="T31" fmla="*/ 0 h 20"/>
                  <a:gd name="T32" fmla="*/ 11 w 22"/>
                  <a:gd name="T33" fmla="*/ 2 h 20"/>
                  <a:gd name="T34" fmla="*/ 11 w 22"/>
                  <a:gd name="T35" fmla="*/ 7 h 20"/>
                  <a:gd name="T36" fmla="*/ 7 w 22"/>
                  <a:gd name="T37" fmla="*/ 6 h 20"/>
                  <a:gd name="T38" fmla="*/ 5 w 22"/>
                  <a:gd name="T39" fmla="*/ 11 h 20"/>
                  <a:gd name="T40" fmla="*/ 11 w 22"/>
                  <a:gd name="T41" fmla="*/ 13 h 20"/>
                  <a:gd name="T42" fmla="*/ 11 w 22"/>
                  <a:gd name="T4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14" y="19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2" y="8"/>
                      <a:pt x="21" y="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9"/>
                      <a:pt x="16" y="20"/>
                      <a:pt x="14" y="19"/>
                    </a:cubicBezTo>
                    <a:close/>
                    <a:moveTo>
                      <a:pt x="11" y="18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2"/>
                      <a:pt x="0" y="1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1" y="13"/>
                      <a:pt x="11" y="13"/>
                      <a:pt x="11" y="13"/>
                    </a:cubicBezTo>
                    <a:lnTo>
                      <a:pt x="1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0" name="Freeform 60"/>
              <p:cNvSpPr>
                <a:spLocks noEditPoints="1"/>
              </p:cNvSpPr>
              <p:nvPr/>
            </p:nvSpPr>
            <p:spPr bwMode="auto">
              <a:xfrm>
                <a:off x="6403976" y="1763713"/>
                <a:ext cx="50800" cy="47625"/>
              </a:xfrm>
              <a:custGeom>
                <a:avLst/>
                <a:gdLst>
                  <a:gd name="T0" fmla="*/ 11 w 22"/>
                  <a:gd name="T1" fmla="*/ 2 h 21"/>
                  <a:gd name="T2" fmla="*/ 15 w 22"/>
                  <a:gd name="T3" fmla="*/ 1 h 21"/>
                  <a:gd name="T4" fmla="*/ 18 w 22"/>
                  <a:gd name="T5" fmla="*/ 2 h 21"/>
                  <a:gd name="T6" fmla="*/ 22 w 22"/>
                  <a:gd name="T7" fmla="*/ 12 h 21"/>
                  <a:gd name="T8" fmla="*/ 20 w 22"/>
                  <a:gd name="T9" fmla="*/ 15 h 21"/>
                  <a:gd name="T10" fmla="*/ 11 w 22"/>
                  <a:gd name="T11" fmla="*/ 19 h 21"/>
                  <a:gd name="T12" fmla="*/ 11 w 22"/>
                  <a:gd name="T13" fmla="*/ 13 h 21"/>
                  <a:gd name="T14" fmla="*/ 16 w 22"/>
                  <a:gd name="T15" fmla="*/ 11 h 21"/>
                  <a:gd name="T16" fmla="*/ 14 w 22"/>
                  <a:gd name="T17" fmla="*/ 6 h 21"/>
                  <a:gd name="T18" fmla="*/ 11 w 22"/>
                  <a:gd name="T19" fmla="*/ 8 h 21"/>
                  <a:gd name="T20" fmla="*/ 11 w 22"/>
                  <a:gd name="T21" fmla="*/ 2 h 21"/>
                  <a:gd name="T22" fmla="*/ 2 w 22"/>
                  <a:gd name="T23" fmla="*/ 6 h 21"/>
                  <a:gd name="T24" fmla="*/ 11 w 22"/>
                  <a:gd name="T25" fmla="*/ 2 h 21"/>
                  <a:gd name="T26" fmla="*/ 11 w 22"/>
                  <a:gd name="T27" fmla="*/ 8 h 21"/>
                  <a:gd name="T28" fmla="*/ 6 w 22"/>
                  <a:gd name="T29" fmla="*/ 10 h 21"/>
                  <a:gd name="T30" fmla="*/ 8 w 22"/>
                  <a:gd name="T31" fmla="*/ 15 h 21"/>
                  <a:gd name="T32" fmla="*/ 11 w 22"/>
                  <a:gd name="T33" fmla="*/ 13 h 21"/>
                  <a:gd name="T34" fmla="*/ 11 w 22"/>
                  <a:gd name="T35" fmla="*/ 19 h 21"/>
                  <a:gd name="T36" fmla="*/ 7 w 22"/>
                  <a:gd name="T37" fmla="*/ 20 h 21"/>
                  <a:gd name="T38" fmla="*/ 4 w 22"/>
                  <a:gd name="T39" fmla="*/ 19 h 21"/>
                  <a:gd name="T40" fmla="*/ 0 w 22"/>
                  <a:gd name="T41" fmla="*/ 10 h 21"/>
                  <a:gd name="T42" fmla="*/ 2 w 22"/>
                  <a:gd name="T4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1">
                    <a:moveTo>
                      <a:pt x="11" y="2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6" y="0"/>
                      <a:pt x="17" y="1"/>
                      <a:pt x="18" y="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3"/>
                      <a:pt x="22" y="14"/>
                      <a:pt x="20" y="15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8"/>
                      <a:pt x="11" y="8"/>
                      <a:pt x="11" y="8"/>
                    </a:cubicBezTo>
                    <a:lnTo>
                      <a:pt x="11" y="2"/>
                    </a:lnTo>
                    <a:close/>
                    <a:moveTo>
                      <a:pt x="2" y="6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6" y="21"/>
                      <a:pt x="5" y="20"/>
                      <a:pt x="4" y="1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0" y="7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1" name="Freeform 61"/>
              <p:cNvSpPr>
                <a:spLocks noEditPoints="1"/>
              </p:cNvSpPr>
              <p:nvPr/>
            </p:nvSpPr>
            <p:spPr bwMode="auto">
              <a:xfrm>
                <a:off x="6343651" y="1917700"/>
                <a:ext cx="44450" cy="50800"/>
              </a:xfrm>
              <a:custGeom>
                <a:avLst/>
                <a:gdLst>
                  <a:gd name="T0" fmla="*/ 18 w 20"/>
                  <a:gd name="T1" fmla="*/ 18 h 23"/>
                  <a:gd name="T2" fmla="*/ 10 w 20"/>
                  <a:gd name="T3" fmla="*/ 22 h 23"/>
                  <a:gd name="T4" fmla="*/ 10 w 20"/>
                  <a:gd name="T5" fmla="*/ 17 h 23"/>
                  <a:gd name="T6" fmla="*/ 14 w 20"/>
                  <a:gd name="T7" fmla="*/ 15 h 23"/>
                  <a:gd name="T8" fmla="*/ 10 w 20"/>
                  <a:gd name="T9" fmla="*/ 6 h 23"/>
                  <a:gd name="T10" fmla="*/ 10 w 20"/>
                  <a:gd name="T11" fmla="*/ 6 h 23"/>
                  <a:gd name="T12" fmla="*/ 10 w 20"/>
                  <a:gd name="T13" fmla="*/ 1 h 23"/>
                  <a:gd name="T14" fmla="*/ 11 w 20"/>
                  <a:gd name="T15" fmla="*/ 1 h 23"/>
                  <a:gd name="T16" fmla="*/ 14 w 20"/>
                  <a:gd name="T17" fmla="*/ 2 h 23"/>
                  <a:gd name="T18" fmla="*/ 19 w 20"/>
                  <a:gd name="T19" fmla="*/ 15 h 23"/>
                  <a:gd name="T20" fmla="*/ 18 w 20"/>
                  <a:gd name="T21" fmla="*/ 18 h 23"/>
                  <a:gd name="T22" fmla="*/ 10 w 20"/>
                  <a:gd name="T23" fmla="*/ 22 h 23"/>
                  <a:gd name="T24" fmla="*/ 9 w 20"/>
                  <a:gd name="T25" fmla="*/ 22 h 23"/>
                  <a:gd name="T26" fmla="*/ 6 w 20"/>
                  <a:gd name="T27" fmla="*/ 21 h 23"/>
                  <a:gd name="T28" fmla="*/ 0 w 20"/>
                  <a:gd name="T29" fmla="*/ 8 h 23"/>
                  <a:gd name="T30" fmla="*/ 1 w 20"/>
                  <a:gd name="T31" fmla="*/ 5 h 23"/>
                  <a:gd name="T32" fmla="*/ 10 w 20"/>
                  <a:gd name="T33" fmla="*/ 1 h 23"/>
                  <a:gd name="T34" fmla="*/ 10 w 20"/>
                  <a:gd name="T35" fmla="*/ 6 h 23"/>
                  <a:gd name="T36" fmla="*/ 6 w 20"/>
                  <a:gd name="T37" fmla="*/ 8 h 23"/>
                  <a:gd name="T38" fmla="*/ 9 w 20"/>
                  <a:gd name="T39" fmla="*/ 17 h 23"/>
                  <a:gd name="T40" fmla="*/ 10 w 20"/>
                  <a:gd name="T41" fmla="*/ 17 h 23"/>
                  <a:gd name="T42" fmla="*/ 10 w 20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3">
                    <a:moveTo>
                      <a:pt x="18" y="18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3" y="1"/>
                      <a:pt x="14" y="2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6"/>
                      <a:pt x="19" y="18"/>
                      <a:pt x="18" y="18"/>
                    </a:cubicBezTo>
                    <a:close/>
                    <a:moveTo>
                      <a:pt x="10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6" y="22"/>
                      <a:pt x="6" y="2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5"/>
                      <a:pt x="1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2" name="Freeform 62"/>
              <p:cNvSpPr>
                <a:spLocks noEditPoints="1"/>
              </p:cNvSpPr>
              <p:nvPr/>
            </p:nvSpPr>
            <p:spPr bwMode="auto">
              <a:xfrm>
                <a:off x="6184901" y="1855788"/>
                <a:ext cx="50800" cy="46038"/>
              </a:xfrm>
              <a:custGeom>
                <a:avLst/>
                <a:gdLst>
                  <a:gd name="T0" fmla="*/ 20 w 22"/>
                  <a:gd name="T1" fmla="*/ 14 h 20"/>
                  <a:gd name="T2" fmla="*/ 11 w 22"/>
                  <a:gd name="T3" fmla="*/ 18 h 20"/>
                  <a:gd name="T4" fmla="*/ 11 w 22"/>
                  <a:gd name="T5" fmla="*/ 13 h 20"/>
                  <a:gd name="T6" fmla="*/ 16 w 22"/>
                  <a:gd name="T7" fmla="*/ 11 h 20"/>
                  <a:gd name="T8" fmla="*/ 14 w 22"/>
                  <a:gd name="T9" fmla="*/ 6 h 20"/>
                  <a:gd name="T10" fmla="*/ 11 w 22"/>
                  <a:gd name="T11" fmla="*/ 7 h 20"/>
                  <a:gd name="T12" fmla="*/ 11 w 22"/>
                  <a:gd name="T13" fmla="*/ 2 h 20"/>
                  <a:gd name="T14" fmla="*/ 15 w 22"/>
                  <a:gd name="T15" fmla="*/ 1 h 20"/>
                  <a:gd name="T16" fmla="*/ 18 w 22"/>
                  <a:gd name="T17" fmla="*/ 2 h 20"/>
                  <a:gd name="T18" fmla="*/ 22 w 22"/>
                  <a:gd name="T19" fmla="*/ 11 h 20"/>
                  <a:gd name="T20" fmla="*/ 20 w 22"/>
                  <a:gd name="T21" fmla="*/ 14 h 20"/>
                  <a:gd name="T22" fmla="*/ 11 w 22"/>
                  <a:gd name="T23" fmla="*/ 18 h 20"/>
                  <a:gd name="T24" fmla="*/ 7 w 22"/>
                  <a:gd name="T25" fmla="*/ 20 h 20"/>
                  <a:gd name="T26" fmla="*/ 4 w 22"/>
                  <a:gd name="T27" fmla="*/ 19 h 20"/>
                  <a:gd name="T28" fmla="*/ 0 w 22"/>
                  <a:gd name="T29" fmla="*/ 9 h 20"/>
                  <a:gd name="T30" fmla="*/ 1 w 22"/>
                  <a:gd name="T31" fmla="*/ 6 h 20"/>
                  <a:gd name="T32" fmla="*/ 11 w 22"/>
                  <a:gd name="T33" fmla="*/ 2 h 20"/>
                  <a:gd name="T34" fmla="*/ 11 w 22"/>
                  <a:gd name="T35" fmla="*/ 7 h 20"/>
                  <a:gd name="T36" fmla="*/ 6 w 22"/>
                  <a:gd name="T37" fmla="*/ 10 h 20"/>
                  <a:gd name="T38" fmla="*/ 8 w 22"/>
                  <a:gd name="T39" fmla="*/ 14 h 20"/>
                  <a:gd name="T40" fmla="*/ 11 w 22"/>
                  <a:gd name="T41" fmla="*/ 13 h 20"/>
                  <a:gd name="T42" fmla="*/ 11 w 22"/>
                  <a:gd name="T4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20" y="14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6" y="0"/>
                      <a:pt x="17" y="1"/>
                      <a:pt x="18" y="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2"/>
                      <a:pt x="22" y="14"/>
                      <a:pt x="20" y="14"/>
                    </a:cubicBezTo>
                    <a:close/>
                    <a:moveTo>
                      <a:pt x="11" y="18"/>
                    </a:moveTo>
                    <a:cubicBezTo>
                      <a:pt x="7" y="20"/>
                      <a:pt x="7" y="20"/>
                      <a:pt x="7" y="20"/>
                    </a:cubicBezTo>
                    <a:cubicBezTo>
                      <a:pt x="6" y="20"/>
                      <a:pt x="5" y="20"/>
                      <a:pt x="4" y="1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0" y="7"/>
                      <a:pt x="1" y="6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1" y="13"/>
                      <a:pt x="11" y="13"/>
                      <a:pt x="11" y="13"/>
                    </a:cubicBezTo>
                    <a:lnTo>
                      <a:pt x="1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3" name="Freeform 63"/>
              <p:cNvSpPr>
                <a:spLocks noEditPoints="1"/>
              </p:cNvSpPr>
              <p:nvPr/>
            </p:nvSpPr>
            <p:spPr bwMode="auto">
              <a:xfrm>
                <a:off x="6251576" y="1697038"/>
                <a:ext cx="44450" cy="52388"/>
              </a:xfrm>
              <a:custGeom>
                <a:avLst/>
                <a:gdLst>
                  <a:gd name="T0" fmla="*/ 18 w 20"/>
                  <a:gd name="T1" fmla="*/ 18 h 23"/>
                  <a:gd name="T2" fmla="*/ 10 w 20"/>
                  <a:gd name="T3" fmla="*/ 22 h 23"/>
                  <a:gd name="T4" fmla="*/ 10 w 20"/>
                  <a:gd name="T5" fmla="*/ 16 h 23"/>
                  <a:gd name="T6" fmla="*/ 14 w 20"/>
                  <a:gd name="T7" fmla="*/ 15 h 23"/>
                  <a:gd name="T8" fmla="*/ 11 w 20"/>
                  <a:gd name="T9" fmla="*/ 6 h 23"/>
                  <a:gd name="T10" fmla="*/ 10 w 20"/>
                  <a:gd name="T11" fmla="*/ 6 h 23"/>
                  <a:gd name="T12" fmla="*/ 10 w 20"/>
                  <a:gd name="T13" fmla="*/ 1 h 23"/>
                  <a:gd name="T14" fmla="*/ 11 w 20"/>
                  <a:gd name="T15" fmla="*/ 1 h 23"/>
                  <a:gd name="T16" fmla="*/ 14 w 20"/>
                  <a:gd name="T17" fmla="*/ 2 h 23"/>
                  <a:gd name="T18" fmla="*/ 20 w 20"/>
                  <a:gd name="T19" fmla="*/ 15 h 23"/>
                  <a:gd name="T20" fmla="*/ 18 w 20"/>
                  <a:gd name="T21" fmla="*/ 18 h 23"/>
                  <a:gd name="T22" fmla="*/ 10 w 20"/>
                  <a:gd name="T23" fmla="*/ 22 h 23"/>
                  <a:gd name="T24" fmla="*/ 9 w 20"/>
                  <a:gd name="T25" fmla="*/ 22 h 23"/>
                  <a:gd name="T26" fmla="*/ 6 w 20"/>
                  <a:gd name="T27" fmla="*/ 21 h 23"/>
                  <a:gd name="T28" fmla="*/ 1 w 20"/>
                  <a:gd name="T29" fmla="*/ 8 h 23"/>
                  <a:gd name="T30" fmla="*/ 2 w 20"/>
                  <a:gd name="T31" fmla="*/ 5 h 23"/>
                  <a:gd name="T32" fmla="*/ 10 w 20"/>
                  <a:gd name="T33" fmla="*/ 1 h 23"/>
                  <a:gd name="T34" fmla="*/ 10 w 20"/>
                  <a:gd name="T35" fmla="*/ 6 h 23"/>
                  <a:gd name="T36" fmla="*/ 6 w 20"/>
                  <a:gd name="T37" fmla="*/ 8 h 23"/>
                  <a:gd name="T38" fmla="*/ 9 w 20"/>
                  <a:gd name="T39" fmla="*/ 17 h 23"/>
                  <a:gd name="T40" fmla="*/ 10 w 20"/>
                  <a:gd name="T41" fmla="*/ 16 h 23"/>
                  <a:gd name="T42" fmla="*/ 10 w 20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3">
                    <a:moveTo>
                      <a:pt x="18" y="18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4" y="1"/>
                      <a:pt x="14" y="2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6"/>
                      <a:pt x="20" y="18"/>
                      <a:pt x="18" y="18"/>
                    </a:cubicBezTo>
                    <a:close/>
                    <a:moveTo>
                      <a:pt x="10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7" y="22"/>
                      <a:pt x="6" y="21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6"/>
                      <a:pt x="10" y="16"/>
                      <a:pt x="10" y="16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4" name="Freeform 65"/>
              <p:cNvSpPr>
                <a:spLocks noEditPoints="1"/>
              </p:cNvSpPr>
              <p:nvPr/>
            </p:nvSpPr>
            <p:spPr bwMode="auto">
              <a:xfrm>
                <a:off x="5297488" y="762000"/>
                <a:ext cx="169863" cy="342900"/>
              </a:xfrm>
              <a:custGeom>
                <a:avLst/>
                <a:gdLst>
                  <a:gd name="T0" fmla="*/ 60 w 75"/>
                  <a:gd name="T1" fmla="*/ 130 h 152"/>
                  <a:gd name="T2" fmla="*/ 70 w 75"/>
                  <a:gd name="T3" fmla="*/ 34 h 152"/>
                  <a:gd name="T4" fmla="*/ 69 w 75"/>
                  <a:gd name="T5" fmla="*/ 19 h 152"/>
                  <a:gd name="T6" fmla="*/ 37 w 75"/>
                  <a:gd name="T7" fmla="*/ 4 h 152"/>
                  <a:gd name="T8" fmla="*/ 60 w 75"/>
                  <a:gd name="T9" fmla="*/ 3 h 152"/>
                  <a:gd name="T10" fmla="*/ 75 w 75"/>
                  <a:gd name="T11" fmla="*/ 33 h 152"/>
                  <a:gd name="T12" fmla="*/ 75 w 75"/>
                  <a:gd name="T13" fmla="*/ 146 h 152"/>
                  <a:gd name="T14" fmla="*/ 73 w 75"/>
                  <a:gd name="T15" fmla="*/ 151 h 152"/>
                  <a:gd name="T16" fmla="*/ 70 w 75"/>
                  <a:gd name="T17" fmla="*/ 148 h 152"/>
                  <a:gd name="T18" fmla="*/ 58 w 75"/>
                  <a:gd name="T19" fmla="*/ 135 h 152"/>
                  <a:gd name="T20" fmla="*/ 37 w 75"/>
                  <a:gd name="T21" fmla="*/ 127 h 152"/>
                  <a:gd name="T22" fmla="*/ 47 w 75"/>
                  <a:gd name="T23" fmla="*/ 69 h 152"/>
                  <a:gd name="T24" fmla="*/ 59 w 75"/>
                  <a:gd name="T25" fmla="*/ 72 h 152"/>
                  <a:gd name="T26" fmla="*/ 60 w 75"/>
                  <a:gd name="T27" fmla="*/ 73 h 152"/>
                  <a:gd name="T28" fmla="*/ 63 w 75"/>
                  <a:gd name="T29" fmla="*/ 72 h 152"/>
                  <a:gd name="T30" fmla="*/ 65 w 75"/>
                  <a:gd name="T31" fmla="*/ 67 h 152"/>
                  <a:gd name="T32" fmla="*/ 63 w 75"/>
                  <a:gd name="T33" fmla="*/ 64 h 152"/>
                  <a:gd name="T34" fmla="*/ 37 w 75"/>
                  <a:gd name="T35" fmla="*/ 60 h 152"/>
                  <a:gd name="T36" fmla="*/ 37 w 75"/>
                  <a:gd name="T37" fmla="*/ 49 h 152"/>
                  <a:gd name="T38" fmla="*/ 57 w 75"/>
                  <a:gd name="T39" fmla="*/ 51 h 152"/>
                  <a:gd name="T40" fmla="*/ 59 w 75"/>
                  <a:gd name="T41" fmla="*/ 52 h 152"/>
                  <a:gd name="T42" fmla="*/ 61 w 75"/>
                  <a:gd name="T43" fmla="*/ 53 h 152"/>
                  <a:gd name="T44" fmla="*/ 65 w 75"/>
                  <a:gd name="T45" fmla="*/ 50 h 152"/>
                  <a:gd name="T46" fmla="*/ 65 w 75"/>
                  <a:gd name="T47" fmla="*/ 47 h 152"/>
                  <a:gd name="T48" fmla="*/ 63 w 75"/>
                  <a:gd name="T49" fmla="*/ 44 h 152"/>
                  <a:gd name="T50" fmla="*/ 37 w 75"/>
                  <a:gd name="T51" fmla="*/ 40 h 152"/>
                  <a:gd name="T52" fmla="*/ 37 w 75"/>
                  <a:gd name="T53" fmla="*/ 29 h 152"/>
                  <a:gd name="T54" fmla="*/ 54 w 75"/>
                  <a:gd name="T55" fmla="*/ 31 h 152"/>
                  <a:gd name="T56" fmla="*/ 57 w 75"/>
                  <a:gd name="T57" fmla="*/ 31 h 152"/>
                  <a:gd name="T58" fmla="*/ 60 w 75"/>
                  <a:gd name="T59" fmla="*/ 33 h 152"/>
                  <a:gd name="T60" fmla="*/ 63 w 75"/>
                  <a:gd name="T61" fmla="*/ 32 h 152"/>
                  <a:gd name="T62" fmla="*/ 65 w 75"/>
                  <a:gd name="T63" fmla="*/ 27 h 152"/>
                  <a:gd name="T64" fmla="*/ 63 w 75"/>
                  <a:gd name="T65" fmla="*/ 24 h 152"/>
                  <a:gd name="T66" fmla="*/ 37 w 75"/>
                  <a:gd name="T67" fmla="*/ 20 h 152"/>
                  <a:gd name="T68" fmla="*/ 15 w 75"/>
                  <a:gd name="T69" fmla="*/ 130 h 152"/>
                  <a:gd name="T70" fmla="*/ 17 w 75"/>
                  <a:gd name="T71" fmla="*/ 135 h 152"/>
                  <a:gd name="T72" fmla="*/ 2 w 75"/>
                  <a:gd name="T73" fmla="*/ 152 h 152"/>
                  <a:gd name="T74" fmla="*/ 0 w 75"/>
                  <a:gd name="T75" fmla="*/ 147 h 152"/>
                  <a:gd name="T76" fmla="*/ 0 w 75"/>
                  <a:gd name="T77" fmla="*/ 34 h 152"/>
                  <a:gd name="T78" fmla="*/ 15 w 75"/>
                  <a:gd name="T79" fmla="*/ 3 h 152"/>
                  <a:gd name="T80" fmla="*/ 17 w 75"/>
                  <a:gd name="T81" fmla="*/ 8 h 152"/>
                  <a:gd name="T82" fmla="*/ 5 w 75"/>
                  <a:gd name="T83" fmla="*/ 34 h 152"/>
                  <a:gd name="T84" fmla="*/ 37 w 75"/>
                  <a:gd name="T85" fmla="*/ 20 h 152"/>
                  <a:gd name="T86" fmla="*/ 12 w 75"/>
                  <a:gd name="T87" fmla="*/ 24 h 152"/>
                  <a:gd name="T88" fmla="*/ 10 w 75"/>
                  <a:gd name="T89" fmla="*/ 30 h 152"/>
                  <a:gd name="T90" fmla="*/ 13 w 75"/>
                  <a:gd name="T91" fmla="*/ 33 h 152"/>
                  <a:gd name="T92" fmla="*/ 16 w 75"/>
                  <a:gd name="T93" fmla="*/ 32 h 152"/>
                  <a:gd name="T94" fmla="*/ 21 w 75"/>
                  <a:gd name="T95" fmla="*/ 31 h 152"/>
                  <a:gd name="T96" fmla="*/ 37 w 75"/>
                  <a:gd name="T97" fmla="*/ 20 h 152"/>
                  <a:gd name="T98" fmla="*/ 12 w 75"/>
                  <a:gd name="T99" fmla="*/ 44 h 152"/>
                  <a:gd name="T100" fmla="*/ 10 w 75"/>
                  <a:gd name="T101" fmla="*/ 50 h 152"/>
                  <a:gd name="T102" fmla="*/ 16 w 75"/>
                  <a:gd name="T103" fmla="*/ 52 h 152"/>
                  <a:gd name="T104" fmla="*/ 21 w 75"/>
                  <a:gd name="T105" fmla="*/ 51 h 152"/>
                  <a:gd name="T106" fmla="*/ 37 w 75"/>
                  <a:gd name="T107" fmla="*/ 40 h 152"/>
                  <a:gd name="T108" fmla="*/ 12 w 75"/>
                  <a:gd name="T109" fmla="*/ 64 h 152"/>
                  <a:gd name="T110" fmla="*/ 10 w 75"/>
                  <a:gd name="T111" fmla="*/ 67 h 152"/>
                  <a:gd name="T112" fmla="*/ 13 w 75"/>
                  <a:gd name="T113" fmla="*/ 72 h 152"/>
                  <a:gd name="T114" fmla="*/ 18 w 75"/>
                  <a:gd name="T115" fmla="*/ 71 h 152"/>
                  <a:gd name="T116" fmla="*/ 28 w 75"/>
                  <a:gd name="T117" fmla="*/ 69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152">
                    <a:moveTo>
                      <a:pt x="37" y="127"/>
                    </a:moveTo>
                    <a:cubicBezTo>
                      <a:pt x="37" y="127"/>
                      <a:pt x="37" y="127"/>
                      <a:pt x="37" y="127"/>
                    </a:cubicBezTo>
                    <a:cubicBezTo>
                      <a:pt x="46" y="127"/>
                      <a:pt x="54" y="128"/>
                      <a:pt x="60" y="130"/>
                    </a:cubicBezTo>
                    <a:cubicBezTo>
                      <a:pt x="64" y="132"/>
                      <a:pt x="67" y="135"/>
                      <a:pt x="70" y="138"/>
                    </a:cubicBezTo>
                    <a:cubicBezTo>
                      <a:pt x="70" y="107"/>
                      <a:pt x="70" y="43"/>
                      <a:pt x="70" y="34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29"/>
                      <a:pt x="70" y="22"/>
                      <a:pt x="69" y="19"/>
                    </a:cubicBezTo>
                    <a:cubicBezTo>
                      <a:pt x="67" y="13"/>
                      <a:pt x="63" y="10"/>
                      <a:pt x="58" y="8"/>
                    </a:cubicBezTo>
                    <a:cubicBezTo>
                      <a:pt x="52" y="5"/>
                      <a:pt x="45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6" y="0"/>
                      <a:pt x="53" y="1"/>
                      <a:pt x="60" y="3"/>
                    </a:cubicBezTo>
                    <a:cubicBezTo>
                      <a:pt x="66" y="6"/>
                      <a:pt x="71" y="10"/>
                      <a:pt x="73" y="17"/>
                    </a:cubicBezTo>
                    <a:cubicBezTo>
                      <a:pt x="75" y="21"/>
                      <a:pt x="75" y="28"/>
                      <a:pt x="75" y="33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71"/>
                      <a:pt x="75" y="126"/>
                      <a:pt x="75" y="146"/>
                    </a:cubicBezTo>
                    <a:cubicBezTo>
                      <a:pt x="75" y="146"/>
                      <a:pt x="75" y="146"/>
                      <a:pt x="75" y="146"/>
                    </a:cubicBezTo>
                    <a:cubicBezTo>
                      <a:pt x="75" y="147"/>
                      <a:pt x="75" y="147"/>
                      <a:pt x="75" y="147"/>
                    </a:cubicBezTo>
                    <a:cubicBezTo>
                      <a:pt x="75" y="150"/>
                      <a:pt x="75" y="151"/>
                      <a:pt x="73" y="151"/>
                    </a:cubicBezTo>
                    <a:cubicBezTo>
                      <a:pt x="73" y="151"/>
                      <a:pt x="73" y="152"/>
                      <a:pt x="73" y="152"/>
                    </a:cubicBezTo>
                    <a:cubicBezTo>
                      <a:pt x="71" y="152"/>
                      <a:pt x="70" y="151"/>
                      <a:pt x="70" y="148"/>
                    </a:cubicBezTo>
                    <a:cubicBezTo>
                      <a:pt x="70" y="148"/>
                      <a:pt x="70" y="148"/>
                      <a:pt x="70" y="148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7" y="141"/>
                      <a:pt x="63" y="137"/>
                      <a:pt x="58" y="135"/>
                    </a:cubicBezTo>
                    <a:cubicBezTo>
                      <a:pt x="52" y="132"/>
                      <a:pt x="45" y="132"/>
                      <a:pt x="37" y="132"/>
                    </a:cubicBezTo>
                    <a:cubicBezTo>
                      <a:pt x="37" y="132"/>
                      <a:pt x="37" y="132"/>
                      <a:pt x="37" y="132"/>
                    </a:cubicBezTo>
                    <a:cubicBezTo>
                      <a:pt x="37" y="127"/>
                      <a:pt x="37" y="127"/>
                      <a:pt x="37" y="127"/>
                    </a:cubicBezTo>
                    <a:close/>
                    <a:moveTo>
                      <a:pt x="37" y="68"/>
                    </a:moveTo>
                    <a:cubicBezTo>
                      <a:pt x="37" y="68"/>
                      <a:pt x="37" y="68"/>
                      <a:pt x="37" y="68"/>
                    </a:cubicBezTo>
                    <a:cubicBezTo>
                      <a:pt x="41" y="68"/>
                      <a:pt x="44" y="69"/>
                      <a:pt x="47" y="69"/>
                    </a:cubicBezTo>
                    <a:cubicBezTo>
                      <a:pt x="50" y="69"/>
                      <a:pt x="52" y="70"/>
                      <a:pt x="54" y="70"/>
                    </a:cubicBezTo>
                    <a:cubicBezTo>
                      <a:pt x="55" y="71"/>
                      <a:pt x="56" y="71"/>
                      <a:pt x="57" y="71"/>
                    </a:cubicBezTo>
                    <a:cubicBezTo>
                      <a:pt x="57" y="72"/>
                      <a:pt x="58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60" y="73"/>
                    </a:cubicBezTo>
                    <a:cubicBezTo>
                      <a:pt x="60" y="73"/>
                      <a:pt x="60" y="73"/>
                      <a:pt x="61" y="73"/>
                    </a:cubicBezTo>
                    <a:cubicBezTo>
                      <a:pt x="61" y="73"/>
                      <a:pt x="62" y="72"/>
                      <a:pt x="63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4" y="72"/>
                      <a:pt x="64" y="71"/>
                      <a:pt x="65" y="70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69"/>
                      <a:pt x="65" y="68"/>
                      <a:pt x="65" y="67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4" y="66"/>
                      <a:pt x="64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59" y="63"/>
                      <a:pt x="56" y="61"/>
                      <a:pt x="52" y="61"/>
                    </a:cubicBezTo>
                    <a:cubicBezTo>
                      <a:pt x="47" y="60"/>
                      <a:pt x="43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8"/>
                      <a:pt x="37" y="68"/>
                      <a:pt x="37" y="68"/>
                    </a:cubicBezTo>
                    <a:close/>
                    <a:moveTo>
                      <a:pt x="37" y="49"/>
                    </a:moveTo>
                    <a:cubicBezTo>
                      <a:pt x="37" y="49"/>
                      <a:pt x="37" y="49"/>
                      <a:pt x="37" y="49"/>
                    </a:cubicBezTo>
                    <a:cubicBezTo>
                      <a:pt x="41" y="49"/>
                      <a:pt x="44" y="49"/>
                      <a:pt x="47" y="49"/>
                    </a:cubicBezTo>
                    <a:cubicBezTo>
                      <a:pt x="50" y="49"/>
                      <a:pt x="52" y="50"/>
                      <a:pt x="54" y="51"/>
                    </a:cubicBezTo>
                    <a:cubicBezTo>
                      <a:pt x="55" y="51"/>
                      <a:pt x="56" y="51"/>
                      <a:pt x="57" y="51"/>
                    </a:cubicBezTo>
                    <a:cubicBezTo>
                      <a:pt x="57" y="52"/>
                      <a:pt x="58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53"/>
                      <a:pt x="60" y="53"/>
                      <a:pt x="61" y="53"/>
                    </a:cubicBezTo>
                    <a:cubicBezTo>
                      <a:pt x="61" y="53"/>
                      <a:pt x="62" y="52"/>
                      <a:pt x="63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4" y="46"/>
                      <a:pt x="64" y="45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59" y="43"/>
                      <a:pt x="56" y="42"/>
                      <a:pt x="52" y="41"/>
                    </a:cubicBezTo>
                    <a:cubicBezTo>
                      <a:pt x="47" y="40"/>
                      <a:pt x="43" y="40"/>
                      <a:pt x="37" y="40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9"/>
                      <a:pt x="37" y="49"/>
                      <a:pt x="37" y="49"/>
                    </a:cubicBezTo>
                    <a:close/>
                    <a:moveTo>
                      <a:pt x="37" y="29"/>
                    </a:moveTo>
                    <a:cubicBezTo>
                      <a:pt x="37" y="29"/>
                      <a:pt x="37" y="29"/>
                      <a:pt x="37" y="29"/>
                    </a:cubicBezTo>
                    <a:cubicBezTo>
                      <a:pt x="41" y="29"/>
                      <a:pt x="44" y="29"/>
                      <a:pt x="47" y="29"/>
                    </a:cubicBezTo>
                    <a:cubicBezTo>
                      <a:pt x="50" y="29"/>
                      <a:pt x="52" y="30"/>
                      <a:pt x="54" y="31"/>
                    </a:cubicBezTo>
                    <a:cubicBezTo>
                      <a:pt x="55" y="31"/>
                      <a:pt x="56" y="31"/>
                      <a:pt x="57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7" y="32"/>
                      <a:pt x="58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3"/>
                      <a:pt x="60" y="33"/>
                    </a:cubicBezTo>
                    <a:cubicBezTo>
                      <a:pt x="60" y="33"/>
                      <a:pt x="60" y="33"/>
                      <a:pt x="61" y="33"/>
                    </a:cubicBezTo>
                    <a:cubicBezTo>
                      <a:pt x="61" y="33"/>
                      <a:pt x="62" y="33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4" y="32"/>
                      <a:pt x="64" y="31"/>
                      <a:pt x="64" y="31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5" y="27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64" y="26"/>
                      <a:pt x="64" y="25"/>
                      <a:pt x="63" y="25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59" y="23"/>
                      <a:pt x="56" y="22"/>
                      <a:pt x="52" y="21"/>
                    </a:cubicBezTo>
                    <a:cubicBezTo>
                      <a:pt x="47" y="20"/>
                      <a:pt x="43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9"/>
                    </a:lnTo>
                    <a:close/>
                    <a:moveTo>
                      <a:pt x="5" y="138"/>
                    </a:moveTo>
                    <a:cubicBezTo>
                      <a:pt x="7" y="135"/>
                      <a:pt x="11" y="132"/>
                      <a:pt x="15" y="130"/>
                    </a:cubicBezTo>
                    <a:cubicBezTo>
                      <a:pt x="21" y="128"/>
                      <a:pt x="29" y="127"/>
                      <a:pt x="37" y="127"/>
                    </a:cubicBezTo>
                    <a:cubicBezTo>
                      <a:pt x="37" y="132"/>
                      <a:pt x="37" y="132"/>
                      <a:pt x="37" y="132"/>
                    </a:cubicBezTo>
                    <a:cubicBezTo>
                      <a:pt x="30" y="132"/>
                      <a:pt x="22" y="132"/>
                      <a:pt x="17" y="135"/>
                    </a:cubicBezTo>
                    <a:cubicBezTo>
                      <a:pt x="11" y="137"/>
                      <a:pt x="7" y="141"/>
                      <a:pt x="6" y="147"/>
                    </a:cubicBezTo>
                    <a:cubicBezTo>
                      <a:pt x="5" y="148"/>
                      <a:pt x="5" y="148"/>
                      <a:pt x="5" y="148"/>
                    </a:cubicBezTo>
                    <a:cubicBezTo>
                      <a:pt x="5" y="151"/>
                      <a:pt x="4" y="152"/>
                      <a:pt x="2" y="152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0" y="151"/>
                      <a:pt x="0" y="150"/>
                      <a:pt x="0" y="147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8"/>
                      <a:pt x="0" y="21"/>
                      <a:pt x="1" y="17"/>
                    </a:cubicBezTo>
                    <a:cubicBezTo>
                      <a:pt x="4" y="10"/>
                      <a:pt x="9" y="6"/>
                      <a:pt x="15" y="3"/>
                    </a:cubicBezTo>
                    <a:cubicBezTo>
                      <a:pt x="21" y="1"/>
                      <a:pt x="29" y="0"/>
                      <a:pt x="37" y="0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0" y="4"/>
                      <a:pt x="23" y="5"/>
                      <a:pt x="17" y="8"/>
                    </a:cubicBezTo>
                    <a:cubicBezTo>
                      <a:pt x="12" y="10"/>
                      <a:pt x="8" y="13"/>
                      <a:pt x="6" y="19"/>
                    </a:cubicBezTo>
                    <a:cubicBezTo>
                      <a:pt x="5" y="22"/>
                      <a:pt x="5" y="29"/>
                      <a:pt x="5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138"/>
                      <a:pt x="5" y="138"/>
                      <a:pt x="5" y="138"/>
                    </a:cubicBezTo>
                    <a:close/>
                    <a:moveTo>
                      <a:pt x="37" y="20"/>
                    </a:moveTo>
                    <a:cubicBezTo>
                      <a:pt x="32" y="20"/>
                      <a:pt x="27" y="20"/>
                      <a:pt x="23" y="21"/>
                    </a:cubicBezTo>
                    <a:cubicBezTo>
                      <a:pt x="19" y="22"/>
                      <a:pt x="15" y="23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5"/>
                      <a:pt x="10" y="26"/>
                      <a:pt x="10" y="27"/>
                    </a:cubicBezTo>
                    <a:cubicBezTo>
                      <a:pt x="10" y="28"/>
                      <a:pt x="10" y="29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1"/>
                      <a:pt x="12" y="32"/>
                      <a:pt x="13" y="33"/>
                    </a:cubicBezTo>
                    <a:cubicBezTo>
                      <a:pt x="14" y="33"/>
                      <a:pt x="15" y="33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2"/>
                      <a:pt x="17" y="32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9" y="31"/>
                      <a:pt x="20" y="31"/>
                      <a:pt x="21" y="31"/>
                    </a:cubicBezTo>
                    <a:cubicBezTo>
                      <a:pt x="23" y="30"/>
                      <a:pt x="25" y="29"/>
                      <a:pt x="28" y="29"/>
                    </a:cubicBezTo>
                    <a:cubicBezTo>
                      <a:pt x="31" y="29"/>
                      <a:pt x="34" y="29"/>
                      <a:pt x="37" y="29"/>
                    </a:cubicBezTo>
                    <a:cubicBezTo>
                      <a:pt x="37" y="20"/>
                      <a:pt x="37" y="20"/>
                      <a:pt x="37" y="20"/>
                    </a:cubicBezTo>
                    <a:close/>
                    <a:moveTo>
                      <a:pt x="37" y="40"/>
                    </a:moveTo>
                    <a:cubicBezTo>
                      <a:pt x="32" y="40"/>
                      <a:pt x="27" y="40"/>
                      <a:pt x="23" y="41"/>
                    </a:cubicBezTo>
                    <a:cubicBezTo>
                      <a:pt x="19" y="42"/>
                      <a:pt x="15" y="43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5"/>
                      <a:pt x="10" y="46"/>
                      <a:pt x="10" y="47"/>
                    </a:cubicBezTo>
                    <a:cubicBezTo>
                      <a:pt x="10" y="48"/>
                      <a:pt x="10" y="49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14" y="53"/>
                      <a:pt x="15" y="53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7" y="52"/>
                      <a:pt x="18" y="52"/>
                      <a:pt x="18" y="51"/>
                    </a:cubicBezTo>
                    <a:cubicBezTo>
                      <a:pt x="19" y="51"/>
                      <a:pt x="20" y="51"/>
                      <a:pt x="21" y="51"/>
                    </a:cubicBezTo>
                    <a:cubicBezTo>
                      <a:pt x="23" y="50"/>
                      <a:pt x="25" y="49"/>
                      <a:pt x="28" y="49"/>
                    </a:cubicBezTo>
                    <a:cubicBezTo>
                      <a:pt x="31" y="49"/>
                      <a:pt x="34" y="49"/>
                      <a:pt x="37" y="49"/>
                    </a:cubicBezTo>
                    <a:cubicBezTo>
                      <a:pt x="37" y="40"/>
                      <a:pt x="37" y="40"/>
                      <a:pt x="37" y="40"/>
                    </a:cubicBezTo>
                    <a:close/>
                    <a:moveTo>
                      <a:pt x="37" y="60"/>
                    </a:moveTo>
                    <a:cubicBezTo>
                      <a:pt x="32" y="60"/>
                      <a:pt x="27" y="60"/>
                      <a:pt x="23" y="61"/>
                    </a:cubicBezTo>
                    <a:cubicBezTo>
                      <a:pt x="19" y="61"/>
                      <a:pt x="15" y="63"/>
                      <a:pt x="12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1" y="65"/>
                      <a:pt x="10" y="66"/>
                      <a:pt x="10" y="67"/>
                    </a:cubicBezTo>
                    <a:cubicBezTo>
                      <a:pt x="10" y="68"/>
                      <a:pt x="10" y="69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1" y="71"/>
                      <a:pt x="12" y="72"/>
                      <a:pt x="13" y="72"/>
                    </a:cubicBezTo>
                    <a:cubicBezTo>
                      <a:pt x="14" y="73"/>
                      <a:pt x="15" y="73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7" y="72"/>
                      <a:pt x="18" y="72"/>
                      <a:pt x="18" y="71"/>
                    </a:cubicBezTo>
                    <a:cubicBezTo>
                      <a:pt x="19" y="71"/>
                      <a:pt x="20" y="71"/>
                      <a:pt x="21" y="70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3" y="70"/>
                      <a:pt x="25" y="69"/>
                      <a:pt x="28" y="69"/>
                    </a:cubicBezTo>
                    <a:cubicBezTo>
                      <a:pt x="31" y="69"/>
                      <a:pt x="34" y="68"/>
                      <a:pt x="37" y="68"/>
                    </a:cubicBezTo>
                    <a:lnTo>
                      <a:pt x="3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5" name="Freeform 67"/>
              <p:cNvSpPr>
                <a:spLocks noEditPoints="1"/>
              </p:cNvSpPr>
              <p:nvPr/>
            </p:nvSpPr>
            <p:spPr bwMode="auto">
              <a:xfrm>
                <a:off x="5781676" y="1787525"/>
                <a:ext cx="246063" cy="66675"/>
              </a:xfrm>
              <a:custGeom>
                <a:avLst/>
                <a:gdLst>
                  <a:gd name="T0" fmla="*/ 103 w 109"/>
                  <a:gd name="T1" fmla="*/ 11 h 29"/>
                  <a:gd name="T2" fmla="*/ 97 w 109"/>
                  <a:gd name="T3" fmla="*/ 12 h 29"/>
                  <a:gd name="T4" fmla="*/ 83 w 109"/>
                  <a:gd name="T5" fmla="*/ 7 h 29"/>
                  <a:gd name="T6" fmla="*/ 69 w 109"/>
                  <a:gd name="T7" fmla="*/ 12 h 29"/>
                  <a:gd name="T8" fmla="*/ 55 w 109"/>
                  <a:gd name="T9" fmla="*/ 7 h 29"/>
                  <a:gd name="T10" fmla="*/ 57 w 109"/>
                  <a:gd name="T11" fmla="*/ 2 h 29"/>
                  <a:gd name="T12" fmla="*/ 69 w 109"/>
                  <a:gd name="T13" fmla="*/ 8 h 29"/>
                  <a:gd name="T14" fmla="*/ 81 w 109"/>
                  <a:gd name="T15" fmla="*/ 2 h 29"/>
                  <a:gd name="T16" fmla="*/ 85 w 109"/>
                  <a:gd name="T17" fmla="*/ 2 h 29"/>
                  <a:gd name="T18" fmla="*/ 97 w 109"/>
                  <a:gd name="T19" fmla="*/ 8 h 29"/>
                  <a:gd name="T20" fmla="*/ 101 w 109"/>
                  <a:gd name="T21" fmla="*/ 7 h 29"/>
                  <a:gd name="T22" fmla="*/ 107 w 109"/>
                  <a:gd name="T23" fmla="*/ 4 h 29"/>
                  <a:gd name="T24" fmla="*/ 109 w 109"/>
                  <a:gd name="T25" fmla="*/ 17 h 29"/>
                  <a:gd name="T26" fmla="*/ 109 w 109"/>
                  <a:gd name="T27" fmla="*/ 17 h 29"/>
                  <a:gd name="T28" fmla="*/ 105 w 109"/>
                  <a:gd name="T29" fmla="*/ 20 h 29"/>
                  <a:gd name="T30" fmla="*/ 92 w 109"/>
                  <a:gd name="T31" fmla="*/ 25 h 29"/>
                  <a:gd name="T32" fmla="*/ 79 w 109"/>
                  <a:gd name="T33" fmla="*/ 28 h 29"/>
                  <a:gd name="T34" fmla="*/ 64 w 109"/>
                  <a:gd name="T35" fmla="*/ 22 h 29"/>
                  <a:gd name="T36" fmla="*/ 55 w 109"/>
                  <a:gd name="T37" fmla="*/ 21 h 29"/>
                  <a:gd name="T38" fmla="*/ 56 w 109"/>
                  <a:gd name="T39" fmla="*/ 16 h 29"/>
                  <a:gd name="T40" fmla="*/ 73 w 109"/>
                  <a:gd name="T41" fmla="*/ 21 h 29"/>
                  <a:gd name="T42" fmla="*/ 85 w 109"/>
                  <a:gd name="T43" fmla="*/ 23 h 29"/>
                  <a:gd name="T44" fmla="*/ 103 w 109"/>
                  <a:gd name="T45" fmla="*/ 15 h 29"/>
                  <a:gd name="T46" fmla="*/ 104 w 109"/>
                  <a:gd name="T47" fmla="*/ 11 h 29"/>
                  <a:gd name="T48" fmla="*/ 55 w 109"/>
                  <a:gd name="T49" fmla="*/ 7 h 29"/>
                  <a:gd name="T50" fmla="*/ 41 w 109"/>
                  <a:gd name="T51" fmla="*/ 12 h 29"/>
                  <a:gd name="T52" fmla="*/ 27 w 109"/>
                  <a:gd name="T53" fmla="*/ 7 h 29"/>
                  <a:gd name="T54" fmla="*/ 12 w 109"/>
                  <a:gd name="T55" fmla="*/ 12 h 29"/>
                  <a:gd name="T56" fmla="*/ 5 w 109"/>
                  <a:gd name="T57" fmla="*/ 11 h 29"/>
                  <a:gd name="T58" fmla="*/ 5 w 109"/>
                  <a:gd name="T59" fmla="*/ 17 h 29"/>
                  <a:gd name="T60" fmla="*/ 18 w 109"/>
                  <a:gd name="T61" fmla="*/ 17 h 29"/>
                  <a:gd name="T62" fmla="*/ 28 w 109"/>
                  <a:gd name="T63" fmla="*/ 20 h 29"/>
                  <a:gd name="T64" fmla="*/ 28 w 109"/>
                  <a:gd name="T65" fmla="*/ 21 h 29"/>
                  <a:gd name="T66" fmla="*/ 34 w 109"/>
                  <a:gd name="T67" fmla="*/ 23 h 29"/>
                  <a:gd name="T68" fmla="*/ 40 w 109"/>
                  <a:gd name="T69" fmla="*/ 21 h 29"/>
                  <a:gd name="T70" fmla="*/ 42 w 109"/>
                  <a:gd name="T71" fmla="*/ 20 h 29"/>
                  <a:gd name="T72" fmla="*/ 55 w 109"/>
                  <a:gd name="T73" fmla="*/ 21 h 29"/>
                  <a:gd name="T74" fmla="*/ 42 w 109"/>
                  <a:gd name="T75" fmla="*/ 25 h 29"/>
                  <a:gd name="T76" fmla="*/ 39 w 109"/>
                  <a:gd name="T77" fmla="*/ 27 h 29"/>
                  <a:gd name="T78" fmla="*/ 26 w 109"/>
                  <a:gd name="T79" fmla="*/ 25 h 29"/>
                  <a:gd name="T80" fmla="*/ 25 w 109"/>
                  <a:gd name="T81" fmla="*/ 25 h 29"/>
                  <a:gd name="T82" fmla="*/ 17 w 109"/>
                  <a:gd name="T83" fmla="*/ 22 h 29"/>
                  <a:gd name="T84" fmla="*/ 6 w 109"/>
                  <a:gd name="T85" fmla="*/ 22 h 29"/>
                  <a:gd name="T86" fmla="*/ 2 w 109"/>
                  <a:gd name="T87" fmla="*/ 23 h 29"/>
                  <a:gd name="T88" fmla="*/ 0 w 109"/>
                  <a:gd name="T89" fmla="*/ 7 h 29"/>
                  <a:gd name="T90" fmla="*/ 0 w 109"/>
                  <a:gd name="T91" fmla="*/ 5 h 29"/>
                  <a:gd name="T92" fmla="*/ 8 w 109"/>
                  <a:gd name="T93" fmla="*/ 7 h 29"/>
                  <a:gd name="T94" fmla="*/ 19 w 109"/>
                  <a:gd name="T95" fmla="*/ 6 h 29"/>
                  <a:gd name="T96" fmla="*/ 25 w 109"/>
                  <a:gd name="T97" fmla="*/ 1 h 29"/>
                  <a:gd name="T98" fmla="*/ 34 w 109"/>
                  <a:gd name="T99" fmla="*/ 6 h 29"/>
                  <a:gd name="T100" fmla="*/ 47 w 109"/>
                  <a:gd name="T101" fmla="*/ 6 h 29"/>
                  <a:gd name="T102" fmla="*/ 53 w 109"/>
                  <a:gd name="T103" fmla="*/ 1 h 29"/>
                  <a:gd name="T104" fmla="*/ 55 w 109"/>
                  <a:gd name="T105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" h="29">
                    <a:moveTo>
                      <a:pt x="104" y="11"/>
                    </a:moveTo>
                    <a:cubicBezTo>
                      <a:pt x="104" y="11"/>
                      <a:pt x="103" y="11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1" y="12"/>
                      <a:pt x="99" y="12"/>
                      <a:pt x="97" y="12"/>
                    </a:cubicBezTo>
                    <a:cubicBezTo>
                      <a:pt x="94" y="12"/>
                      <a:pt x="91" y="12"/>
                      <a:pt x="88" y="10"/>
                    </a:cubicBezTo>
                    <a:cubicBezTo>
                      <a:pt x="86" y="9"/>
                      <a:pt x="84" y="8"/>
                      <a:pt x="83" y="7"/>
                    </a:cubicBezTo>
                    <a:cubicBezTo>
                      <a:pt x="81" y="8"/>
                      <a:pt x="79" y="9"/>
                      <a:pt x="78" y="10"/>
                    </a:cubicBezTo>
                    <a:cubicBezTo>
                      <a:pt x="75" y="12"/>
                      <a:pt x="72" y="12"/>
                      <a:pt x="69" y="12"/>
                    </a:cubicBezTo>
                    <a:cubicBezTo>
                      <a:pt x="65" y="12"/>
                      <a:pt x="62" y="12"/>
                      <a:pt x="60" y="10"/>
                    </a:cubicBezTo>
                    <a:cubicBezTo>
                      <a:pt x="58" y="9"/>
                      <a:pt x="56" y="8"/>
                      <a:pt x="55" y="7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6" y="1"/>
                      <a:pt x="57" y="2"/>
                    </a:cubicBezTo>
                    <a:cubicBezTo>
                      <a:pt x="58" y="3"/>
                      <a:pt x="60" y="5"/>
                      <a:pt x="62" y="6"/>
                    </a:cubicBezTo>
                    <a:cubicBezTo>
                      <a:pt x="64" y="7"/>
                      <a:pt x="66" y="8"/>
                      <a:pt x="69" y="8"/>
                    </a:cubicBezTo>
                    <a:cubicBezTo>
                      <a:pt x="71" y="8"/>
                      <a:pt x="73" y="7"/>
                      <a:pt x="75" y="6"/>
                    </a:cubicBezTo>
                    <a:cubicBezTo>
                      <a:pt x="78" y="5"/>
                      <a:pt x="79" y="3"/>
                      <a:pt x="81" y="2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2" y="0"/>
                      <a:pt x="84" y="0"/>
                      <a:pt x="85" y="2"/>
                    </a:cubicBezTo>
                    <a:cubicBezTo>
                      <a:pt x="86" y="3"/>
                      <a:pt x="88" y="5"/>
                      <a:pt x="90" y="6"/>
                    </a:cubicBezTo>
                    <a:cubicBezTo>
                      <a:pt x="92" y="7"/>
                      <a:pt x="94" y="8"/>
                      <a:pt x="97" y="8"/>
                    </a:cubicBezTo>
                    <a:cubicBezTo>
                      <a:pt x="98" y="8"/>
                      <a:pt x="100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3" y="6"/>
                      <a:pt x="104" y="6"/>
                      <a:pt x="105" y="5"/>
                    </a:cubicBezTo>
                    <a:cubicBezTo>
                      <a:pt x="106" y="5"/>
                      <a:pt x="106" y="4"/>
                      <a:pt x="107" y="4"/>
                    </a:cubicBezTo>
                    <a:cubicBezTo>
                      <a:pt x="108" y="4"/>
                      <a:pt x="109" y="5"/>
                      <a:pt x="109" y="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9"/>
                      <a:pt x="108" y="20"/>
                      <a:pt x="107" y="20"/>
                    </a:cubicBezTo>
                    <a:cubicBezTo>
                      <a:pt x="106" y="20"/>
                      <a:pt x="105" y="20"/>
                      <a:pt x="105" y="20"/>
                    </a:cubicBezTo>
                    <a:cubicBezTo>
                      <a:pt x="104" y="20"/>
                      <a:pt x="104" y="20"/>
                      <a:pt x="103" y="20"/>
                    </a:cubicBezTo>
                    <a:cubicBezTo>
                      <a:pt x="99" y="20"/>
                      <a:pt x="96" y="23"/>
                      <a:pt x="92" y="25"/>
                    </a:cubicBezTo>
                    <a:cubicBezTo>
                      <a:pt x="91" y="25"/>
                      <a:pt x="89" y="26"/>
                      <a:pt x="88" y="27"/>
                    </a:cubicBezTo>
                    <a:cubicBezTo>
                      <a:pt x="84" y="29"/>
                      <a:pt x="82" y="29"/>
                      <a:pt x="79" y="28"/>
                    </a:cubicBezTo>
                    <a:cubicBezTo>
                      <a:pt x="76" y="28"/>
                      <a:pt x="74" y="27"/>
                      <a:pt x="71" y="25"/>
                    </a:cubicBezTo>
                    <a:cubicBezTo>
                      <a:pt x="69" y="24"/>
                      <a:pt x="66" y="23"/>
                      <a:pt x="64" y="22"/>
                    </a:cubicBezTo>
                    <a:cubicBezTo>
                      <a:pt x="61" y="21"/>
                      <a:pt x="59" y="21"/>
                      <a:pt x="56" y="21"/>
                    </a:cubicBezTo>
                    <a:cubicBezTo>
                      <a:pt x="56" y="21"/>
                      <a:pt x="55" y="21"/>
                      <a:pt x="55" y="21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6" y="16"/>
                      <a:pt x="56" y="16"/>
                    </a:cubicBezTo>
                    <a:cubicBezTo>
                      <a:pt x="60" y="16"/>
                      <a:pt x="62" y="16"/>
                      <a:pt x="65" y="17"/>
                    </a:cubicBezTo>
                    <a:cubicBezTo>
                      <a:pt x="68" y="18"/>
                      <a:pt x="71" y="20"/>
                      <a:pt x="73" y="21"/>
                    </a:cubicBezTo>
                    <a:cubicBezTo>
                      <a:pt x="75" y="22"/>
                      <a:pt x="78" y="23"/>
                      <a:pt x="80" y="24"/>
                    </a:cubicBezTo>
                    <a:cubicBezTo>
                      <a:pt x="82" y="24"/>
                      <a:pt x="83" y="24"/>
                      <a:pt x="85" y="23"/>
                    </a:cubicBezTo>
                    <a:cubicBezTo>
                      <a:pt x="87" y="22"/>
                      <a:pt x="88" y="21"/>
                      <a:pt x="90" y="20"/>
                    </a:cubicBezTo>
                    <a:cubicBezTo>
                      <a:pt x="94" y="18"/>
                      <a:pt x="98" y="16"/>
                      <a:pt x="103" y="15"/>
                    </a:cubicBezTo>
                    <a:cubicBezTo>
                      <a:pt x="103" y="15"/>
                      <a:pt x="104" y="15"/>
                      <a:pt x="104" y="15"/>
                    </a:cubicBezTo>
                    <a:lnTo>
                      <a:pt x="104" y="11"/>
                    </a:lnTo>
                    <a:close/>
                    <a:moveTo>
                      <a:pt x="55" y="7"/>
                    </a:moveTo>
                    <a:cubicBezTo>
                      <a:pt x="55" y="7"/>
                      <a:pt x="55" y="7"/>
                      <a:pt x="55" y="7"/>
                    </a:cubicBezTo>
                    <a:cubicBezTo>
                      <a:pt x="53" y="8"/>
                      <a:pt x="51" y="9"/>
                      <a:pt x="49" y="10"/>
                    </a:cubicBezTo>
                    <a:cubicBezTo>
                      <a:pt x="47" y="12"/>
                      <a:pt x="44" y="12"/>
                      <a:pt x="41" y="12"/>
                    </a:cubicBezTo>
                    <a:cubicBezTo>
                      <a:pt x="37" y="12"/>
                      <a:pt x="34" y="12"/>
                      <a:pt x="32" y="10"/>
                    </a:cubicBezTo>
                    <a:cubicBezTo>
                      <a:pt x="30" y="9"/>
                      <a:pt x="28" y="8"/>
                      <a:pt x="27" y="7"/>
                    </a:cubicBezTo>
                    <a:cubicBezTo>
                      <a:pt x="25" y="8"/>
                      <a:pt x="23" y="9"/>
                      <a:pt x="21" y="10"/>
                    </a:cubicBezTo>
                    <a:cubicBezTo>
                      <a:pt x="19" y="12"/>
                      <a:pt x="16" y="12"/>
                      <a:pt x="12" y="12"/>
                    </a:cubicBezTo>
                    <a:cubicBezTo>
                      <a:pt x="10" y="12"/>
                      <a:pt x="8" y="12"/>
                      <a:pt x="6" y="11"/>
                    </a:cubicBezTo>
                    <a:cubicBezTo>
                      <a:pt x="6" y="11"/>
                      <a:pt x="5" y="11"/>
                      <a:pt x="5" y="1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7" y="17"/>
                      <a:pt x="9" y="17"/>
                    </a:cubicBezTo>
                    <a:cubicBezTo>
                      <a:pt x="12" y="16"/>
                      <a:pt x="15" y="16"/>
                      <a:pt x="18" y="17"/>
                    </a:cubicBezTo>
                    <a:cubicBezTo>
                      <a:pt x="21" y="18"/>
                      <a:pt x="24" y="19"/>
                      <a:pt x="27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2"/>
                      <a:pt x="32" y="23"/>
                      <a:pt x="34" y="23"/>
                    </a:cubicBezTo>
                    <a:cubicBezTo>
                      <a:pt x="35" y="23"/>
                      <a:pt x="36" y="22"/>
                      <a:pt x="37" y="22"/>
                    </a:cubicBezTo>
                    <a:cubicBezTo>
                      <a:pt x="38" y="22"/>
                      <a:pt x="39" y="21"/>
                      <a:pt x="40" y="21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6" y="18"/>
                      <a:pt x="50" y="16"/>
                      <a:pt x="55" y="16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1" y="21"/>
                      <a:pt x="47" y="23"/>
                      <a:pt x="44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1" y="26"/>
                      <a:pt x="40" y="26"/>
                      <a:pt x="39" y="27"/>
                    </a:cubicBezTo>
                    <a:cubicBezTo>
                      <a:pt x="37" y="27"/>
                      <a:pt x="36" y="27"/>
                      <a:pt x="34" y="27"/>
                    </a:cubicBezTo>
                    <a:cubicBezTo>
                      <a:pt x="31" y="28"/>
                      <a:pt x="29" y="26"/>
                      <a:pt x="26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3" y="23"/>
                      <a:pt x="20" y="22"/>
                      <a:pt x="17" y="22"/>
                    </a:cubicBezTo>
                    <a:cubicBezTo>
                      <a:pt x="15" y="21"/>
                      <a:pt x="12" y="21"/>
                      <a:pt x="9" y="21"/>
                    </a:cubicBezTo>
                    <a:cubicBezTo>
                      <a:pt x="8" y="21"/>
                      <a:pt x="7" y="22"/>
                      <a:pt x="6" y="22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3" y="23"/>
                      <a:pt x="3" y="23"/>
                      <a:pt x="2" y="23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5"/>
                    </a:cubicBezTo>
                    <a:cubicBezTo>
                      <a:pt x="1" y="4"/>
                      <a:pt x="3" y="4"/>
                      <a:pt x="4" y="5"/>
                    </a:cubicBezTo>
                    <a:cubicBezTo>
                      <a:pt x="5" y="6"/>
                      <a:pt x="6" y="6"/>
                      <a:pt x="8" y="7"/>
                    </a:cubicBezTo>
                    <a:cubicBezTo>
                      <a:pt x="9" y="7"/>
                      <a:pt x="11" y="8"/>
                      <a:pt x="12" y="8"/>
                    </a:cubicBezTo>
                    <a:cubicBezTo>
                      <a:pt x="15" y="8"/>
                      <a:pt x="17" y="7"/>
                      <a:pt x="19" y="6"/>
                    </a:cubicBezTo>
                    <a:cubicBezTo>
                      <a:pt x="21" y="5"/>
                      <a:pt x="23" y="3"/>
                      <a:pt x="2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6" y="0"/>
                      <a:pt x="28" y="0"/>
                      <a:pt x="28" y="2"/>
                    </a:cubicBezTo>
                    <a:cubicBezTo>
                      <a:pt x="30" y="3"/>
                      <a:pt x="32" y="5"/>
                      <a:pt x="34" y="6"/>
                    </a:cubicBezTo>
                    <a:cubicBezTo>
                      <a:pt x="36" y="7"/>
                      <a:pt x="38" y="8"/>
                      <a:pt x="41" y="8"/>
                    </a:cubicBezTo>
                    <a:cubicBezTo>
                      <a:pt x="43" y="8"/>
                      <a:pt x="45" y="7"/>
                      <a:pt x="47" y="6"/>
                    </a:cubicBezTo>
                    <a:cubicBezTo>
                      <a:pt x="49" y="5"/>
                      <a:pt x="51" y="3"/>
                      <a:pt x="53" y="2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4" y="1"/>
                      <a:pt x="54" y="1"/>
                      <a:pt x="55" y="1"/>
                    </a:cubicBezTo>
                    <a:lnTo>
                      <a:pt x="5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6" name="Freeform 68"/>
              <p:cNvSpPr>
                <a:spLocks noEditPoints="1"/>
              </p:cNvSpPr>
              <p:nvPr/>
            </p:nvSpPr>
            <p:spPr bwMode="auto">
              <a:xfrm>
                <a:off x="5781676" y="1844675"/>
                <a:ext cx="246063" cy="49213"/>
              </a:xfrm>
              <a:custGeom>
                <a:avLst/>
                <a:gdLst>
                  <a:gd name="T0" fmla="*/ 99 w 109"/>
                  <a:gd name="T1" fmla="*/ 8 h 22"/>
                  <a:gd name="T2" fmla="*/ 99 w 109"/>
                  <a:gd name="T3" fmla="*/ 8 h 22"/>
                  <a:gd name="T4" fmla="*/ 83 w 109"/>
                  <a:gd name="T5" fmla="*/ 14 h 22"/>
                  <a:gd name="T6" fmla="*/ 75 w 109"/>
                  <a:gd name="T7" fmla="*/ 13 h 22"/>
                  <a:gd name="T8" fmla="*/ 67 w 109"/>
                  <a:gd name="T9" fmla="*/ 10 h 22"/>
                  <a:gd name="T10" fmla="*/ 65 w 109"/>
                  <a:gd name="T11" fmla="*/ 9 h 22"/>
                  <a:gd name="T12" fmla="*/ 56 w 109"/>
                  <a:gd name="T13" fmla="*/ 6 h 22"/>
                  <a:gd name="T14" fmla="*/ 55 w 109"/>
                  <a:gd name="T15" fmla="*/ 6 h 22"/>
                  <a:gd name="T16" fmla="*/ 55 w 109"/>
                  <a:gd name="T17" fmla="*/ 2 h 22"/>
                  <a:gd name="T18" fmla="*/ 56 w 109"/>
                  <a:gd name="T19" fmla="*/ 1 h 22"/>
                  <a:gd name="T20" fmla="*/ 68 w 109"/>
                  <a:gd name="T21" fmla="*/ 5 h 22"/>
                  <a:gd name="T22" fmla="*/ 69 w 109"/>
                  <a:gd name="T23" fmla="*/ 6 h 22"/>
                  <a:gd name="T24" fmla="*/ 76 w 109"/>
                  <a:gd name="T25" fmla="*/ 9 h 22"/>
                  <a:gd name="T26" fmla="*/ 82 w 109"/>
                  <a:gd name="T27" fmla="*/ 9 h 22"/>
                  <a:gd name="T28" fmla="*/ 96 w 109"/>
                  <a:gd name="T29" fmla="*/ 4 h 22"/>
                  <a:gd name="T30" fmla="*/ 96 w 109"/>
                  <a:gd name="T31" fmla="*/ 4 h 22"/>
                  <a:gd name="T32" fmla="*/ 101 w 109"/>
                  <a:gd name="T33" fmla="*/ 1 h 22"/>
                  <a:gd name="T34" fmla="*/ 107 w 109"/>
                  <a:gd name="T35" fmla="*/ 1 h 22"/>
                  <a:gd name="T36" fmla="*/ 109 w 109"/>
                  <a:gd name="T37" fmla="*/ 3 h 22"/>
                  <a:gd name="T38" fmla="*/ 109 w 109"/>
                  <a:gd name="T39" fmla="*/ 19 h 22"/>
                  <a:gd name="T40" fmla="*/ 107 w 109"/>
                  <a:gd name="T41" fmla="*/ 22 h 22"/>
                  <a:gd name="T42" fmla="*/ 55 w 109"/>
                  <a:gd name="T43" fmla="*/ 22 h 22"/>
                  <a:gd name="T44" fmla="*/ 55 w 109"/>
                  <a:gd name="T45" fmla="*/ 17 h 22"/>
                  <a:gd name="T46" fmla="*/ 104 w 109"/>
                  <a:gd name="T47" fmla="*/ 17 h 22"/>
                  <a:gd name="T48" fmla="*/ 104 w 109"/>
                  <a:gd name="T49" fmla="*/ 5 h 22"/>
                  <a:gd name="T50" fmla="*/ 103 w 109"/>
                  <a:gd name="T51" fmla="*/ 6 h 22"/>
                  <a:gd name="T52" fmla="*/ 99 w 109"/>
                  <a:gd name="T53" fmla="*/ 8 h 22"/>
                  <a:gd name="T54" fmla="*/ 55 w 109"/>
                  <a:gd name="T55" fmla="*/ 6 h 22"/>
                  <a:gd name="T56" fmla="*/ 48 w 109"/>
                  <a:gd name="T57" fmla="*/ 9 h 22"/>
                  <a:gd name="T58" fmla="*/ 43 w 109"/>
                  <a:gd name="T59" fmla="*/ 11 h 22"/>
                  <a:gd name="T60" fmla="*/ 43 w 109"/>
                  <a:gd name="T61" fmla="*/ 11 h 22"/>
                  <a:gd name="T62" fmla="*/ 35 w 109"/>
                  <a:gd name="T63" fmla="*/ 13 h 22"/>
                  <a:gd name="T64" fmla="*/ 26 w 109"/>
                  <a:gd name="T65" fmla="*/ 12 h 22"/>
                  <a:gd name="T66" fmla="*/ 22 w 109"/>
                  <a:gd name="T67" fmla="*/ 10 h 22"/>
                  <a:gd name="T68" fmla="*/ 13 w 109"/>
                  <a:gd name="T69" fmla="*/ 7 h 22"/>
                  <a:gd name="T70" fmla="*/ 8 w 109"/>
                  <a:gd name="T71" fmla="*/ 8 h 22"/>
                  <a:gd name="T72" fmla="*/ 5 w 109"/>
                  <a:gd name="T73" fmla="*/ 10 h 22"/>
                  <a:gd name="T74" fmla="*/ 5 w 109"/>
                  <a:gd name="T75" fmla="*/ 17 h 22"/>
                  <a:gd name="T76" fmla="*/ 55 w 109"/>
                  <a:gd name="T77" fmla="*/ 17 h 22"/>
                  <a:gd name="T78" fmla="*/ 55 w 109"/>
                  <a:gd name="T79" fmla="*/ 22 h 22"/>
                  <a:gd name="T80" fmla="*/ 2 w 109"/>
                  <a:gd name="T81" fmla="*/ 22 h 22"/>
                  <a:gd name="T82" fmla="*/ 0 w 109"/>
                  <a:gd name="T83" fmla="*/ 19 h 22"/>
                  <a:gd name="T84" fmla="*/ 0 w 109"/>
                  <a:gd name="T85" fmla="*/ 9 h 22"/>
                  <a:gd name="T86" fmla="*/ 0 w 109"/>
                  <a:gd name="T87" fmla="*/ 9 h 22"/>
                  <a:gd name="T88" fmla="*/ 1 w 109"/>
                  <a:gd name="T89" fmla="*/ 7 h 22"/>
                  <a:gd name="T90" fmla="*/ 6 w 109"/>
                  <a:gd name="T91" fmla="*/ 3 h 22"/>
                  <a:gd name="T92" fmla="*/ 13 w 109"/>
                  <a:gd name="T93" fmla="*/ 2 h 22"/>
                  <a:gd name="T94" fmla="*/ 24 w 109"/>
                  <a:gd name="T95" fmla="*/ 5 h 22"/>
                  <a:gd name="T96" fmla="*/ 28 w 109"/>
                  <a:gd name="T97" fmla="*/ 7 h 22"/>
                  <a:gd name="T98" fmla="*/ 35 w 109"/>
                  <a:gd name="T99" fmla="*/ 8 h 22"/>
                  <a:gd name="T100" fmla="*/ 41 w 109"/>
                  <a:gd name="T101" fmla="*/ 7 h 22"/>
                  <a:gd name="T102" fmla="*/ 41 w 109"/>
                  <a:gd name="T103" fmla="*/ 7 h 22"/>
                  <a:gd name="T104" fmla="*/ 41 w 109"/>
                  <a:gd name="T105" fmla="*/ 7 h 22"/>
                  <a:gd name="T106" fmla="*/ 46 w 109"/>
                  <a:gd name="T107" fmla="*/ 5 h 22"/>
                  <a:gd name="T108" fmla="*/ 55 w 109"/>
                  <a:gd name="T109" fmla="*/ 2 h 22"/>
                  <a:gd name="T110" fmla="*/ 55 w 109"/>
                  <a:gd name="T111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9" h="22">
                    <a:moveTo>
                      <a:pt x="99" y="8"/>
                    </a:moveTo>
                    <a:cubicBezTo>
                      <a:pt x="99" y="8"/>
                      <a:pt x="99" y="8"/>
                      <a:pt x="99" y="8"/>
                    </a:cubicBezTo>
                    <a:cubicBezTo>
                      <a:pt x="94" y="11"/>
                      <a:pt x="89" y="14"/>
                      <a:pt x="83" y="14"/>
                    </a:cubicBezTo>
                    <a:cubicBezTo>
                      <a:pt x="80" y="14"/>
                      <a:pt x="77" y="14"/>
                      <a:pt x="75" y="13"/>
                    </a:cubicBezTo>
                    <a:cubicBezTo>
                      <a:pt x="72" y="12"/>
                      <a:pt x="70" y="11"/>
                      <a:pt x="67" y="10"/>
                    </a:cubicBezTo>
                    <a:cubicBezTo>
                      <a:pt x="67" y="10"/>
                      <a:pt x="66" y="10"/>
                      <a:pt x="65" y="9"/>
                    </a:cubicBezTo>
                    <a:cubicBezTo>
                      <a:pt x="62" y="8"/>
                      <a:pt x="59" y="6"/>
                      <a:pt x="56" y="6"/>
                    </a:cubicBezTo>
                    <a:cubicBezTo>
                      <a:pt x="56" y="6"/>
                      <a:pt x="55" y="6"/>
                      <a:pt x="55" y="6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1"/>
                      <a:pt x="55" y="1"/>
                      <a:pt x="56" y="1"/>
                    </a:cubicBezTo>
                    <a:cubicBezTo>
                      <a:pt x="60" y="1"/>
                      <a:pt x="64" y="3"/>
                      <a:pt x="68" y="5"/>
                    </a:cubicBezTo>
                    <a:cubicBezTo>
                      <a:pt x="68" y="5"/>
                      <a:pt x="69" y="6"/>
                      <a:pt x="69" y="6"/>
                    </a:cubicBezTo>
                    <a:cubicBezTo>
                      <a:pt x="72" y="7"/>
                      <a:pt x="74" y="8"/>
                      <a:pt x="76" y="9"/>
                    </a:cubicBezTo>
                    <a:cubicBezTo>
                      <a:pt x="78" y="9"/>
                      <a:pt x="80" y="10"/>
                      <a:pt x="82" y="9"/>
                    </a:cubicBezTo>
                    <a:cubicBezTo>
                      <a:pt x="87" y="9"/>
                      <a:pt x="92" y="7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8" y="3"/>
                      <a:pt x="99" y="2"/>
                      <a:pt x="101" y="1"/>
                    </a:cubicBezTo>
                    <a:cubicBezTo>
                      <a:pt x="103" y="1"/>
                      <a:pt x="105" y="0"/>
                      <a:pt x="107" y="1"/>
                    </a:cubicBezTo>
                    <a:cubicBezTo>
                      <a:pt x="108" y="1"/>
                      <a:pt x="109" y="2"/>
                      <a:pt x="109" y="3"/>
                    </a:cubicBezTo>
                    <a:cubicBezTo>
                      <a:pt x="109" y="19"/>
                      <a:pt x="109" y="19"/>
                      <a:pt x="109" y="19"/>
                    </a:cubicBezTo>
                    <a:cubicBezTo>
                      <a:pt x="109" y="21"/>
                      <a:pt x="108" y="22"/>
                      <a:pt x="107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104" y="17"/>
                      <a:pt x="104" y="17"/>
                      <a:pt x="104" y="17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5"/>
                      <a:pt x="103" y="6"/>
                      <a:pt x="103" y="6"/>
                    </a:cubicBezTo>
                    <a:cubicBezTo>
                      <a:pt x="101" y="6"/>
                      <a:pt x="100" y="7"/>
                      <a:pt x="99" y="8"/>
                    </a:cubicBezTo>
                    <a:close/>
                    <a:moveTo>
                      <a:pt x="55" y="6"/>
                    </a:moveTo>
                    <a:cubicBezTo>
                      <a:pt x="52" y="7"/>
                      <a:pt x="50" y="8"/>
                      <a:pt x="48" y="9"/>
                    </a:cubicBezTo>
                    <a:cubicBezTo>
                      <a:pt x="46" y="10"/>
                      <a:pt x="45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0" y="12"/>
                      <a:pt x="37" y="13"/>
                      <a:pt x="35" y="13"/>
                    </a:cubicBezTo>
                    <a:cubicBezTo>
                      <a:pt x="32" y="13"/>
                      <a:pt x="29" y="13"/>
                      <a:pt x="26" y="12"/>
                    </a:cubicBezTo>
                    <a:cubicBezTo>
                      <a:pt x="25" y="11"/>
                      <a:pt x="24" y="10"/>
                      <a:pt x="22" y="10"/>
                    </a:cubicBezTo>
                    <a:cubicBezTo>
                      <a:pt x="19" y="8"/>
                      <a:pt x="16" y="7"/>
                      <a:pt x="13" y="7"/>
                    </a:cubicBezTo>
                    <a:cubicBezTo>
                      <a:pt x="11" y="7"/>
                      <a:pt x="10" y="7"/>
                      <a:pt x="8" y="8"/>
                    </a:cubicBezTo>
                    <a:cubicBezTo>
                      <a:pt x="7" y="8"/>
                      <a:pt x="6" y="9"/>
                      <a:pt x="5" y="10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0" y="8"/>
                      <a:pt x="1" y="7"/>
                    </a:cubicBezTo>
                    <a:cubicBezTo>
                      <a:pt x="2" y="6"/>
                      <a:pt x="4" y="4"/>
                      <a:pt x="6" y="3"/>
                    </a:cubicBezTo>
                    <a:cubicBezTo>
                      <a:pt x="8" y="2"/>
                      <a:pt x="11" y="2"/>
                      <a:pt x="13" y="2"/>
                    </a:cubicBezTo>
                    <a:cubicBezTo>
                      <a:pt x="17" y="2"/>
                      <a:pt x="21" y="4"/>
                      <a:pt x="24" y="5"/>
                    </a:cubicBezTo>
                    <a:cubicBezTo>
                      <a:pt x="25" y="6"/>
                      <a:pt x="27" y="7"/>
                      <a:pt x="28" y="7"/>
                    </a:cubicBezTo>
                    <a:cubicBezTo>
                      <a:pt x="30" y="8"/>
                      <a:pt x="32" y="8"/>
                      <a:pt x="35" y="8"/>
                    </a:cubicBezTo>
                    <a:cubicBezTo>
                      <a:pt x="37" y="8"/>
                      <a:pt x="39" y="8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6"/>
                      <a:pt x="44" y="6"/>
                      <a:pt x="46" y="5"/>
                    </a:cubicBezTo>
                    <a:cubicBezTo>
                      <a:pt x="49" y="3"/>
                      <a:pt x="51" y="2"/>
                      <a:pt x="55" y="2"/>
                    </a:cubicBezTo>
                    <a:lnTo>
                      <a:pt x="55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7" name="Freeform 69"/>
              <p:cNvSpPr>
                <a:spLocks noEditPoints="1"/>
              </p:cNvSpPr>
              <p:nvPr/>
            </p:nvSpPr>
            <p:spPr bwMode="auto">
              <a:xfrm>
                <a:off x="5772151" y="1681163"/>
                <a:ext cx="263525" cy="127000"/>
              </a:xfrm>
              <a:custGeom>
                <a:avLst/>
                <a:gdLst>
                  <a:gd name="T0" fmla="*/ 110 w 117"/>
                  <a:gd name="T1" fmla="*/ 47 h 56"/>
                  <a:gd name="T2" fmla="*/ 112 w 117"/>
                  <a:gd name="T3" fmla="*/ 18 h 56"/>
                  <a:gd name="T4" fmla="*/ 62 w 117"/>
                  <a:gd name="T5" fmla="*/ 14 h 56"/>
                  <a:gd name="T6" fmla="*/ 59 w 117"/>
                  <a:gd name="T7" fmla="*/ 7 h 56"/>
                  <a:gd name="T8" fmla="*/ 63 w 117"/>
                  <a:gd name="T9" fmla="*/ 1 h 56"/>
                  <a:gd name="T10" fmla="*/ 67 w 117"/>
                  <a:gd name="T11" fmla="*/ 12 h 56"/>
                  <a:gd name="T12" fmla="*/ 117 w 117"/>
                  <a:gd name="T13" fmla="*/ 16 h 56"/>
                  <a:gd name="T14" fmla="*/ 113 w 117"/>
                  <a:gd name="T15" fmla="*/ 50 h 56"/>
                  <a:gd name="T16" fmla="*/ 113 w 117"/>
                  <a:gd name="T17" fmla="*/ 50 h 56"/>
                  <a:gd name="T18" fmla="*/ 113 w 117"/>
                  <a:gd name="T19" fmla="*/ 51 h 56"/>
                  <a:gd name="T20" fmla="*/ 113 w 117"/>
                  <a:gd name="T21" fmla="*/ 51 h 56"/>
                  <a:gd name="T22" fmla="*/ 101 w 117"/>
                  <a:gd name="T23" fmla="*/ 56 h 56"/>
                  <a:gd name="T24" fmla="*/ 84 w 117"/>
                  <a:gd name="T25" fmla="*/ 51 h 56"/>
                  <a:gd name="T26" fmla="*/ 61 w 117"/>
                  <a:gd name="T27" fmla="*/ 51 h 56"/>
                  <a:gd name="T28" fmla="*/ 59 w 117"/>
                  <a:gd name="T29" fmla="*/ 48 h 56"/>
                  <a:gd name="T30" fmla="*/ 64 w 117"/>
                  <a:gd name="T31" fmla="*/ 48 h 56"/>
                  <a:gd name="T32" fmla="*/ 81 w 117"/>
                  <a:gd name="T33" fmla="*/ 48 h 56"/>
                  <a:gd name="T34" fmla="*/ 92 w 117"/>
                  <a:gd name="T35" fmla="*/ 48 h 56"/>
                  <a:gd name="T36" fmla="*/ 109 w 117"/>
                  <a:gd name="T37" fmla="*/ 48 h 56"/>
                  <a:gd name="T38" fmla="*/ 109 w 117"/>
                  <a:gd name="T39" fmla="*/ 47 h 56"/>
                  <a:gd name="T40" fmla="*/ 59 w 117"/>
                  <a:gd name="T41" fmla="*/ 7 h 56"/>
                  <a:gd name="T42" fmla="*/ 55 w 117"/>
                  <a:gd name="T43" fmla="*/ 14 h 56"/>
                  <a:gd name="T44" fmla="*/ 5 w 117"/>
                  <a:gd name="T45" fmla="*/ 18 h 56"/>
                  <a:gd name="T46" fmla="*/ 8 w 117"/>
                  <a:gd name="T47" fmla="*/ 47 h 56"/>
                  <a:gd name="T48" fmla="*/ 8 w 117"/>
                  <a:gd name="T49" fmla="*/ 47 h 56"/>
                  <a:gd name="T50" fmla="*/ 8 w 117"/>
                  <a:gd name="T51" fmla="*/ 47 h 56"/>
                  <a:gd name="T52" fmla="*/ 12 w 117"/>
                  <a:gd name="T53" fmla="*/ 50 h 56"/>
                  <a:gd name="T54" fmla="*/ 25 w 117"/>
                  <a:gd name="T55" fmla="*/ 48 h 56"/>
                  <a:gd name="T56" fmla="*/ 36 w 117"/>
                  <a:gd name="T57" fmla="*/ 48 h 56"/>
                  <a:gd name="T58" fmla="*/ 53 w 117"/>
                  <a:gd name="T59" fmla="*/ 48 h 56"/>
                  <a:gd name="T60" fmla="*/ 59 w 117"/>
                  <a:gd name="T61" fmla="*/ 39 h 56"/>
                  <a:gd name="T62" fmla="*/ 56 w 117"/>
                  <a:gd name="T63" fmla="*/ 51 h 56"/>
                  <a:gd name="T64" fmla="*/ 33 w 117"/>
                  <a:gd name="T65" fmla="*/ 51 h 56"/>
                  <a:gd name="T66" fmla="*/ 28 w 117"/>
                  <a:gd name="T67" fmla="*/ 51 h 56"/>
                  <a:gd name="T68" fmla="*/ 16 w 117"/>
                  <a:gd name="T69" fmla="*/ 56 h 56"/>
                  <a:gd name="T70" fmla="*/ 5 w 117"/>
                  <a:gd name="T71" fmla="*/ 51 h 56"/>
                  <a:gd name="T72" fmla="*/ 4 w 117"/>
                  <a:gd name="T73" fmla="*/ 50 h 56"/>
                  <a:gd name="T74" fmla="*/ 1 w 117"/>
                  <a:gd name="T75" fmla="*/ 45 h 56"/>
                  <a:gd name="T76" fmla="*/ 2 w 117"/>
                  <a:gd name="T77" fmla="*/ 14 h 56"/>
                  <a:gd name="T78" fmla="*/ 51 w 117"/>
                  <a:gd name="T79" fmla="*/ 3 h 56"/>
                  <a:gd name="T80" fmla="*/ 54 w 117"/>
                  <a:gd name="T81" fmla="*/ 1 h 56"/>
                  <a:gd name="T82" fmla="*/ 59 w 117"/>
                  <a:gd name="T83" fmla="*/ 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7" h="56">
                    <a:moveTo>
                      <a:pt x="109" y="47"/>
                    </a:moveTo>
                    <a:cubicBezTo>
                      <a:pt x="110" y="47"/>
                      <a:pt x="110" y="47"/>
                      <a:pt x="110" y="47"/>
                    </a:cubicBezTo>
                    <a:cubicBezTo>
                      <a:pt x="110" y="47"/>
                      <a:pt x="110" y="47"/>
                      <a:pt x="110" y="47"/>
                    </a:cubicBezTo>
                    <a:cubicBezTo>
                      <a:pt x="111" y="46"/>
                      <a:pt x="111" y="45"/>
                      <a:pt x="112" y="43"/>
                    </a:cubicBezTo>
                    <a:cubicBezTo>
                      <a:pt x="112" y="42"/>
                      <a:pt x="112" y="41"/>
                      <a:pt x="112" y="39"/>
                    </a:cubicBezTo>
                    <a:cubicBezTo>
                      <a:pt x="112" y="18"/>
                      <a:pt x="112" y="18"/>
                      <a:pt x="112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3" y="18"/>
                      <a:pt x="62" y="17"/>
                      <a:pt x="62" y="16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1" y="7"/>
                      <a:pt x="60" y="7"/>
                      <a:pt x="59" y="7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60" y="2"/>
                      <a:pt x="61" y="2"/>
                    </a:cubicBezTo>
                    <a:cubicBezTo>
                      <a:pt x="62" y="2"/>
                      <a:pt x="62" y="1"/>
                      <a:pt x="63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6" y="1"/>
                      <a:pt x="67" y="2"/>
                      <a:pt x="67" y="3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115" y="14"/>
                      <a:pt x="115" y="14"/>
                      <a:pt x="115" y="14"/>
                    </a:cubicBezTo>
                    <a:cubicBezTo>
                      <a:pt x="116" y="14"/>
                      <a:pt x="117" y="15"/>
                      <a:pt x="117" y="16"/>
                    </a:cubicBezTo>
                    <a:cubicBezTo>
                      <a:pt x="117" y="39"/>
                      <a:pt x="117" y="39"/>
                      <a:pt x="117" y="39"/>
                    </a:cubicBezTo>
                    <a:cubicBezTo>
                      <a:pt x="117" y="41"/>
                      <a:pt x="117" y="43"/>
                      <a:pt x="116" y="45"/>
                    </a:cubicBezTo>
                    <a:cubicBezTo>
                      <a:pt x="116" y="47"/>
                      <a:pt x="115" y="48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11" y="52"/>
                      <a:pt x="109" y="54"/>
                      <a:pt x="107" y="55"/>
                    </a:cubicBezTo>
                    <a:cubicBezTo>
                      <a:pt x="105" y="55"/>
                      <a:pt x="103" y="56"/>
                      <a:pt x="101" y="56"/>
                    </a:cubicBezTo>
                    <a:cubicBezTo>
                      <a:pt x="96" y="56"/>
                      <a:pt x="92" y="54"/>
                      <a:pt x="89" y="51"/>
                    </a:cubicBezTo>
                    <a:cubicBezTo>
                      <a:pt x="88" y="50"/>
                      <a:pt x="87" y="49"/>
                      <a:pt x="87" y="48"/>
                    </a:cubicBezTo>
                    <a:cubicBezTo>
                      <a:pt x="86" y="49"/>
                      <a:pt x="85" y="50"/>
                      <a:pt x="84" y="51"/>
                    </a:cubicBezTo>
                    <a:cubicBezTo>
                      <a:pt x="81" y="54"/>
                      <a:pt x="77" y="56"/>
                      <a:pt x="73" y="56"/>
                    </a:cubicBezTo>
                    <a:cubicBezTo>
                      <a:pt x="68" y="56"/>
                      <a:pt x="64" y="54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0" y="50"/>
                      <a:pt x="59" y="49"/>
                      <a:pt x="59" y="48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43"/>
                      <a:pt x="62" y="46"/>
                      <a:pt x="64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7" y="50"/>
                      <a:pt x="69" y="51"/>
                      <a:pt x="73" y="51"/>
                    </a:cubicBezTo>
                    <a:cubicBezTo>
                      <a:pt x="76" y="51"/>
                      <a:pt x="79" y="50"/>
                      <a:pt x="81" y="48"/>
                    </a:cubicBezTo>
                    <a:cubicBezTo>
                      <a:pt x="83" y="46"/>
                      <a:pt x="84" y="43"/>
                      <a:pt x="8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89" y="43"/>
                      <a:pt x="90" y="46"/>
                      <a:pt x="92" y="48"/>
                    </a:cubicBezTo>
                    <a:cubicBezTo>
                      <a:pt x="95" y="50"/>
                      <a:pt x="98" y="51"/>
                      <a:pt x="101" y="51"/>
                    </a:cubicBezTo>
                    <a:cubicBezTo>
                      <a:pt x="102" y="51"/>
                      <a:pt x="104" y="51"/>
                      <a:pt x="105" y="50"/>
                    </a:cubicBezTo>
                    <a:cubicBezTo>
                      <a:pt x="107" y="50"/>
                      <a:pt x="108" y="49"/>
                      <a:pt x="109" y="48"/>
                    </a:cubicBez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109" y="47"/>
                      <a:pt x="109" y="47"/>
                      <a:pt x="109" y="47"/>
                    </a:cubicBezTo>
                    <a:close/>
                    <a:moveTo>
                      <a:pt x="59" y="7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7" y="7"/>
                      <a:pt x="56" y="7"/>
                      <a:pt x="55" y="7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7"/>
                      <a:pt x="54" y="18"/>
                      <a:pt x="5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41"/>
                      <a:pt x="5" y="42"/>
                      <a:pt x="6" y="43"/>
                    </a:cubicBezTo>
                    <a:cubicBezTo>
                      <a:pt x="6" y="45"/>
                      <a:pt x="7" y="46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9" y="49"/>
                      <a:pt x="11" y="50"/>
                      <a:pt x="12" y="50"/>
                    </a:cubicBezTo>
                    <a:cubicBezTo>
                      <a:pt x="13" y="51"/>
                      <a:pt x="15" y="51"/>
                      <a:pt x="16" y="51"/>
                    </a:cubicBezTo>
                    <a:cubicBezTo>
                      <a:pt x="20" y="51"/>
                      <a:pt x="23" y="50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46"/>
                      <a:pt x="28" y="43"/>
                      <a:pt x="28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3"/>
                      <a:pt x="34" y="46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9" y="50"/>
                      <a:pt x="41" y="51"/>
                      <a:pt x="45" y="51"/>
                    </a:cubicBezTo>
                    <a:cubicBezTo>
                      <a:pt x="48" y="51"/>
                      <a:pt x="51" y="50"/>
                      <a:pt x="53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5" y="46"/>
                      <a:pt x="56" y="43"/>
                      <a:pt x="56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8" y="49"/>
                      <a:pt x="57" y="50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3" y="54"/>
                      <a:pt x="49" y="56"/>
                      <a:pt x="45" y="56"/>
                    </a:cubicBezTo>
                    <a:cubicBezTo>
                      <a:pt x="40" y="56"/>
                      <a:pt x="36" y="54"/>
                      <a:pt x="33" y="51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0"/>
                      <a:pt x="31" y="49"/>
                      <a:pt x="31" y="48"/>
                    </a:cubicBezTo>
                    <a:cubicBezTo>
                      <a:pt x="30" y="49"/>
                      <a:pt x="29" y="50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5" y="54"/>
                      <a:pt x="21" y="56"/>
                      <a:pt x="16" y="56"/>
                    </a:cubicBezTo>
                    <a:cubicBezTo>
                      <a:pt x="14" y="56"/>
                      <a:pt x="12" y="55"/>
                      <a:pt x="10" y="55"/>
                    </a:cubicBezTo>
                    <a:cubicBezTo>
                      <a:pt x="8" y="54"/>
                      <a:pt x="6" y="52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4" y="51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3" y="49"/>
                      <a:pt x="2" y="47"/>
                      <a:pt x="1" y="45"/>
                    </a:cubicBezTo>
                    <a:cubicBezTo>
                      <a:pt x="0" y="43"/>
                      <a:pt x="0" y="41"/>
                      <a:pt x="0" y="39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1" y="14"/>
                      <a:pt x="2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3"/>
                      <a:pt x="51" y="2"/>
                      <a:pt x="51" y="2"/>
                    </a:cubicBezTo>
                    <a:cubicBezTo>
                      <a:pt x="52" y="1"/>
                      <a:pt x="53" y="0"/>
                      <a:pt x="54" y="1"/>
                    </a:cubicBezTo>
                    <a:cubicBezTo>
                      <a:pt x="55" y="1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2"/>
                      <a:pt x="58" y="2"/>
                      <a:pt x="59" y="2"/>
                    </a:cubicBezTo>
                    <a:cubicBezTo>
                      <a:pt x="59" y="2"/>
                      <a:pt x="59" y="2"/>
                      <a:pt x="59" y="2"/>
                    </a:cubicBezTo>
                    <a:lnTo>
                      <a:pt x="5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8" name="Freeform 70"/>
              <p:cNvSpPr>
                <a:spLocks noEditPoints="1"/>
              </p:cNvSpPr>
              <p:nvPr/>
            </p:nvSpPr>
            <p:spPr bwMode="auto">
              <a:xfrm>
                <a:off x="5756276" y="1889125"/>
                <a:ext cx="295275" cy="46038"/>
              </a:xfrm>
              <a:custGeom>
                <a:avLst/>
                <a:gdLst>
                  <a:gd name="T0" fmla="*/ 66 w 131"/>
                  <a:gd name="T1" fmla="*/ 15 h 20"/>
                  <a:gd name="T2" fmla="*/ 109 w 131"/>
                  <a:gd name="T3" fmla="*/ 11 h 20"/>
                  <a:gd name="T4" fmla="*/ 124 w 131"/>
                  <a:gd name="T5" fmla="*/ 5 h 20"/>
                  <a:gd name="T6" fmla="*/ 118 w 131"/>
                  <a:gd name="T7" fmla="*/ 5 h 20"/>
                  <a:gd name="T8" fmla="*/ 118 w 131"/>
                  <a:gd name="T9" fmla="*/ 5 h 20"/>
                  <a:gd name="T10" fmla="*/ 118 w 131"/>
                  <a:gd name="T11" fmla="*/ 5 h 20"/>
                  <a:gd name="T12" fmla="*/ 66 w 131"/>
                  <a:gd name="T13" fmla="*/ 5 h 20"/>
                  <a:gd name="T14" fmla="*/ 66 w 131"/>
                  <a:gd name="T15" fmla="*/ 0 h 20"/>
                  <a:gd name="T16" fmla="*/ 118 w 131"/>
                  <a:gd name="T17" fmla="*/ 0 h 20"/>
                  <a:gd name="T18" fmla="*/ 118 w 131"/>
                  <a:gd name="T19" fmla="*/ 0 h 20"/>
                  <a:gd name="T20" fmla="*/ 118 w 131"/>
                  <a:gd name="T21" fmla="*/ 0 h 20"/>
                  <a:gd name="T22" fmla="*/ 128 w 131"/>
                  <a:gd name="T23" fmla="*/ 0 h 20"/>
                  <a:gd name="T24" fmla="*/ 131 w 131"/>
                  <a:gd name="T25" fmla="*/ 3 h 20"/>
                  <a:gd name="T26" fmla="*/ 111 w 131"/>
                  <a:gd name="T27" fmla="*/ 16 h 20"/>
                  <a:gd name="T28" fmla="*/ 66 w 131"/>
                  <a:gd name="T29" fmla="*/ 20 h 20"/>
                  <a:gd name="T30" fmla="*/ 66 w 131"/>
                  <a:gd name="T31" fmla="*/ 15 h 20"/>
                  <a:gd name="T32" fmla="*/ 66 w 131"/>
                  <a:gd name="T33" fmla="*/ 15 h 20"/>
                  <a:gd name="T34" fmla="*/ 66 w 131"/>
                  <a:gd name="T35" fmla="*/ 15 h 20"/>
                  <a:gd name="T36" fmla="*/ 66 w 131"/>
                  <a:gd name="T37" fmla="*/ 20 h 20"/>
                  <a:gd name="T38" fmla="*/ 66 w 131"/>
                  <a:gd name="T39" fmla="*/ 20 h 20"/>
                  <a:gd name="T40" fmla="*/ 21 w 131"/>
                  <a:gd name="T41" fmla="*/ 16 h 20"/>
                  <a:gd name="T42" fmla="*/ 0 w 131"/>
                  <a:gd name="T43" fmla="*/ 3 h 20"/>
                  <a:gd name="T44" fmla="*/ 0 w 131"/>
                  <a:gd name="T45" fmla="*/ 3 h 20"/>
                  <a:gd name="T46" fmla="*/ 3 w 131"/>
                  <a:gd name="T47" fmla="*/ 0 h 20"/>
                  <a:gd name="T48" fmla="*/ 13 w 131"/>
                  <a:gd name="T49" fmla="*/ 0 h 20"/>
                  <a:gd name="T50" fmla="*/ 13 w 131"/>
                  <a:gd name="T51" fmla="*/ 0 h 20"/>
                  <a:gd name="T52" fmla="*/ 13 w 131"/>
                  <a:gd name="T53" fmla="*/ 0 h 20"/>
                  <a:gd name="T54" fmla="*/ 66 w 131"/>
                  <a:gd name="T55" fmla="*/ 0 h 20"/>
                  <a:gd name="T56" fmla="*/ 66 w 131"/>
                  <a:gd name="T57" fmla="*/ 5 h 20"/>
                  <a:gd name="T58" fmla="*/ 13 w 131"/>
                  <a:gd name="T59" fmla="*/ 5 h 20"/>
                  <a:gd name="T60" fmla="*/ 13 w 131"/>
                  <a:gd name="T61" fmla="*/ 5 h 20"/>
                  <a:gd name="T62" fmla="*/ 13 w 131"/>
                  <a:gd name="T63" fmla="*/ 5 h 20"/>
                  <a:gd name="T64" fmla="*/ 7 w 131"/>
                  <a:gd name="T65" fmla="*/ 5 h 20"/>
                  <a:gd name="T66" fmla="*/ 22 w 131"/>
                  <a:gd name="T67" fmla="*/ 11 h 20"/>
                  <a:gd name="T68" fmla="*/ 66 w 131"/>
                  <a:gd name="T6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1" h="20">
                    <a:moveTo>
                      <a:pt x="66" y="15"/>
                    </a:moveTo>
                    <a:cubicBezTo>
                      <a:pt x="83" y="15"/>
                      <a:pt x="98" y="13"/>
                      <a:pt x="109" y="11"/>
                    </a:cubicBezTo>
                    <a:cubicBezTo>
                      <a:pt x="117" y="9"/>
                      <a:pt x="122" y="7"/>
                      <a:pt x="124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1" y="1"/>
                      <a:pt x="131" y="3"/>
                    </a:cubicBezTo>
                    <a:cubicBezTo>
                      <a:pt x="131" y="8"/>
                      <a:pt x="123" y="13"/>
                      <a:pt x="111" y="16"/>
                    </a:cubicBezTo>
                    <a:cubicBezTo>
                      <a:pt x="99" y="18"/>
                      <a:pt x="83" y="20"/>
                      <a:pt x="66" y="20"/>
                    </a:cubicBezTo>
                    <a:lnTo>
                      <a:pt x="66" y="15"/>
                    </a:lnTo>
                    <a:close/>
                    <a:moveTo>
                      <a:pt x="66" y="15"/>
                    </a:moveTo>
                    <a:cubicBezTo>
                      <a:pt x="66" y="15"/>
                      <a:pt x="66" y="15"/>
                      <a:pt x="66" y="15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48" y="20"/>
                      <a:pt x="32" y="18"/>
                      <a:pt x="21" y="16"/>
                    </a:cubicBezTo>
                    <a:cubicBezTo>
                      <a:pt x="8" y="13"/>
                      <a:pt x="1" y="8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9" y="7"/>
                      <a:pt x="14" y="9"/>
                      <a:pt x="22" y="11"/>
                    </a:cubicBezTo>
                    <a:cubicBezTo>
                      <a:pt x="33" y="13"/>
                      <a:pt x="48" y="15"/>
                      <a:pt x="6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9" name="Freeform 71"/>
              <p:cNvSpPr>
                <a:spLocks noEditPoints="1"/>
              </p:cNvSpPr>
              <p:nvPr/>
            </p:nvSpPr>
            <p:spPr bwMode="auto">
              <a:xfrm>
                <a:off x="5880101" y="1620838"/>
                <a:ext cx="47625" cy="69850"/>
              </a:xfrm>
              <a:custGeom>
                <a:avLst/>
                <a:gdLst>
                  <a:gd name="T0" fmla="*/ 11 w 21"/>
                  <a:gd name="T1" fmla="*/ 26 h 31"/>
                  <a:gd name="T2" fmla="*/ 12 w 21"/>
                  <a:gd name="T3" fmla="*/ 26 h 31"/>
                  <a:gd name="T4" fmla="*/ 12 w 21"/>
                  <a:gd name="T5" fmla="*/ 26 h 31"/>
                  <a:gd name="T6" fmla="*/ 13 w 21"/>
                  <a:gd name="T7" fmla="*/ 25 h 31"/>
                  <a:gd name="T8" fmla="*/ 15 w 21"/>
                  <a:gd name="T9" fmla="*/ 23 h 31"/>
                  <a:gd name="T10" fmla="*/ 16 w 21"/>
                  <a:gd name="T11" fmla="*/ 19 h 31"/>
                  <a:gd name="T12" fmla="*/ 13 w 21"/>
                  <a:gd name="T13" fmla="*/ 9 h 31"/>
                  <a:gd name="T14" fmla="*/ 11 w 21"/>
                  <a:gd name="T15" fmla="*/ 5 h 31"/>
                  <a:gd name="T16" fmla="*/ 11 w 21"/>
                  <a:gd name="T17" fmla="*/ 0 h 31"/>
                  <a:gd name="T18" fmla="*/ 17 w 21"/>
                  <a:gd name="T19" fmla="*/ 7 h 31"/>
                  <a:gd name="T20" fmla="*/ 21 w 21"/>
                  <a:gd name="T21" fmla="*/ 19 h 31"/>
                  <a:gd name="T22" fmla="*/ 19 w 21"/>
                  <a:gd name="T23" fmla="*/ 25 h 31"/>
                  <a:gd name="T24" fmla="*/ 15 w 21"/>
                  <a:gd name="T25" fmla="*/ 29 h 31"/>
                  <a:gd name="T26" fmla="*/ 13 w 21"/>
                  <a:gd name="T27" fmla="*/ 30 h 31"/>
                  <a:gd name="T28" fmla="*/ 13 w 21"/>
                  <a:gd name="T29" fmla="*/ 30 h 31"/>
                  <a:gd name="T30" fmla="*/ 11 w 21"/>
                  <a:gd name="T31" fmla="*/ 31 h 31"/>
                  <a:gd name="T32" fmla="*/ 11 w 21"/>
                  <a:gd name="T33" fmla="*/ 26 h 31"/>
                  <a:gd name="T34" fmla="*/ 8 w 21"/>
                  <a:gd name="T35" fmla="*/ 25 h 31"/>
                  <a:gd name="T36" fmla="*/ 9 w 21"/>
                  <a:gd name="T37" fmla="*/ 26 h 31"/>
                  <a:gd name="T38" fmla="*/ 11 w 21"/>
                  <a:gd name="T39" fmla="*/ 26 h 31"/>
                  <a:gd name="T40" fmla="*/ 11 w 21"/>
                  <a:gd name="T41" fmla="*/ 26 h 31"/>
                  <a:gd name="T42" fmla="*/ 11 w 21"/>
                  <a:gd name="T43" fmla="*/ 31 h 31"/>
                  <a:gd name="T44" fmla="*/ 11 w 21"/>
                  <a:gd name="T45" fmla="*/ 31 h 31"/>
                  <a:gd name="T46" fmla="*/ 8 w 21"/>
                  <a:gd name="T47" fmla="*/ 30 h 31"/>
                  <a:gd name="T48" fmla="*/ 6 w 21"/>
                  <a:gd name="T49" fmla="*/ 29 h 31"/>
                  <a:gd name="T50" fmla="*/ 2 w 21"/>
                  <a:gd name="T51" fmla="*/ 25 h 31"/>
                  <a:gd name="T52" fmla="*/ 0 w 21"/>
                  <a:gd name="T53" fmla="*/ 19 h 31"/>
                  <a:gd name="T54" fmla="*/ 4 w 21"/>
                  <a:gd name="T55" fmla="*/ 7 h 31"/>
                  <a:gd name="T56" fmla="*/ 10 w 21"/>
                  <a:gd name="T57" fmla="*/ 0 h 31"/>
                  <a:gd name="T58" fmla="*/ 10 w 21"/>
                  <a:gd name="T59" fmla="*/ 0 h 31"/>
                  <a:gd name="T60" fmla="*/ 10 w 21"/>
                  <a:gd name="T61" fmla="*/ 0 h 31"/>
                  <a:gd name="T62" fmla="*/ 11 w 21"/>
                  <a:gd name="T63" fmla="*/ 0 h 31"/>
                  <a:gd name="T64" fmla="*/ 11 w 21"/>
                  <a:gd name="T65" fmla="*/ 5 h 31"/>
                  <a:gd name="T66" fmla="*/ 10 w 21"/>
                  <a:gd name="T67" fmla="*/ 5 h 31"/>
                  <a:gd name="T68" fmla="*/ 10 w 21"/>
                  <a:gd name="T69" fmla="*/ 5 h 31"/>
                  <a:gd name="T70" fmla="*/ 10 w 21"/>
                  <a:gd name="T71" fmla="*/ 5 h 31"/>
                  <a:gd name="T72" fmla="*/ 8 w 21"/>
                  <a:gd name="T73" fmla="*/ 9 h 31"/>
                  <a:gd name="T74" fmla="*/ 5 w 21"/>
                  <a:gd name="T75" fmla="*/ 19 h 31"/>
                  <a:gd name="T76" fmla="*/ 6 w 21"/>
                  <a:gd name="T77" fmla="*/ 23 h 31"/>
                  <a:gd name="T78" fmla="*/ 8 w 21"/>
                  <a:gd name="T7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31">
                    <a:moveTo>
                      <a:pt x="11" y="26"/>
                    </a:moveTo>
                    <a:cubicBezTo>
                      <a:pt x="11" y="26"/>
                      <a:pt x="11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4" y="25"/>
                      <a:pt x="15" y="24"/>
                      <a:pt x="15" y="23"/>
                    </a:cubicBezTo>
                    <a:cubicBezTo>
                      <a:pt x="16" y="22"/>
                      <a:pt x="16" y="21"/>
                      <a:pt x="16" y="19"/>
                    </a:cubicBezTo>
                    <a:cubicBezTo>
                      <a:pt x="16" y="18"/>
                      <a:pt x="15" y="13"/>
                      <a:pt x="13" y="9"/>
                    </a:cubicBezTo>
                    <a:cubicBezTo>
                      <a:pt x="12" y="7"/>
                      <a:pt x="11" y="6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0"/>
                      <a:pt x="15" y="3"/>
                      <a:pt x="17" y="7"/>
                    </a:cubicBezTo>
                    <a:cubicBezTo>
                      <a:pt x="19" y="11"/>
                      <a:pt x="21" y="18"/>
                      <a:pt x="21" y="19"/>
                    </a:cubicBezTo>
                    <a:cubicBezTo>
                      <a:pt x="21" y="21"/>
                      <a:pt x="20" y="23"/>
                      <a:pt x="19" y="25"/>
                    </a:cubicBezTo>
                    <a:cubicBezTo>
                      <a:pt x="18" y="27"/>
                      <a:pt x="17" y="28"/>
                      <a:pt x="15" y="29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2" y="30"/>
                      <a:pt x="11" y="31"/>
                      <a:pt x="11" y="31"/>
                    </a:cubicBezTo>
                    <a:lnTo>
                      <a:pt x="11" y="26"/>
                    </a:lnTo>
                    <a:close/>
                    <a:moveTo>
                      <a:pt x="8" y="25"/>
                    </a:moveTo>
                    <a:cubicBezTo>
                      <a:pt x="9" y="25"/>
                      <a:pt x="9" y="25"/>
                      <a:pt x="9" y="26"/>
                    </a:cubicBezTo>
                    <a:cubicBezTo>
                      <a:pt x="10" y="26"/>
                      <a:pt x="10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0" y="31"/>
                      <a:pt x="9" y="30"/>
                      <a:pt x="8" y="30"/>
                    </a:cubicBezTo>
                    <a:cubicBezTo>
                      <a:pt x="7" y="30"/>
                      <a:pt x="7" y="30"/>
                      <a:pt x="6" y="29"/>
                    </a:cubicBezTo>
                    <a:cubicBezTo>
                      <a:pt x="4" y="28"/>
                      <a:pt x="3" y="27"/>
                      <a:pt x="2" y="25"/>
                    </a:cubicBezTo>
                    <a:cubicBezTo>
                      <a:pt x="1" y="23"/>
                      <a:pt x="0" y="21"/>
                      <a:pt x="0" y="19"/>
                    </a:cubicBezTo>
                    <a:cubicBezTo>
                      <a:pt x="0" y="18"/>
                      <a:pt x="2" y="11"/>
                      <a:pt x="4" y="7"/>
                    </a:cubicBezTo>
                    <a:cubicBezTo>
                      <a:pt x="6" y="3"/>
                      <a:pt x="8" y="1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7"/>
                      <a:pt x="8" y="9"/>
                    </a:cubicBezTo>
                    <a:cubicBezTo>
                      <a:pt x="7" y="13"/>
                      <a:pt x="5" y="18"/>
                      <a:pt x="5" y="19"/>
                    </a:cubicBezTo>
                    <a:cubicBezTo>
                      <a:pt x="5" y="21"/>
                      <a:pt x="5" y="22"/>
                      <a:pt x="6" y="23"/>
                    </a:cubicBezTo>
                    <a:cubicBezTo>
                      <a:pt x="7" y="24"/>
                      <a:pt x="7" y="25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0" name="Freeform 72"/>
              <p:cNvSpPr>
                <a:spLocks noEditPoints="1"/>
              </p:cNvSpPr>
              <p:nvPr/>
            </p:nvSpPr>
            <p:spPr bwMode="auto">
              <a:xfrm>
                <a:off x="6019801" y="1946275"/>
                <a:ext cx="192088" cy="358775"/>
              </a:xfrm>
              <a:custGeom>
                <a:avLst/>
                <a:gdLst>
                  <a:gd name="T0" fmla="*/ 72 w 85"/>
                  <a:gd name="T1" fmla="*/ 14 h 159"/>
                  <a:gd name="T2" fmla="*/ 43 w 85"/>
                  <a:gd name="T3" fmla="*/ 0 h 159"/>
                  <a:gd name="T4" fmla="*/ 85 w 85"/>
                  <a:gd name="T5" fmla="*/ 39 h 159"/>
                  <a:gd name="T6" fmla="*/ 71 w 85"/>
                  <a:gd name="T7" fmla="*/ 119 h 159"/>
                  <a:gd name="T8" fmla="*/ 63 w 85"/>
                  <a:gd name="T9" fmla="*/ 22 h 159"/>
                  <a:gd name="T10" fmla="*/ 43 w 85"/>
                  <a:gd name="T11" fmla="*/ 11 h 159"/>
                  <a:gd name="T12" fmla="*/ 74 w 85"/>
                  <a:gd name="T13" fmla="*/ 39 h 159"/>
                  <a:gd name="T14" fmla="*/ 43 w 85"/>
                  <a:gd name="T15" fmla="*/ 153 h 159"/>
                  <a:gd name="T16" fmla="*/ 68 w 85"/>
                  <a:gd name="T17" fmla="*/ 126 h 159"/>
                  <a:gd name="T18" fmla="*/ 68 w 85"/>
                  <a:gd name="T19" fmla="*/ 66 h 159"/>
                  <a:gd name="T20" fmla="*/ 43 w 85"/>
                  <a:gd name="T21" fmla="*/ 41 h 159"/>
                  <a:gd name="T22" fmla="*/ 57 w 85"/>
                  <a:gd name="T23" fmla="*/ 52 h 159"/>
                  <a:gd name="T24" fmla="*/ 63 w 85"/>
                  <a:gd name="T25" fmla="*/ 126 h 159"/>
                  <a:gd name="T26" fmla="*/ 43 w 85"/>
                  <a:gd name="T27" fmla="*/ 53 h 159"/>
                  <a:gd name="T28" fmla="*/ 49 w 85"/>
                  <a:gd name="T29" fmla="*/ 60 h 159"/>
                  <a:gd name="T30" fmla="*/ 46 w 85"/>
                  <a:gd name="T31" fmla="*/ 137 h 159"/>
                  <a:gd name="T32" fmla="*/ 43 w 85"/>
                  <a:gd name="T33" fmla="*/ 145 h 159"/>
                  <a:gd name="T34" fmla="*/ 49 w 85"/>
                  <a:gd name="T35" fmla="*/ 141 h 159"/>
                  <a:gd name="T36" fmla="*/ 56 w 85"/>
                  <a:gd name="T37" fmla="*/ 66 h 159"/>
                  <a:gd name="T38" fmla="*/ 43 w 85"/>
                  <a:gd name="T39" fmla="*/ 53 h 159"/>
                  <a:gd name="T40" fmla="*/ 13 w 85"/>
                  <a:gd name="T41" fmla="*/ 14 h 159"/>
                  <a:gd name="T42" fmla="*/ 5 w 85"/>
                  <a:gd name="T43" fmla="*/ 125 h 159"/>
                  <a:gd name="T44" fmla="*/ 33 w 85"/>
                  <a:gd name="T45" fmla="*/ 154 h 159"/>
                  <a:gd name="T46" fmla="*/ 34 w 85"/>
                  <a:gd name="T47" fmla="*/ 154 h 159"/>
                  <a:gd name="T48" fmla="*/ 34 w 85"/>
                  <a:gd name="T49" fmla="*/ 159 h 159"/>
                  <a:gd name="T50" fmla="*/ 33 w 85"/>
                  <a:gd name="T51" fmla="*/ 159 h 159"/>
                  <a:gd name="T52" fmla="*/ 0 w 85"/>
                  <a:gd name="T53" fmla="*/ 125 h 159"/>
                  <a:gd name="T54" fmla="*/ 9 w 85"/>
                  <a:gd name="T55" fmla="*/ 11 h 159"/>
                  <a:gd name="T56" fmla="*/ 43 w 85"/>
                  <a:gd name="T57" fmla="*/ 4 h 159"/>
                  <a:gd name="T58" fmla="*/ 41 w 85"/>
                  <a:gd name="T59" fmla="*/ 41 h 159"/>
                  <a:gd name="T60" fmla="*/ 18 w 85"/>
                  <a:gd name="T61" fmla="*/ 116 h 159"/>
                  <a:gd name="T62" fmla="*/ 35 w 85"/>
                  <a:gd name="T63" fmla="*/ 116 h 159"/>
                  <a:gd name="T64" fmla="*/ 41 w 85"/>
                  <a:gd name="T65" fmla="*/ 58 h 159"/>
                  <a:gd name="T66" fmla="*/ 41 w 85"/>
                  <a:gd name="T67" fmla="*/ 53 h 159"/>
                  <a:gd name="T68" fmla="*/ 30 w 85"/>
                  <a:gd name="T69" fmla="*/ 113 h 159"/>
                  <a:gd name="T70" fmla="*/ 28 w 85"/>
                  <a:gd name="T71" fmla="*/ 51 h 159"/>
                  <a:gd name="T72" fmla="*/ 43 w 85"/>
                  <a:gd name="T73" fmla="*/ 145 h 159"/>
                  <a:gd name="T74" fmla="*/ 27 w 85"/>
                  <a:gd name="T75" fmla="*/ 141 h 159"/>
                  <a:gd name="T76" fmla="*/ 16 w 85"/>
                  <a:gd name="T77" fmla="*/ 119 h 159"/>
                  <a:gd name="T78" fmla="*/ 35 w 85"/>
                  <a:gd name="T79" fmla="*/ 16 h 159"/>
                  <a:gd name="T80" fmla="*/ 35 w 85"/>
                  <a:gd name="T81" fmla="*/ 11 h 159"/>
                  <a:gd name="T82" fmla="*/ 12 w 85"/>
                  <a:gd name="T83" fmla="*/ 119 h 159"/>
                  <a:gd name="T84" fmla="*/ 17 w 85"/>
                  <a:gd name="T85" fmla="*/ 140 h 159"/>
                  <a:gd name="T86" fmla="*/ 34 w 85"/>
                  <a:gd name="T87" fmla="*/ 1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59">
                    <a:moveTo>
                      <a:pt x="81" y="114"/>
                    </a:move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29"/>
                      <a:pt x="77" y="20"/>
                      <a:pt x="72" y="14"/>
                    </a:cubicBezTo>
                    <a:cubicBezTo>
                      <a:pt x="67" y="8"/>
                      <a:pt x="59" y="4"/>
                      <a:pt x="50" y="4"/>
                    </a:cubicBezTo>
                    <a:cubicBezTo>
                      <a:pt x="43" y="4"/>
                      <a:pt x="43" y="4"/>
                      <a:pt x="43" y="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4"/>
                      <a:pt x="75" y="11"/>
                    </a:cubicBezTo>
                    <a:cubicBezTo>
                      <a:pt x="82" y="18"/>
                      <a:pt x="85" y="28"/>
                      <a:pt x="85" y="39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5" y="118"/>
                      <a:pt x="84" y="119"/>
                      <a:pt x="83" y="119"/>
                    </a:cubicBezTo>
                    <a:cubicBezTo>
                      <a:pt x="71" y="119"/>
                      <a:pt x="71" y="119"/>
                      <a:pt x="71" y="119"/>
                    </a:cubicBezTo>
                    <a:cubicBezTo>
                      <a:pt x="70" y="119"/>
                      <a:pt x="69" y="118"/>
                      <a:pt x="69" y="116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3"/>
                      <a:pt x="67" y="26"/>
                      <a:pt x="63" y="22"/>
                    </a:cubicBezTo>
                    <a:cubicBezTo>
                      <a:pt x="60" y="18"/>
                      <a:pt x="56" y="16"/>
                      <a:pt x="50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7" y="11"/>
                      <a:pt x="63" y="14"/>
                      <a:pt x="67" y="19"/>
                    </a:cubicBezTo>
                    <a:cubicBezTo>
                      <a:pt x="72" y="24"/>
                      <a:pt x="74" y="32"/>
                      <a:pt x="74" y="39"/>
                    </a:cubicBezTo>
                    <a:cubicBezTo>
                      <a:pt x="74" y="114"/>
                      <a:pt x="74" y="114"/>
                      <a:pt x="74" y="114"/>
                    </a:cubicBezTo>
                    <a:cubicBezTo>
                      <a:pt x="81" y="114"/>
                      <a:pt x="81" y="114"/>
                      <a:pt x="81" y="114"/>
                    </a:cubicBezTo>
                    <a:close/>
                    <a:moveTo>
                      <a:pt x="43" y="153"/>
                    </a:moveTo>
                    <a:cubicBezTo>
                      <a:pt x="43" y="158"/>
                      <a:pt x="43" y="158"/>
                      <a:pt x="43" y="158"/>
                    </a:cubicBezTo>
                    <a:cubicBezTo>
                      <a:pt x="48" y="156"/>
                      <a:pt x="53" y="153"/>
                      <a:pt x="57" y="149"/>
                    </a:cubicBezTo>
                    <a:cubicBezTo>
                      <a:pt x="64" y="143"/>
                      <a:pt x="67" y="135"/>
                      <a:pt x="68" y="126"/>
                    </a:cubicBezTo>
                    <a:cubicBezTo>
                      <a:pt x="68" y="126"/>
                      <a:pt x="68" y="126"/>
                      <a:pt x="68" y="126"/>
                    </a:cubicBezTo>
                    <a:cubicBezTo>
                      <a:pt x="68" y="126"/>
                      <a:pt x="68" y="126"/>
                      <a:pt x="68" y="12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59"/>
                      <a:pt x="65" y="53"/>
                      <a:pt x="61" y="48"/>
                    </a:cubicBezTo>
                    <a:cubicBezTo>
                      <a:pt x="56" y="44"/>
                      <a:pt x="50" y="41"/>
                      <a:pt x="44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9" y="46"/>
                      <a:pt x="54" y="48"/>
                      <a:pt x="57" y="52"/>
                    </a:cubicBezTo>
                    <a:cubicBezTo>
                      <a:pt x="61" y="55"/>
                      <a:pt x="63" y="60"/>
                      <a:pt x="63" y="6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63" y="134"/>
                      <a:pt x="59" y="141"/>
                      <a:pt x="54" y="146"/>
                    </a:cubicBezTo>
                    <a:cubicBezTo>
                      <a:pt x="51" y="149"/>
                      <a:pt x="47" y="151"/>
                      <a:pt x="43" y="153"/>
                    </a:cubicBezTo>
                    <a:close/>
                    <a:moveTo>
                      <a:pt x="43" y="53"/>
                    </a:moveTo>
                    <a:cubicBezTo>
                      <a:pt x="43" y="58"/>
                      <a:pt x="43" y="58"/>
                      <a:pt x="43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8"/>
                      <a:pt x="48" y="58"/>
                      <a:pt x="49" y="60"/>
                    </a:cubicBezTo>
                    <a:cubicBezTo>
                      <a:pt x="50" y="61"/>
                      <a:pt x="51" y="63"/>
                      <a:pt x="51" y="66"/>
                    </a:cubicBezTo>
                    <a:cubicBezTo>
                      <a:pt x="51" y="125"/>
                      <a:pt x="51" y="125"/>
                      <a:pt x="51" y="125"/>
                    </a:cubicBezTo>
                    <a:cubicBezTo>
                      <a:pt x="51" y="130"/>
                      <a:pt x="49" y="134"/>
                      <a:pt x="46" y="137"/>
                    </a:cubicBezTo>
                    <a:cubicBezTo>
                      <a:pt x="46" y="137"/>
                      <a:pt x="46" y="137"/>
                      <a:pt x="46" y="137"/>
                    </a:cubicBezTo>
                    <a:cubicBezTo>
                      <a:pt x="45" y="138"/>
                      <a:pt x="44" y="139"/>
                      <a:pt x="43" y="140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5" y="144"/>
                      <a:pt x="47" y="143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53" y="137"/>
                      <a:pt x="56" y="131"/>
                      <a:pt x="56" y="125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2"/>
                      <a:pt x="55" y="59"/>
                      <a:pt x="52" y="57"/>
                    </a:cubicBezTo>
                    <a:cubicBezTo>
                      <a:pt x="50" y="54"/>
                      <a:pt x="47" y="53"/>
                      <a:pt x="44" y="53"/>
                    </a:cubicBezTo>
                    <a:lnTo>
                      <a:pt x="43" y="53"/>
                    </a:lnTo>
                    <a:close/>
                    <a:moveTo>
                      <a:pt x="43" y="4"/>
                    </a:moveTo>
                    <a:cubicBezTo>
                      <a:pt x="35" y="4"/>
                      <a:pt x="35" y="4"/>
                      <a:pt x="35" y="4"/>
                    </a:cubicBezTo>
                    <a:cubicBezTo>
                      <a:pt x="26" y="4"/>
                      <a:pt x="18" y="8"/>
                      <a:pt x="13" y="14"/>
                    </a:cubicBezTo>
                    <a:cubicBezTo>
                      <a:pt x="8" y="20"/>
                      <a:pt x="5" y="29"/>
                      <a:pt x="5" y="39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33"/>
                      <a:pt x="8" y="140"/>
                      <a:pt x="13" y="145"/>
                    </a:cubicBezTo>
                    <a:cubicBezTo>
                      <a:pt x="18" y="151"/>
                      <a:pt x="25" y="154"/>
                      <a:pt x="33" y="154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7" y="154"/>
                      <a:pt x="40" y="154"/>
                      <a:pt x="43" y="153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0" y="158"/>
                      <a:pt x="37" y="159"/>
                      <a:pt x="34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24" y="159"/>
                      <a:pt x="16" y="155"/>
                      <a:pt x="10" y="149"/>
                    </a:cubicBezTo>
                    <a:cubicBezTo>
                      <a:pt x="4" y="143"/>
                      <a:pt x="0" y="134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7"/>
                      <a:pt x="3" y="18"/>
                      <a:pt x="9" y="11"/>
                    </a:cubicBezTo>
                    <a:cubicBezTo>
                      <a:pt x="16" y="4"/>
                      <a:pt x="24" y="0"/>
                      <a:pt x="3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4"/>
                      <a:pt x="43" y="4"/>
                      <a:pt x="43" y="4"/>
                    </a:cubicBezTo>
                    <a:close/>
                    <a:moveTo>
                      <a:pt x="43" y="46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5" y="41"/>
                      <a:pt x="29" y="44"/>
                      <a:pt x="25" y="48"/>
                    </a:cubicBezTo>
                    <a:cubicBezTo>
                      <a:pt x="21" y="53"/>
                      <a:pt x="18" y="59"/>
                      <a:pt x="18" y="66"/>
                    </a:cubicBezTo>
                    <a:cubicBezTo>
                      <a:pt x="18" y="116"/>
                      <a:pt x="18" y="116"/>
                      <a:pt x="18" y="116"/>
                    </a:cubicBezTo>
                    <a:cubicBezTo>
                      <a:pt x="18" y="117"/>
                      <a:pt x="19" y="118"/>
                      <a:pt x="20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4" y="118"/>
                      <a:pt x="35" y="117"/>
                      <a:pt x="35" y="11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3"/>
                      <a:pt x="35" y="61"/>
                      <a:pt x="37" y="60"/>
                    </a:cubicBezTo>
                    <a:cubicBezTo>
                      <a:pt x="38" y="58"/>
                      <a:pt x="39" y="58"/>
                      <a:pt x="41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38" y="53"/>
                      <a:pt x="35" y="54"/>
                      <a:pt x="33" y="56"/>
                    </a:cubicBezTo>
                    <a:cubicBezTo>
                      <a:pt x="31" y="59"/>
                      <a:pt x="30" y="62"/>
                      <a:pt x="30" y="66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0"/>
                      <a:pt x="25" y="55"/>
                      <a:pt x="28" y="51"/>
                    </a:cubicBezTo>
                    <a:cubicBezTo>
                      <a:pt x="31" y="48"/>
                      <a:pt x="36" y="46"/>
                      <a:pt x="41" y="46"/>
                    </a:cubicBezTo>
                    <a:cubicBezTo>
                      <a:pt x="43" y="46"/>
                      <a:pt x="43" y="46"/>
                      <a:pt x="43" y="46"/>
                    </a:cubicBezTo>
                    <a:close/>
                    <a:moveTo>
                      <a:pt x="43" y="145"/>
                    </a:moveTo>
                    <a:cubicBezTo>
                      <a:pt x="43" y="140"/>
                      <a:pt x="43" y="140"/>
                      <a:pt x="43" y="140"/>
                    </a:cubicBezTo>
                    <a:cubicBezTo>
                      <a:pt x="40" y="141"/>
                      <a:pt x="37" y="142"/>
                      <a:pt x="34" y="142"/>
                    </a:cubicBezTo>
                    <a:cubicBezTo>
                      <a:pt x="31" y="142"/>
                      <a:pt x="29" y="142"/>
                      <a:pt x="27" y="141"/>
                    </a:cubicBezTo>
                    <a:cubicBezTo>
                      <a:pt x="24" y="140"/>
                      <a:pt x="22" y="138"/>
                      <a:pt x="21" y="137"/>
                    </a:cubicBezTo>
                    <a:cubicBezTo>
                      <a:pt x="20" y="135"/>
                      <a:pt x="18" y="133"/>
                      <a:pt x="18" y="130"/>
                    </a:cubicBezTo>
                    <a:cubicBezTo>
                      <a:pt x="17" y="127"/>
                      <a:pt x="16" y="124"/>
                      <a:pt x="16" y="11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1"/>
                      <a:pt x="18" y="26"/>
                      <a:pt x="21" y="22"/>
                    </a:cubicBezTo>
                    <a:cubicBezTo>
                      <a:pt x="25" y="18"/>
                      <a:pt x="30" y="16"/>
                      <a:pt x="35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29" y="11"/>
                      <a:pt x="22" y="14"/>
                      <a:pt x="18" y="19"/>
                    </a:cubicBezTo>
                    <a:cubicBezTo>
                      <a:pt x="14" y="24"/>
                      <a:pt x="12" y="30"/>
                      <a:pt x="12" y="39"/>
                    </a:cubicBezTo>
                    <a:cubicBezTo>
                      <a:pt x="12" y="119"/>
                      <a:pt x="12" y="119"/>
                      <a:pt x="12" y="119"/>
                    </a:cubicBezTo>
                    <a:cubicBezTo>
                      <a:pt x="12" y="124"/>
                      <a:pt x="12" y="128"/>
                      <a:pt x="13" y="131"/>
                    </a:cubicBezTo>
                    <a:cubicBezTo>
                      <a:pt x="14" y="135"/>
                      <a:pt x="15" y="137"/>
                      <a:pt x="17" y="140"/>
                    </a:cubicBezTo>
                    <a:cubicBezTo>
                      <a:pt x="17" y="140"/>
                      <a:pt x="17" y="140"/>
                      <a:pt x="17" y="140"/>
                    </a:cubicBezTo>
                    <a:cubicBezTo>
                      <a:pt x="17" y="140"/>
                      <a:pt x="17" y="140"/>
                      <a:pt x="17" y="140"/>
                    </a:cubicBezTo>
                    <a:cubicBezTo>
                      <a:pt x="19" y="142"/>
                      <a:pt x="22" y="144"/>
                      <a:pt x="25" y="145"/>
                    </a:cubicBezTo>
                    <a:cubicBezTo>
                      <a:pt x="27" y="146"/>
                      <a:pt x="31" y="147"/>
                      <a:pt x="34" y="147"/>
                    </a:cubicBezTo>
                    <a:cubicBezTo>
                      <a:pt x="37" y="147"/>
                      <a:pt x="40" y="146"/>
                      <a:pt x="43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1" name="Freeform 74"/>
              <p:cNvSpPr>
                <a:spLocks noEditPoints="1"/>
              </p:cNvSpPr>
              <p:nvPr/>
            </p:nvSpPr>
            <p:spPr bwMode="auto">
              <a:xfrm>
                <a:off x="6689726" y="1758950"/>
                <a:ext cx="66675" cy="52388"/>
              </a:xfrm>
              <a:custGeom>
                <a:avLst/>
                <a:gdLst>
                  <a:gd name="T0" fmla="*/ 23 w 30"/>
                  <a:gd name="T1" fmla="*/ 19 h 23"/>
                  <a:gd name="T2" fmla="*/ 15 w 30"/>
                  <a:gd name="T3" fmla="*/ 7 h 23"/>
                  <a:gd name="T4" fmla="*/ 15 w 30"/>
                  <a:gd name="T5" fmla="*/ 7 h 23"/>
                  <a:gd name="T6" fmla="*/ 15 w 30"/>
                  <a:gd name="T7" fmla="*/ 0 h 23"/>
                  <a:gd name="T8" fmla="*/ 17 w 30"/>
                  <a:gd name="T9" fmla="*/ 1 h 23"/>
                  <a:gd name="T10" fmla="*/ 29 w 30"/>
                  <a:gd name="T11" fmla="*/ 20 h 23"/>
                  <a:gd name="T12" fmla="*/ 30 w 30"/>
                  <a:gd name="T13" fmla="*/ 21 h 23"/>
                  <a:gd name="T14" fmla="*/ 27 w 30"/>
                  <a:gd name="T15" fmla="*/ 23 h 23"/>
                  <a:gd name="T16" fmla="*/ 15 w 30"/>
                  <a:gd name="T17" fmla="*/ 23 h 23"/>
                  <a:gd name="T18" fmla="*/ 15 w 30"/>
                  <a:gd name="T19" fmla="*/ 19 h 23"/>
                  <a:gd name="T20" fmla="*/ 23 w 30"/>
                  <a:gd name="T21" fmla="*/ 19 h 23"/>
                  <a:gd name="T22" fmla="*/ 15 w 30"/>
                  <a:gd name="T23" fmla="*/ 7 h 23"/>
                  <a:gd name="T24" fmla="*/ 7 w 30"/>
                  <a:gd name="T25" fmla="*/ 19 h 23"/>
                  <a:gd name="T26" fmla="*/ 15 w 30"/>
                  <a:gd name="T27" fmla="*/ 19 h 23"/>
                  <a:gd name="T28" fmla="*/ 15 w 30"/>
                  <a:gd name="T29" fmla="*/ 23 h 23"/>
                  <a:gd name="T30" fmla="*/ 3 w 30"/>
                  <a:gd name="T31" fmla="*/ 23 h 23"/>
                  <a:gd name="T32" fmla="*/ 3 w 30"/>
                  <a:gd name="T33" fmla="*/ 23 h 23"/>
                  <a:gd name="T34" fmla="*/ 2 w 30"/>
                  <a:gd name="T35" fmla="*/ 23 h 23"/>
                  <a:gd name="T36" fmla="*/ 1 w 30"/>
                  <a:gd name="T37" fmla="*/ 20 h 23"/>
                  <a:gd name="T38" fmla="*/ 13 w 30"/>
                  <a:gd name="T39" fmla="*/ 1 h 23"/>
                  <a:gd name="T40" fmla="*/ 14 w 30"/>
                  <a:gd name="T41" fmla="*/ 0 h 23"/>
                  <a:gd name="T42" fmla="*/ 15 w 30"/>
                  <a:gd name="T43" fmla="*/ 0 h 23"/>
                  <a:gd name="T44" fmla="*/ 15 w 30"/>
                  <a:gd name="T45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23">
                    <a:moveTo>
                      <a:pt x="23" y="19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30" y="20"/>
                      <a:pt x="30" y="21"/>
                    </a:cubicBezTo>
                    <a:cubicBezTo>
                      <a:pt x="30" y="22"/>
                      <a:pt x="29" y="23"/>
                      <a:pt x="27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9"/>
                      <a:pt x="15" y="19"/>
                      <a:pt x="15" y="19"/>
                    </a:cubicBezTo>
                    <a:lnTo>
                      <a:pt x="23" y="19"/>
                    </a:lnTo>
                    <a:close/>
                    <a:moveTo>
                      <a:pt x="15" y="7"/>
                    </a:moveTo>
                    <a:cubicBezTo>
                      <a:pt x="7" y="19"/>
                      <a:pt x="7" y="19"/>
                      <a:pt x="7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2"/>
                      <a:pt x="0" y="21"/>
                      <a:pt x="1" y="2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2" name="Freeform 75"/>
              <p:cNvSpPr>
                <a:spLocks noEditPoints="1"/>
              </p:cNvSpPr>
              <p:nvPr/>
            </p:nvSpPr>
            <p:spPr bwMode="auto">
              <a:xfrm>
                <a:off x="6827838" y="1882775"/>
                <a:ext cx="55563" cy="65088"/>
              </a:xfrm>
              <a:custGeom>
                <a:avLst/>
                <a:gdLst>
                  <a:gd name="T0" fmla="*/ 11 w 25"/>
                  <a:gd name="T1" fmla="*/ 19 h 29"/>
                  <a:gd name="T2" fmla="*/ 17 w 25"/>
                  <a:gd name="T3" fmla="*/ 15 h 29"/>
                  <a:gd name="T4" fmla="*/ 11 w 25"/>
                  <a:gd name="T5" fmla="*/ 11 h 29"/>
                  <a:gd name="T6" fmla="*/ 11 w 25"/>
                  <a:gd name="T7" fmla="*/ 5 h 29"/>
                  <a:gd name="T8" fmla="*/ 23 w 25"/>
                  <a:gd name="T9" fmla="*/ 13 h 29"/>
                  <a:gd name="T10" fmla="*/ 24 w 25"/>
                  <a:gd name="T11" fmla="*/ 13 h 29"/>
                  <a:gd name="T12" fmla="*/ 23 w 25"/>
                  <a:gd name="T13" fmla="*/ 17 h 29"/>
                  <a:gd name="T14" fmla="*/ 11 w 25"/>
                  <a:gd name="T15" fmla="*/ 24 h 29"/>
                  <a:gd name="T16" fmla="*/ 11 w 25"/>
                  <a:gd name="T17" fmla="*/ 19 h 29"/>
                  <a:gd name="T18" fmla="*/ 5 w 25"/>
                  <a:gd name="T19" fmla="*/ 23 h 29"/>
                  <a:gd name="T20" fmla="*/ 11 w 25"/>
                  <a:gd name="T21" fmla="*/ 19 h 29"/>
                  <a:gd name="T22" fmla="*/ 11 w 25"/>
                  <a:gd name="T23" fmla="*/ 24 h 29"/>
                  <a:gd name="T24" fmla="*/ 4 w 25"/>
                  <a:gd name="T25" fmla="*/ 29 h 29"/>
                  <a:gd name="T26" fmla="*/ 3 w 25"/>
                  <a:gd name="T27" fmla="*/ 29 h 29"/>
                  <a:gd name="T28" fmla="*/ 0 w 25"/>
                  <a:gd name="T29" fmla="*/ 27 h 29"/>
                  <a:gd name="T30" fmla="*/ 0 w 25"/>
                  <a:gd name="T31" fmla="*/ 3 h 29"/>
                  <a:gd name="T32" fmla="*/ 0 w 25"/>
                  <a:gd name="T33" fmla="*/ 3 h 29"/>
                  <a:gd name="T34" fmla="*/ 1 w 25"/>
                  <a:gd name="T35" fmla="*/ 1 h 29"/>
                  <a:gd name="T36" fmla="*/ 4 w 25"/>
                  <a:gd name="T37" fmla="*/ 1 h 29"/>
                  <a:gd name="T38" fmla="*/ 11 w 25"/>
                  <a:gd name="T39" fmla="*/ 5 h 29"/>
                  <a:gd name="T40" fmla="*/ 11 w 25"/>
                  <a:gd name="T41" fmla="*/ 11 h 29"/>
                  <a:gd name="T42" fmla="*/ 5 w 25"/>
                  <a:gd name="T43" fmla="*/ 7 h 29"/>
                  <a:gd name="T44" fmla="*/ 5 w 25"/>
                  <a:gd name="T45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" h="29">
                    <a:moveTo>
                      <a:pt x="11" y="19"/>
                    </a:moveTo>
                    <a:cubicBezTo>
                      <a:pt x="17" y="15"/>
                      <a:pt x="17" y="15"/>
                      <a:pt x="17" y="15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4" y="13"/>
                      <a:pt x="24" y="13"/>
                    </a:cubicBezTo>
                    <a:cubicBezTo>
                      <a:pt x="25" y="15"/>
                      <a:pt x="24" y="16"/>
                      <a:pt x="23" y="17"/>
                    </a:cubicBezTo>
                    <a:cubicBezTo>
                      <a:pt x="11" y="24"/>
                      <a:pt x="11" y="24"/>
                      <a:pt x="11" y="24"/>
                    </a:cubicBezTo>
                    <a:lnTo>
                      <a:pt x="11" y="19"/>
                    </a:lnTo>
                    <a:close/>
                    <a:moveTo>
                      <a:pt x="5" y="23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9"/>
                      <a:pt x="3" y="29"/>
                      <a:pt x="3" y="29"/>
                    </a:cubicBezTo>
                    <a:cubicBezTo>
                      <a:pt x="2" y="29"/>
                      <a:pt x="0" y="28"/>
                      <a:pt x="0" y="2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5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3" name="Freeform 76"/>
              <p:cNvSpPr>
                <a:spLocks noEditPoints="1"/>
              </p:cNvSpPr>
              <p:nvPr/>
            </p:nvSpPr>
            <p:spPr bwMode="auto">
              <a:xfrm>
                <a:off x="6580188" y="1882775"/>
                <a:ext cx="39688" cy="34925"/>
              </a:xfrm>
              <a:custGeom>
                <a:avLst/>
                <a:gdLst>
                  <a:gd name="T0" fmla="*/ 12 w 17"/>
                  <a:gd name="T1" fmla="*/ 7 h 15"/>
                  <a:gd name="T2" fmla="*/ 11 w 17"/>
                  <a:gd name="T3" fmla="*/ 8 h 15"/>
                  <a:gd name="T4" fmla="*/ 11 w 17"/>
                  <a:gd name="T5" fmla="*/ 2 h 15"/>
                  <a:gd name="T6" fmla="*/ 13 w 17"/>
                  <a:gd name="T7" fmla="*/ 1 h 15"/>
                  <a:gd name="T8" fmla="*/ 14 w 17"/>
                  <a:gd name="T9" fmla="*/ 0 h 15"/>
                  <a:gd name="T10" fmla="*/ 17 w 17"/>
                  <a:gd name="T11" fmla="*/ 3 h 15"/>
                  <a:gd name="T12" fmla="*/ 17 w 17"/>
                  <a:gd name="T13" fmla="*/ 12 h 15"/>
                  <a:gd name="T14" fmla="*/ 17 w 17"/>
                  <a:gd name="T15" fmla="*/ 12 h 15"/>
                  <a:gd name="T16" fmla="*/ 17 w 17"/>
                  <a:gd name="T17" fmla="*/ 13 h 15"/>
                  <a:gd name="T18" fmla="*/ 14 w 17"/>
                  <a:gd name="T19" fmla="*/ 14 h 15"/>
                  <a:gd name="T20" fmla="*/ 11 w 17"/>
                  <a:gd name="T21" fmla="*/ 14 h 15"/>
                  <a:gd name="T22" fmla="*/ 11 w 17"/>
                  <a:gd name="T23" fmla="*/ 9 h 15"/>
                  <a:gd name="T24" fmla="*/ 12 w 17"/>
                  <a:gd name="T25" fmla="*/ 9 h 15"/>
                  <a:gd name="T26" fmla="*/ 12 w 17"/>
                  <a:gd name="T27" fmla="*/ 7 h 15"/>
                  <a:gd name="T28" fmla="*/ 11 w 17"/>
                  <a:gd name="T29" fmla="*/ 8 h 15"/>
                  <a:gd name="T30" fmla="*/ 9 w 17"/>
                  <a:gd name="T31" fmla="*/ 9 h 15"/>
                  <a:gd name="T32" fmla="*/ 11 w 17"/>
                  <a:gd name="T33" fmla="*/ 9 h 15"/>
                  <a:gd name="T34" fmla="*/ 11 w 17"/>
                  <a:gd name="T35" fmla="*/ 14 h 15"/>
                  <a:gd name="T36" fmla="*/ 8 w 17"/>
                  <a:gd name="T37" fmla="*/ 13 h 15"/>
                  <a:gd name="T38" fmla="*/ 2 w 17"/>
                  <a:gd name="T39" fmla="*/ 13 h 15"/>
                  <a:gd name="T40" fmla="*/ 2 w 17"/>
                  <a:gd name="T41" fmla="*/ 13 h 15"/>
                  <a:gd name="T42" fmla="*/ 0 w 17"/>
                  <a:gd name="T43" fmla="*/ 12 h 15"/>
                  <a:gd name="T44" fmla="*/ 1 w 17"/>
                  <a:gd name="T45" fmla="*/ 8 h 15"/>
                  <a:gd name="T46" fmla="*/ 11 w 17"/>
                  <a:gd name="T47" fmla="*/ 2 h 15"/>
                  <a:gd name="T48" fmla="*/ 11 w 17"/>
                  <a:gd name="T4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" h="15">
                    <a:moveTo>
                      <a:pt x="12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6" y="0"/>
                      <a:pt x="17" y="1"/>
                      <a:pt x="17" y="3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3"/>
                    </a:cubicBezTo>
                    <a:cubicBezTo>
                      <a:pt x="16" y="14"/>
                      <a:pt x="15" y="15"/>
                      <a:pt x="14" y="14"/>
                    </a:cubicBezTo>
                    <a:cubicBezTo>
                      <a:pt x="13" y="14"/>
                      <a:pt x="12" y="14"/>
                      <a:pt x="11" y="1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lnTo>
                      <a:pt x="12" y="7"/>
                    </a:lnTo>
                    <a:close/>
                    <a:moveTo>
                      <a:pt x="11" y="8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9"/>
                      <a:pt x="11" y="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4"/>
                      <a:pt x="9" y="13"/>
                      <a:pt x="8" y="13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2"/>
                      <a:pt x="0" y="12"/>
                    </a:cubicBezTo>
                    <a:cubicBezTo>
                      <a:pt x="0" y="11"/>
                      <a:pt x="0" y="9"/>
                      <a:pt x="1" y="8"/>
                    </a:cubicBezTo>
                    <a:cubicBezTo>
                      <a:pt x="11" y="2"/>
                      <a:pt x="11" y="2"/>
                      <a:pt x="11" y="2"/>
                    </a:cubicBezTo>
                    <a:lnTo>
                      <a:pt x="1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4" name="Freeform 77"/>
              <p:cNvSpPr>
                <a:spLocks noEditPoints="1"/>
              </p:cNvSpPr>
              <p:nvPr/>
            </p:nvSpPr>
            <p:spPr bwMode="auto">
              <a:xfrm>
                <a:off x="6775451" y="1801813"/>
                <a:ext cx="63500" cy="63500"/>
              </a:xfrm>
              <a:custGeom>
                <a:avLst/>
                <a:gdLst>
                  <a:gd name="T0" fmla="*/ 15 w 28"/>
                  <a:gd name="T1" fmla="*/ 16 h 28"/>
                  <a:gd name="T2" fmla="*/ 19 w 28"/>
                  <a:gd name="T3" fmla="*/ 20 h 28"/>
                  <a:gd name="T4" fmla="*/ 22 w 28"/>
                  <a:gd name="T5" fmla="*/ 6 h 28"/>
                  <a:gd name="T6" fmla="*/ 15 w 28"/>
                  <a:gd name="T7" fmla="*/ 8 h 28"/>
                  <a:gd name="T8" fmla="*/ 15 w 28"/>
                  <a:gd name="T9" fmla="*/ 3 h 28"/>
                  <a:gd name="T10" fmla="*/ 25 w 28"/>
                  <a:gd name="T11" fmla="*/ 1 h 28"/>
                  <a:gd name="T12" fmla="*/ 26 w 28"/>
                  <a:gd name="T13" fmla="*/ 1 h 28"/>
                  <a:gd name="T14" fmla="*/ 27 w 28"/>
                  <a:gd name="T15" fmla="*/ 3 h 28"/>
                  <a:gd name="T16" fmla="*/ 23 w 28"/>
                  <a:gd name="T17" fmla="*/ 25 h 28"/>
                  <a:gd name="T18" fmla="*/ 23 w 28"/>
                  <a:gd name="T19" fmla="*/ 25 h 28"/>
                  <a:gd name="T20" fmla="*/ 22 w 28"/>
                  <a:gd name="T21" fmla="*/ 27 h 28"/>
                  <a:gd name="T22" fmla="*/ 18 w 28"/>
                  <a:gd name="T23" fmla="*/ 27 h 28"/>
                  <a:gd name="T24" fmla="*/ 15 w 28"/>
                  <a:gd name="T25" fmla="*/ 23 h 28"/>
                  <a:gd name="T26" fmla="*/ 15 w 28"/>
                  <a:gd name="T27" fmla="*/ 16 h 28"/>
                  <a:gd name="T28" fmla="*/ 8 w 28"/>
                  <a:gd name="T29" fmla="*/ 9 h 28"/>
                  <a:gd name="T30" fmla="*/ 15 w 28"/>
                  <a:gd name="T31" fmla="*/ 16 h 28"/>
                  <a:gd name="T32" fmla="*/ 15 w 28"/>
                  <a:gd name="T33" fmla="*/ 23 h 28"/>
                  <a:gd name="T34" fmla="*/ 1 w 28"/>
                  <a:gd name="T35" fmla="*/ 9 h 28"/>
                  <a:gd name="T36" fmla="*/ 1 w 28"/>
                  <a:gd name="T37" fmla="*/ 8 h 28"/>
                  <a:gd name="T38" fmla="*/ 3 w 28"/>
                  <a:gd name="T39" fmla="*/ 5 h 28"/>
                  <a:gd name="T40" fmla="*/ 15 w 28"/>
                  <a:gd name="T41" fmla="*/ 3 h 28"/>
                  <a:gd name="T42" fmla="*/ 15 w 28"/>
                  <a:gd name="T43" fmla="*/ 8 h 28"/>
                  <a:gd name="T44" fmla="*/ 8 w 28"/>
                  <a:gd name="T45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8">
                    <a:moveTo>
                      <a:pt x="15" y="16"/>
                    </a:moveTo>
                    <a:cubicBezTo>
                      <a:pt x="19" y="20"/>
                      <a:pt x="19" y="20"/>
                      <a:pt x="19" y="20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5" y="0"/>
                      <a:pt x="26" y="1"/>
                    </a:cubicBezTo>
                    <a:cubicBezTo>
                      <a:pt x="27" y="1"/>
                      <a:pt x="28" y="2"/>
                      <a:pt x="27" y="3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6"/>
                      <a:pt x="22" y="26"/>
                      <a:pt x="22" y="27"/>
                    </a:cubicBezTo>
                    <a:cubicBezTo>
                      <a:pt x="21" y="28"/>
                      <a:pt x="19" y="28"/>
                      <a:pt x="18" y="27"/>
                    </a:cubicBezTo>
                    <a:cubicBezTo>
                      <a:pt x="15" y="23"/>
                      <a:pt x="15" y="23"/>
                      <a:pt x="15" y="23"/>
                    </a:cubicBezTo>
                    <a:lnTo>
                      <a:pt x="15" y="16"/>
                    </a:lnTo>
                    <a:close/>
                    <a:moveTo>
                      <a:pt x="8" y="9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8"/>
                    </a:cubicBezTo>
                    <a:cubicBezTo>
                      <a:pt x="0" y="7"/>
                      <a:pt x="1" y="6"/>
                      <a:pt x="3" y="5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8"/>
                      <a:pt x="15" y="8"/>
                      <a:pt x="15" y="8"/>
                    </a:cubicBezTo>
                    <a:lnTo>
                      <a:pt x="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5" name="Freeform 78"/>
              <p:cNvSpPr>
                <a:spLocks noEditPoints="1"/>
              </p:cNvSpPr>
              <p:nvPr/>
            </p:nvSpPr>
            <p:spPr bwMode="auto">
              <a:xfrm>
                <a:off x="6775451" y="1968500"/>
                <a:ext cx="60325" cy="61913"/>
              </a:xfrm>
              <a:custGeom>
                <a:avLst/>
                <a:gdLst>
                  <a:gd name="T0" fmla="*/ 19 w 27"/>
                  <a:gd name="T1" fmla="*/ 7 h 27"/>
                  <a:gd name="T2" fmla="*/ 15 w 27"/>
                  <a:gd name="T3" fmla="*/ 11 h 27"/>
                  <a:gd name="T4" fmla="*/ 15 w 27"/>
                  <a:gd name="T5" fmla="*/ 5 h 27"/>
                  <a:gd name="T6" fmla="*/ 18 w 27"/>
                  <a:gd name="T7" fmla="*/ 1 h 27"/>
                  <a:gd name="T8" fmla="*/ 20 w 27"/>
                  <a:gd name="T9" fmla="*/ 0 h 27"/>
                  <a:gd name="T10" fmla="*/ 23 w 27"/>
                  <a:gd name="T11" fmla="*/ 2 h 27"/>
                  <a:gd name="T12" fmla="*/ 27 w 27"/>
                  <a:gd name="T13" fmla="*/ 24 h 27"/>
                  <a:gd name="T14" fmla="*/ 27 w 27"/>
                  <a:gd name="T15" fmla="*/ 25 h 27"/>
                  <a:gd name="T16" fmla="*/ 25 w 27"/>
                  <a:gd name="T17" fmla="*/ 27 h 27"/>
                  <a:gd name="T18" fmla="*/ 15 w 27"/>
                  <a:gd name="T19" fmla="*/ 25 h 27"/>
                  <a:gd name="T20" fmla="*/ 15 w 27"/>
                  <a:gd name="T21" fmla="*/ 20 h 27"/>
                  <a:gd name="T22" fmla="*/ 22 w 27"/>
                  <a:gd name="T23" fmla="*/ 22 h 27"/>
                  <a:gd name="T24" fmla="*/ 19 w 27"/>
                  <a:gd name="T25" fmla="*/ 7 h 27"/>
                  <a:gd name="T26" fmla="*/ 15 w 27"/>
                  <a:gd name="T27" fmla="*/ 11 h 27"/>
                  <a:gd name="T28" fmla="*/ 8 w 27"/>
                  <a:gd name="T29" fmla="*/ 18 h 27"/>
                  <a:gd name="T30" fmla="*/ 15 w 27"/>
                  <a:gd name="T31" fmla="*/ 20 h 27"/>
                  <a:gd name="T32" fmla="*/ 15 w 27"/>
                  <a:gd name="T33" fmla="*/ 25 h 27"/>
                  <a:gd name="T34" fmla="*/ 3 w 27"/>
                  <a:gd name="T35" fmla="*/ 22 h 27"/>
                  <a:gd name="T36" fmla="*/ 3 w 27"/>
                  <a:gd name="T37" fmla="*/ 22 h 27"/>
                  <a:gd name="T38" fmla="*/ 1 w 27"/>
                  <a:gd name="T39" fmla="*/ 22 h 27"/>
                  <a:gd name="T40" fmla="*/ 1 w 27"/>
                  <a:gd name="T41" fmla="*/ 18 h 27"/>
                  <a:gd name="T42" fmla="*/ 15 w 27"/>
                  <a:gd name="T43" fmla="*/ 5 h 27"/>
                  <a:gd name="T44" fmla="*/ 15 w 27"/>
                  <a:gd name="T45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27">
                    <a:moveTo>
                      <a:pt x="19" y="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1"/>
                      <a:pt x="19" y="0"/>
                      <a:pt x="20" y="0"/>
                    </a:cubicBezTo>
                    <a:cubicBezTo>
                      <a:pt x="21" y="0"/>
                      <a:pt x="22" y="1"/>
                      <a:pt x="23" y="2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5"/>
                      <a:pt x="27" y="25"/>
                    </a:cubicBezTo>
                    <a:cubicBezTo>
                      <a:pt x="27" y="26"/>
                      <a:pt x="26" y="27"/>
                      <a:pt x="25" y="27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22" y="22"/>
                      <a:pt x="22" y="22"/>
                      <a:pt x="22" y="22"/>
                    </a:cubicBezTo>
                    <a:lnTo>
                      <a:pt x="19" y="7"/>
                    </a:lnTo>
                    <a:close/>
                    <a:moveTo>
                      <a:pt x="15" y="11"/>
                    </a:moveTo>
                    <a:cubicBezTo>
                      <a:pt x="8" y="18"/>
                      <a:pt x="8" y="18"/>
                      <a:pt x="8" y="18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1" y="22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6" name="Freeform 79"/>
              <p:cNvSpPr>
                <a:spLocks noEditPoints="1"/>
              </p:cNvSpPr>
              <p:nvPr/>
            </p:nvSpPr>
            <p:spPr bwMode="auto">
              <a:xfrm>
                <a:off x="6610351" y="1801813"/>
                <a:ext cx="60325" cy="63500"/>
              </a:xfrm>
              <a:custGeom>
                <a:avLst/>
                <a:gdLst>
                  <a:gd name="T0" fmla="*/ 12 w 27"/>
                  <a:gd name="T1" fmla="*/ 16 h 28"/>
                  <a:gd name="T2" fmla="*/ 19 w 27"/>
                  <a:gd name="T3" fmla="*/ 9 h 28"/>
                  <a:gd name="T4" fmla="*/ 12 w 27"/>
                  <a:gd name="T5" fmla="*/ 8 h 28"/>
                  <a:gd name="T6" fmla="*/ 12 w 27"/>
                  <a:gd name="T7" fmla="*/ 3 h 28"/>
                  <a:gd name="T8" fmla="*/ 25 w 27"/>
                  <a:gd name="T9" fmla="*/ 5 h 28"/>
                  <a:gd name="T10" fmla="*/ 25 w 27"/>
                  <a:gd name="T11" fmla="*/ 5 h 28"/>
                  <a:gd name="T12" fmla="*/ 26 w 27"/>
                  <a:gd name="T13" fmla="*/ 6 h 28"/>
                  <a:gd name="T14" fmla="*/ 26 w 27"/>
                  <a:gd name="T15" fmla="*/ 9 h 28"/>
                  <a:gd name="T16" fmla="*/ 12 w 27"/>
                  <a:gd name="T17" fmla="*/ 23 h 28"/>
                  <a:gd name="T18" fmla="*/ 12 w 27"/>
                  <a:gd name="T19" fmla="*/ 16 h 28"/>
                  <a:gd name="T20" fmla="*/ 9 w 27"/>
                  <a:gd name="T21" fmla="*/ 20 h 28"/>
                  <a:gd name="T22" fmla="*/ 12 w 27"/>
                  <a:gd name="T23" fmla="*/ 16 h 28"/>
                  <a:gd name="T24" fmla="*/ 12 w 27"/>
                  <a:gd name="T25" fmla="*/ 23 h 28"/>
                  <a:gd name="T26" fmla="*/ 9 w 27"/>
                  <a:gd name="T27" fmla="*/ 27 h 28"/>
                  <a:gd name="T28" fmla="*/ 9 w 27"/>
                  <a:gd name="T29" fmla="*/ 27 h 28"/>
                  <a:gd name="T30" fmla="*/ 8 w 27"/>
                  <a:gd name="T31" fmla="*/ 27 h 28"/>
                  <a:gd name="T32" fmla="*/ 5 w 27"/>
                  <a:gd name="T33" fmla="*/ 25 h 28"/>
                  <a:gd name="T34" fmla="*/ 0 w 27"/>
                  <a:gd name="T35" fmla="*/ 4 h 28"/>
                  <a:gd name="T36" fmla="*/ 0 w 27"/>
                  <a:gd name="T37" fmla="*/ 2 h 28"/>
                  <a:gd name="T38" fmla="*/ 3 w 27"/>
                  <a:gd name="T39" fmla="*/ 1 h 28"/>
                  <a:gd name="T40" fmla="*/ 12 w 27"/>
                  <a:gd name="T41" fmla="*/ 3 h 28"/>
                  <a:gd name="T42" fmla="*/ 12 w 27"/>
                  <a:gd name="T43" fmla="*/ 8 h 28"/>
                  <a:gd name="T44" fmla="*/ 5 w 27"/>
                  <a:gd name="T45" fmla="*/ 6 h 28"/>
                  <a:gd name="T46" fmla="*/ 9 w 27"/>
                  <a:gd name="T4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" h="28">
                    <a:moveTo>
                      <a:pt x="12" y="16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6" y="6"/>
                      <a:pt x="26" y="6"/>
                    </a:cubicBezTo>
                    <a:cubicBezTo>
                      <a:pt x="27" y="7"/>
                      <a:pt x="27" y="9"/>
                      <a:pt x="26" y="9"/>
                    </a:cubicBezTo>
                    <a:cubicBezTo>
                      <a:pt x="12" y="23"/>
                      <a:pt x="12" y="23"/>
                      <a:pt x="12" y="23"/>
                    </a:cubicBezTo>
                    <a:lnTo>
                      <a:pt x="12" y="16"/>
                    </a:lnTo>
                    <a:close/>
                    <a:moveTo>
                      <a:pt x="9" y="20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6" y="28"/>
                      <a:pt x="5" y="27"/>
                      <a:pt x="5" y="2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5" y="6"/>
                      <a:pt x="5" y="6"/>
                      <a:pt x="5" y="6"/>
                    </a:cubicBezTo>
                    <a:lnTo>
                      <a:pt x="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7" name="Freeform 80"/>
              <p:cNvSpPr>
                <a:spLocks noEditPoints="1"/>
              </p:cNvSpPr>
              <p:nvPr/>
            </p:nvSpPr>
            <p:spPr bwMode="auto">
              <a:xfrm>
                <a:off x="6402388" y="1912938"/>
                <a:ext cx="438150" cy="273050"/>
              </a:xfrm>
              <a:custGeom>
                <a:avLst/>
                <a:gdLst>
                  <a:gd name="T0" fmla="*/ 156 w 194"/>
                  <a:gd name="T1" fmla="*/ 54 h 121"/>
                  <a:gd name="T2" fmla="*/ 146 w 194"/>
                  <a:gd name="T3" fmla="*/ 57 h 121"/>
                  <a:gd name="T4" fmla="*/ 153 w 194"/>
                  <a:gd name="T5" fmla="*/ 50 h 121"/>
                  <a:gd name="T6" fmla="*/ 158 w 194"/>
                  <a:gd name="T7" fmla="*/ 49 h 121"/>
                  <a:gd name="T8" fmla="*/ 194 w 194"/>
                  <a:gd name="T9" fmla="*/ 85 h 121"/>
                  <a:gd name="T10" fmla="*/ 158 w 194"/>
                  <a:gd name="T11" fmla="*/ 121 h 121"/>
                  <a:gd name="T12" fmla="*/ 146 w 194"/>
                  <a:gd name="T13" fmla="*/ 116 h 121"/>
                  <a:gd name="T14" fmla="*/ 180 w 194"/>
                  <a:gd name="T15" fmla="*/ 107 h 121"/>
                  <a:gd name="T16" fmla="*/ 180 w 194"/>
                  <a:gd name="T17" fmla="*/ 63 h 121"/>
                  <a:gd name="T18" fmla="*/ 146 w 194"/>
                  <a:gd name="T19" fmla="*/ 51 h 121"/>
                  <a:gd name="T20" fmla="*/ 158 w 194"/>
                  <a:gd name="T21" fmla="*/ 54 h 121"/>
                  <a:gd name="T22" fmla="*/ 145 w 194"/>
                  <a:gd name="T23" fmla="*/ 57 h 121"/>
                  <a:gd name="T24" fmla="*/ 135 w 194"/>
                  <a:gd name="T25" fmla="*/ 61 h 121"/>
                  <a:gd name="T26" fmla="*/ 134 w 194"/>
                  <a:gd name="T27" fmla="*/ 55 h 121"/>
                  <a:gd name="T28" fmla="*/ 133 w 194"/>
                  <a:gd name="T29" fmla="*/ 51 h 121"/>
                  <a:gd name="T30" fmla="*/ 146 w 194"/>
                  <a:gd name="T31" fmla="*/ 51 h 121"/>
                  <a:gd name="T32" fmla="*/ 133 w 194"/>
                  <a:gd name="T33" fmla="*/ 48 h 121"/>
                  <a:gd name="T34" fmla="*/ 119 w 194"/>
                  <a:gd name="T35" fmla="*/ 23 h 121"/>
                  <a:gd name="T36" fmla="*/ 98 w 194"/>
                  <a:gd name="T37" fmla="*/ 9 h 121"/>
                  <a:gd name="T38" fmla="*/ 93 w 194"/>
                  <a:gd name="T39" fmla="*/ 7 h 121"/>
                  <a:gd name="T40" fmla="*/ 93 w 194"/>
                  <a:gd name="T41" fmla="*/ 7 h 121"/>
                  <a:gd name="T42" fmla="*/ 78 w 194"/>
                  <a:gd name="T43" fmla="*/ 5 h 121"/>
                  <a:gd name="T44" fmla="*/ 76 w 194"/>
                  <a:gd name="T45" fmla="*/ 5 h 121"/>
                  <a:gd name="T46" fmla="*/ 23 w 194"/>
                  <a:gd name="T47" fmla="*/ 61 h 121"/>
                  <a:gd name="T48" fmla="*/ 25 w 194"/>
                  <a:gd name="T49" fmla="*/ 77 h 121"/>
                  <a:gd name="T50" fmla="*/ 23 w 194"/>
                  <a:gd name="T51" fmla="*/ 80 h 121"/>
                  <a:gd name="T52" fmla="*/ 5 w 194"/>
                  <a:gd name="T53" fmla="*/ 98 h 121"/>
                  <a:gd name="T54" fmla="*/ 11 w 194"/>
                  <a:gd name="T55" fmla="*/ 111 h 121"/>
                  <a:gd name="T56" fmla="*/ 78 w 194"/>
                  <a:gd name="T57" fmla="*/ 116 h 121"/>
                  <a:gd name="T58" fmla="*/ 146 w 194"/>
                  <a:gd name="T59" fmla="*/ 116 h 121"/>
                  <a:gd name="T60" fmla="*/ 81 w 194"/>
                  <a:gd name="T61" fmla="*/ 121 h 121"/>
                  <a:gd name="T62" fmla="*/ 23 w 194"/>
                  <a:gd name="T63" fmla="*/ 121 h 121"/>
                  <a:gd name="T64" fmla="*/ 7 w 194"/>
                  <a:gd name="T65" fmla="*/ 115 h 121"/>
                  <a:gd name="T66" fmla="*/ 7 w 194"/>
                  <a:gd name="T67" fmla="*/ 82 h 121"/>
                  <a:gd name="T68" fmla="*/ 19 w 194"/>
                  <a:gd name="T69" fmla="*/ 70 h 121"/>
                  <a:gd name="T70" fmla="*/ 35 w 194"/>
                  <a:gd name="T71" fmla="*/ 19 h 121"/>
                  <a:gd name="T72" fmla="*/ 76 w 194"/>
                  <a:gd name="T73" fmla="*/ 0 h 121"/>
                  <a:gd name="T74" fmla="*/ 77 w 194"/>
                  <a:gd name="T75" fmla="*/ 0 h 121"/>
                  <a:gd name="T76" fmla="*/ 78 w 194"/>
                  <a:gd name="T77" fmla="*/ 0 h 121"/>
                  <a:gd name="T78" fmla="*/ 94 w 194"/>
                  <a:gd name="T79" fmla="*/ 2 h 121"/>
                  <a:gd name="T80" fmla="*/ 97 w 194"/>
                  <a:gd name="T81" fmla="*/ 3 h 121"/>
                  <a:gd name="T82" fmla="*/ 100 w 194"/>
                  <a:gd name="T83" fmla="*/ 4 h 121"/>
                  <a:gd name="T84" fmla="*/ 136 w 194"/>
                  <a:gd name="T85" fmla="*/ 43 h 121"/>
                  <a:gd name="T86" fmla="*/ 138 w 194"/>
                  <a:gd name="T87" fmla="*/ 50 h 121"/>
                  <a:gd name="T88" fmla="*/ 139 w 194"/>
                  <a:gd name="T89" fmla="*/ 55 h 121"/>
                  <a:gd name="T90" fmla="*/ 143 w 194"/>
                  <a:gd name="T91" fmla="*/ 52 h 121"/>
                  <a:gd name="T92" fmla="*/ 146 w 194"/>
                  <a:gd name="T93" fmla="*/ 5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4" h="121">
                    <a:moveTo>
                      <a:pt x="158" y="54"/>
                    </a:moveTo>
                    <a:cubicBezTo>
                      <a:pt x="157" y="54"/>
                      <a:pt x="156" y="54"/>
                      <a:pt x="156" y="54"/>
                    </a:cubicBezTo>
                    <a:cubicBezTo>
                      <a:pt x="155" y="54"/>
                      <a:pt x="154" y="54"/>
                      <a:pt x="154" y="54"/>
                    </a:cubicBezTo>
                    <a:cubicBezTo>
                      <a:pt x="151" y="55"/>
                      <a:pt x="148" y="56"/>
                      <a:pt x="146" y="57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8" y="51"/>
                      <a:pt x="150" y="50"/>
                      <a:pt x="153" y="50"/>
                    </a:cubicBezTo>
                    <a:cubicBezTo>
                      <a:pt x="154" y="50"/>
                      <a:pt x="155" y="50"/>
                      <a:pt x="155" y="49"/>
                    </a:cubicBezTo>
                    <a:cubicBezTo>
                      <a:pt x="156" y="49"/>
                      <a:pt x="157" y="49"/>
                      <a:pt x="158" y="49"/>
                    </a:cubicBezTo>
                    <a:cubicBezTo>
                      <a:pt x="168" y="49"/>
                      <a:pt x="177" y="53"/>
                      <a:pt x="183" y="60"/>
                    </a:cubicBezTo>
                    <a:cubicBezTo>
                      <a:pt x="190" y="66"/>
                      <a:pt x="194" y="75"/>
                      <a:pt x="194" y="85"/>
                    </a:cubicBezTo>
                    <a:cubicBezTo>
                      <a:pt x="194" y="95"/>
                      <a:pt x="190" y="104"/>
                      <a:pt x="183" y="111"/>
                    </a:cubicBezTo>
                    <a:cubicBezTo>
                      <a:pt x="177" y="117"/>
                      <a:pt x="168" y="121"/>
                      <a:pt x="158" y="121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46" y="116"/>
                      <a:pt x="146" y="116"/>
                      <a:pt x="146" y="116"/>
                    </a:cubicBezTo>
                    <a:cubicBezTo>
                      <a:pt x="158" y="116"/>
                      <a:pt x="158" y="116"/>
                      <a:pt x="158" y="116"/>
                    </a:cubicBezTo>
                    <a:cubicBezTo>
                      <a:pt x="167" y="116"/>
                      <a:pt x="174" y="113"/>
                      <a:pt x="180" y="107"/>
                    </a:cubicBezTo>
                    <a:cubicBezTo>
                      <a:pt x="186" y="102"/>
                      <a:pt x="189" y="94"/>
                      <a:pt x="189" y="85"/>
                    </a:cubicBezTo>
                    <a:cubicBezTo>
                      <a:pt x="189" y="77"/>
                      <a:pt x="186" y="69"/>
                      <a:pt x="180" y="63"/>
                    </a:cubicBezTo>
                    <a:cubicBezTo>
                      <a:pt x="174" y="58"/>
                      <a:pt x="167" y="54"/>
                      <a:pt x="158" y="54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46" y="51"/>
                      <a:pt x="146" y="51"/>
                      <a:pt x="146" y="51"/>
                    </a:cubicBezTo>
                    <a:lnTo>
                      <a:pt x="158" y="54"/>
                    </a:lnTo>
                    <a:close/>
                    <a:moveTo>
                      <a:pt x="146" y="57"/>
                    </a:moveTo>
                    <a:cubicBezTo>
                      <a:pt x="145" y="57"/>
                      <a:pt x="145" y="57"/>
                      <a:pt x="145" y="57"/>
                    </a:cubicBezTo>
                    <a:cubicBezTo>
                      <a:pt x="143" y="58"/>
                      <a:pt x="140" y="60"/>
                      <a:pt x="138" y="61"/>
                    </a:cubicBezTo>
                    <a:cubicBezTo>
                      <a:pt x="137" y="62"/>
                      <a:pt x="135" y="62"/>
                      <a:pt x="135" y="61"/>
                    </a:cubicBezTo>
                    <a:cubicBezTo>
                      <a:pt x="134" y="61"/>
                      <a:pt x="134" y="60"/>
                      <a:pt x="134" y="60"/>
                    </a:cubicBezTo>
                    <a:cubicBezTo>
                      <a:pt x="134" y="58"/>
                      <a:pt x="134" y="57"/>
                      <a:pt x="134" y="55"/>
                    </a:cubicBezTo>
                    <a:cubicBezTo>
                      <a:pt x="134" y="54"/>
                      <a:pt x="133" y="52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0"/>
                      <a:pt x="134" y="48"/>
                      <a:pt x="135" y="48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7"/>
                      <a:pt x="132" y="46"/>
                      <a:pt x="132" y="45"/>
                    </a:cubicBezTo>
                    <a:cubicBezTo>
                      <a:pt x="129" y="37"/>
                      <a:pt x="125" y="29"/>
                      <a:pt x="119" y="23"/>
                    </a:cubicBezTo>
                    <a:cubicBezTo>
                      <a:pt x="114" y="17"/>
                      <a:pt x="106" y="12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8"/>
                      <a:pt x="97" y="8"/>
                      <a:pt x="96" y="8"/>
                    </a:cubicBezTo>
                    <a:cubicBezTo>
                      <a:pt x="95" y="8"/>
                      <a:pt x="94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0" y="6"/>
                      <a:pt x="88" y="6"/>
                      <a:pt x="86" y="6"/>
                    </a:cubicBezTo>
                    <a:cubicBezTo>
                      <a:pt x="83" y="5"/>
                      <a:pt x="81" y="5"/>
                      <a:pt x="78" y="5"/>
                    </a:cubicBezTo>
                    <a:cubicBezTo>
                      <a:pt x="78" y="5"/>
                      <a:pt x="77" y="5"/>
                      <a:pt x="77" y="5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1" y="6"/>
                      <a:pt x="48" y="12"/>
                      <a:pt x="38" y="22"/>
                    </a:cubicBezTo>
                    <a:cubicBezTo>
                      <a:pt x="29" y="32"/>
                      <a:pt x="23" y="46"/>
                      <a:pt x="23" y="61"/>
                    </a:cubicBezTo>
                    <a:cubicBezTo>
                      <a:pt x="23" y="64"/>
                      <a:pt x="23" y="66"/>
                      <a:pt x="23" y="69"/>
                    </a:cubicBezTo>
                    <a:cubicBezTo>
                      <a:pt x="24" y="72"/>
                      <a:pt x="24" y="75"/>
                      <a:pt x="25" y="77"/>
                    </a:cubicBezTo>
                    <a:cubicBezTo>
                      <a:pt x="26" y="78"/>
                      <a:pt x="25" y="80"/>
                      <a:pt x="24" y="80"/>
                    </a:cubicBezTo>
                    <a:cubicBezTo>
                      <a:pt x="23" y="80"/>
                      <a:pt x="23" y="80"/>
                      <a:pt x="23" y="80"/>
                    </a:cubicBezTo>
                    <a:cubicBezTo>
                      <a:pt x="18" y="80"/>
                      <a:pt x="14" y="82"/>
                      <a:pt x="10" y="86"/>
                    </a:cubicBezTo>
                    <a:cubicBezTo>
                      <a:pt x="7" y="89"/>
                      <a:pt x="5" y="93"/>
                      <a:pt x="5" y="98"/>
                    </a:cubicBezTo>
                    <a:cubicBezTo>
                      <a:pt x="5" y="103"/>
                      <a:pt x="7" y="108"/>
                      <a:pt x="11" y="111"/>
                    </a:cubicBezTo>
                    <a:cubicBezTo>
                      <a:pt x="11" y="111"/>
                      <a:pt x="11" y="111"/>
                      <a:pt x="11" y="111"/>
                    </a:cubicBezTo>
                    <a:cubicBezTo>
                      <a:pt x="14" y="114"/>
                      <a:pt x="18" y="116"/>
                      <a:pt x="23" y="116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146" y="116"/>
                      <a:pt x="146" y="116"/>
                      <a:pt x="146" y="116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78" y="121"/>
                      <a:pt x="78" y="121"/>
                      <a:pt x="78" y="121"/>
                    </a:cubicBezTo>
                    <a:cubicBezTo>
                      <a:pt x="23" y="121"/>
                      <a:pt x="23" y="121"/>
                      <a:pt x="23" y="121"/>
                    </a:cubicBezTo>
                    <a:cubicBezTo>
                      <a:pt x="17" y="121"/>
                      <a:pt x="11" y="119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3" y="110"/>
                      <a:pt x="0" y="105"/>
                      <a:pt x="0" y="98"/>
                    </a:cubicBezTo>
                    <a:cubicBezTo>
                      <a:pt x="0" y="92"/>
                      <a:pt x="3" y="86"/>
                      <a:pt x="7" y="82"/>
                    </a:cubicBezTo>
                    <a:cubicBezTo>
                      <a:pt x="10" y="79"/>
                      <a:pt x="15" y="76"/>
                      <a:pt x="20" y="76"/>
                    </a:cubicBezTo>
                    <a:cubicBezTo>
                      <a:pt x="19" y="74"/>
                      <a:pt x="19" y="72"/>
                      <a:pt x="19" y="70"/>
                    </a:cubicBezTo>
                    <a:cubicBezTo>
                      <a:pt x="18" y="67"/>
                      <a:pt x="18" y="64"/>
                      <a:pt x="18" y="61"/>
                    </a:cubicBezTo>
                    <a:cubicBezTo>
                      <a:pt x="18" y="45"/>
                      <a:pt x="24" y="30"/>
                      <a:pt x="35" y="19"/>
                    </a:cubicBezTo>
                    <a:cubicBezTo>
                      <a:pt x="45" y="8"/>
                      <a:pt x="60" y="1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1" y="0"/>
                      <a:pt x="84" y="0"/>
                      <a:pt x="86" y="1"/>
                    </a:cubicBezTo>
                    <a:cubicBezTo>
                      <a:pt x="89" y="1"/>
                      <a:pt x="92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5" y="3"/>
                      <a:pt x="96" y="3"/>
                      <a:pt x="97" y="3"/>
                    </a:cubicBezTo>
                    <a:cubicBezTo>
                      <a:pt x="98" y="4"/>
                      <a:pt x="99" y="4"/>
                      <a:pt x="100" y="4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109" y="8"/>
                      <a:pt x="117" y="13"/>
                      <a:pt x="123" y="20"/>
                    </a:cubicBezTo>
                    <a:cubicBezTo>
                      <a:pt x="129" y="26"/>
                      <a:pt x="134" y="35"/>
                      <a:pt x="136" y="43"/>
                    </a:cubicBezTo>
                    <a:cubicBezTo>
                      <a:pt x="137" y="44"/>
                      <a:pt x="137" y="46"/>
                      <a:pt x="137" y="47"/>
                    </a:cubicBezTo>
                    <a:cubicBezTo>
                      <a:pt x="137" y="48"/>
                      <a:pt x="138" y="49"/>
                      <a:pt x="138" y="50"/>
                    </a:cubicBezTo>
                    <a:cubicBezTo>
                      <a:pt x="138" y="50"/>
                      <a:pt x="138" y="50"/>
                      <a:pt x="138" y="50"/>
                    </a:cubicBezTo>
                    <a:cubicBezTo>
                      <a:pt x="138" y="52"/>
                      <a:pt x="138" y="53"/>
                      <a:pt x="139" y="55"/>
                    </a:cubicBezTo>
                    <a:cubicBezTo>
                      <a:pt x="139" y="55"/>
                      <a:pt x="139" y="55"/>
                      <a:pt x="139" y="55"/>
                    </a:cubicBezTo>
                    <a:cubicBezTo>
                      <a:pt x="140" y="54"/>
                      <a:pt x="142" y="53"/>
                      <a:pt x="143" y="52"/>
                    </a:cubicBezTo>
                    <a:cubicBezTo>
                      <a:pt x="144" y="52"/>
                      <a:pt x="145" y="52"/>
                      <a:pt x="146" y="52"/>
                    </a:cubicBezTo>
                    <a:lnTo>
                      <a:pt x="146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8" name="Freeform 81"/>
              <p:cNvSpPr>
                <a:spLocks noEditPoints="1"/>
              </p:cNvSpPr>
              <p:nvPr/>
            </p:nvSpPr>
            <p:spPr bwMode="auto">
              <a:xfrm>
                <a:off x="6200776" y="2298700"/>
                <a:ext cx="290513" cy="323850"/>
              </a:xfrm>
              <a:custGeom>
                <a:avLst/>
                <a:gdLst>
                  <a:gd name="T0" fmla="*/ 123 w 128"/>
                  <a:gd name="T1" fmla="*/ 5 h 143"/>
                  <a:gd name="T2" fmla="*/ 114 w 128"/>
                  <a:gd name="T3" fmla="*/ 5 h 143"/>
                  <a:gd name="T4" fmla="*/ 125 w 128"/>
                  <a:gd name="T5" fmla="*/ 143 h 143"/>
                  <a:gd name="T6" fmla="*/ 109 w 128"/>
                  <a:gd name="T7" fmla="*/ 127 h 143"/>
                  <a:gd name="T8" fmla="*/ 109 w 128"/>
                  <a:gd name="T9" fmla="*/ 115 h 143"/>
                  <a:gd name="T10" fmla="*/ 116 w 128"/>
                  <a:gd name="T11" fmla="*/ 104 h 143"/>
                  <a:gd name="T12" fmla="*/ 114 w 128"/>
                  <a:gd name="T13" fmla="*/ 91 h 143"/>
                  <a:gd name="T14" fmla="*/ 119 w 128"/>
                  <a:gd name="T15" fmla="*/ 78 h 143"/>
                  <a:gd name="T16" fmla="*/ 114 w 128"/>
                  <a:gd name="T17" fmla="*/ 76 h 143"/>
                  <a:gd name="T18" fmla="*/ 119 w 128"/>
                  <a:gd name="T19" fmla="*/ 42 h 143"/>
                  <a:gd name="T20" fmla="*/ 109 w 128"/>
                  <a:gd name="T21" fmla="*/ 52 h 143"/>
                  <a:gd name="T22" fmla="*/ 116 w 128"/>
                  <a:gd name="T23" fmla="*/ 16 h 143"/>
                  <a:gd name="T24" fmla="*/ 109 w 128"/>
                  <a:gd name="T25" fmla="*/ 33 h 143"/>
                  <a:gd name="T26" fmla="*/ 100 w 128"/>
                  <a:gd name="T27" fmla="*/ 136 h 143"/>
                  <a:gd name="T28" fmla="*/ 102 w 128"/>
                  <a:gd name="T29" fmla="*/ 143 h 143"/>
                  <a:gd name="T30" fmla="*/ 109 w 128"/>
                  <a:gd name="T31" fmla="*/ 10 h 143"/>
                  <a:gd name="T32" fmla="*/ 93 w 128"/>
                  <a:gd name="T33" fmla="*/ 42 h 143"/>
                  <a:gd name="T34" fmla="*/ 102 w 128"/>
                  <a:gd name="T35" fmla="*/ 0 h 143"/>
                  <a:gd name="T36" fmla="*/ 102 w 128"/>
                  <a:gd name="T37" fmla="*/ 16 h 143"/>
                  <a:gd name="T38" fmla="*/ 105 w 128"/>
                  <a:gd name="T39" fmla="*/ 28 h 143"/>
                  <a:gd name="T40" fmla="*/ 100 w 128"/>
                  <a:gd name="T41" fmla="*/ 42 h 143"/>
                  <a:gd name="T42" fmla="*/ 105 w 128"/>
                  <a:gd name="T43" fmla="*/ 44 h 143"/>
                  <a:gd name="T44" fmla="*/ 105 w 128"/>
                  <a:gd name="T45" fmla="*/ 76 h 143"/>
                  <a:gd name="T46" fmla="*/ 102 w 128"/>
                  <a:gd name="T47" fmla="*/ 63 h 143"/>
                  <a:gd name="T48" fmla="*/ 102 w 128"/>
                  <a:gd name="T49" fmla="*/ 104 h 143"/>
                  <a:gd name="T50" fmla="*/ 109 w 128"/>
                  <a:gd name="T51" fmla="*/ 86 h 143"/>
                  <a:gd name="T52" fmla="*/ 109 w 128"/>
                  <a:gd name="T53" fmla="*/ 127 h 143"/>
                  <a:gd name="T54" fmla="*/ 64 w 128"/>
                  <a:gd name="T55" fmla="*/ 93 h 143"/>
                  <a:gd name="T56" fmla="*/ 93 w 128"/>
                  <a:gd name="T57" fmla="*/ 50 h 143"/>
                  <a:gd name="T58" fmla="*/ 28 w 128"/>
                  <a:gd name="T59" fmla="*/ 7 h 143"/>
                  <a:gd name="T60" fmla="*/ 25 w 128"/>
                  <a:gd name="T61" fmla="*/ 0 h 143"/>
                  <a:gd name="T62" fmla="*/ 35 w 128"/>
                  <a:gd name="T63" fmla="*/ 42 h 143"/>
                  <a:gd name="T64" fmla="*/ 28 w 128"/>
                  <a:gd name="T65" fmla="*/ 136 h 143"/>
                  <a:gd name="T66" fmla="*/ 64 w 128"/>
                  <a:gd name="T67" fmla="*/ 106 h 143"/>
                  <a:gd name="T68" fmla="*/ 23 w 128"/>
                  <a:gd name="T69" fmla="*/ 138 h 143"/>
                  <a:gd name="T70" fmla="*/ 37 w 128"/>
                  <a:gd name="T71" fmla="*/ 88 h 143"/>
                  <a:gd name="T72" fmla="*/ 35 w 128"/>
                  <a:gd name="T73" fmla="*/ 50 h 143"/>
                  <a:gd name="T74" fmla="*/ 25 w 128"/>
                  <a:gd name="T75" fmla="*/ 110 h 143"/>
                  <a:gd name="T76" fmla="*/ 18 w 128"/>
                  <a:gd name="T77" fmla="*/ 127 h 143"/>
                  <a:gd name="T78" fmla="*/ 18 w 128"/>
                  <a:gd name="T79" fmla="*/ 86 h 143"/>
                  <a:gd name="T80" fmla="*/ 18 w 128"/>
                  <a:gd name="T81" fmla="*/ 80 h 143"/>
                  <a:gd name="T82" fmla="*/ 25 w 128"/>
                  <a:gd name="T83" fmla="*/ 63 h 143"/>
                  <a:gd name="T84" fmla="*/ 25 w 128"/>
                  <a:gd name="T85" fmla="*/ 57 h 143"/>
                  <a:gd name="T86" fmla="*/ 23 w 128"/>
                  <a:gd name="T87" fmla="*/ 44 h 143"/>
                  <a:gd name="T88" fmla="*/ 28 w 128"/>
                  <a:gd name="T89" fmla="*/ 31 h 143"/>
                  <a:gd name="T90" fmla="*/ 23 w 128"/>
                  <a:gd name="T91" fmla="*/ 28 h 143"/>
                  <a:gd name="T92" fmla="*/ 9 w 128"/>
                  <a:gd name="T93" fmla="*/ 5 h 143"/>
                  <a:gd name="T94" fmla="*/ 18 w 128"/>
                  <a:gd name="T95" fmla="*/ 133 h 143"/>
                  <a:gd name="T96" fmla="*/ 0 w 128"/>
                  <a:gd name="T97" fmla="*/ 141 h 143"/>
                  <a:gd name="T98" fmla="*/ 18 w 128"/>
                  <a:gd name="T99" fmla="*/ 5 h 143"/>
                  <a:gd name="T100" fmla="*/ 11 w 128"/>
                  <a:gd name="T101" fmla="*/ 33 h 143"/>
                  <a:gd name="T102" fmla="*/ 18 w 128"/>
                  <a:gd name="T103" fmla="*/ 16 h 143"/>
                  <a:gd name="T104" fmla="*/ 18 w 128"/>
                  <a:gd name="T105" fmla="*/ 57 h 143"/>
                  <a:gd name="T106" fmla="*/ 18 w 128"/>
                  <a:gd name="T107" fmla="*/ 63 h 143"/>
                  <a:gd name="T108" fmla="*/ 18 w 128"/>
                  <a:gd name="T109" fmla="*/ 76 h 143"/>
                  <a:gd name="T110" fmla="*/ 11 w 128"/>
                  <a:gd name="T111" fmla="*/ 86 h 143"/>
                  <a:gd name="T112" fmla="*/ 13 w 128"/>
                  <a:gd name="T113" fmla="*/ 99 h 143"/>
                  <a:gd name="T114" fmla="*/ 9 w 128"/>
                  <a:gd name="T115" fmla="*/ 112 h 143"/>
                  <a:gd name="T116" fmla="*/ 13 w 128"/>
                  <a:gd name="T117" fmla="*/ 11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8" h="143">
                    <a:moveTo>
                      <a:pt x="109" y="133"/>
                    </a:moveTo>
                    <a:cubicBezTo>
                      <a:pt x="116" y="133"/>
                      <a:pt x="116" y="133"/>
                      <a:pt x="116" y="133"/>
                    </a:cubicBezTo>
                    <a:cubicBezTo>
                      <a:pt x="118" y="133"/>
                      <a:pt x="119" y="134"/>
                      <a:pt x="119" y="136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23" y="138"/>
                      <a:pt x="123" y="138"/>
                      <a:pt x="123" y="138"/>
                    </a:cubicBezTo>
                    <a:cubicBezTo>
                      <a:pt x="123" y="5"/>
                      <a:pt x="123" y="5"/>
                      <a:pt x="123" y="5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9"/>
                      <a:pt x="118" y="10"/>
                      <a:pt x="116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5"/>
                      <a:pt x="109" y="5"/>
                      <a:pt x="109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4" y="1"/>
                      <a:pt x="115" y="0"/>
                      <a:pt x="116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7" y="0"/>
                      <a:pt x="128" y="1"/>
                      <a:pt x="128" y="2"/>
                    </a:cubicBezTo>
                    <a:cubicBezTo>
                      <a:pt x="128" y="141"/>
                      <a:pt x="128" y="141"/>
                      <a:pt x="128" y="141"/>
                    </a:cubicBezTo>
                    <a:cubicBezTo>
                      <a:pt x="128" y="142"/>
                      <a:pt x="127" y="143"/>
                      <a:pt x="125" y="143"/>
                    </a:cubicBezTo>
                    <a:cubicBezTo>
                      <a:pt x="116" y="143"/>
                      <a:pt x="116" y="143"/>
                      <a:pt x="116" y="143"/>
                    </a:cubicBezTo>
                    <a:cubicBezTo>
                      <a:pt x="115" y="143"/>
                      <a:pt x="114" y="142"/>
                      <a:pt x="114" y="141"/>
                    </a:cubicBezTo>
                    <a:cubicBezTo>
                      <a:pt x="114" y="138"/>
                      <a:pt x="114" y="138"/>
                      <a:pt x="114" y="138"/>
                    </a:cubicBezTo>
                    <a:cubicBezTo>
                      <a:pt x="109" y="138"/>
                      <a:pt x="109" y="138"/>
                      <a:pt x="109" y="138"/>
                    </a:cubicBezTo>
                    <a:cubicBezTo>
                      <a:pt x="109" y="133"/>
                      <a:pt x="109" y="133"/>
                      <a:pt x="109" y="133"/>
                    </a:cubicBezTo>
                    <a:close/>
                    <a:moveTo>
                      <a:pt x="109" y="127"/>
                    </a:move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8" y="127"/>
                      <a:pt x="119" y="126"/>
                      <a:pt x="119" y="125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19" y="111"/>
                      <a:pt x="118" y="110"/>
                      <a:pt x="116" y="110"/>
                    </a:cubicBezTo>
                    <a:cubicBezTo>
                      <a:pt x="109" y="110"/>
                      <a:pt x="109" y="110"/>
                      <a:pt x="109" y="110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4" y="123"/>
                      <a:pt x="114" y="123"/>
                      <a:pt x="114" y="123"/>
                    </a:cubicBezTo>
                    <a:cubicBezTo>
                      <a:pt x="109" y="123"/>
                      <a:pt x="109" y="123"/>
                      <a:pt x="109" y="123"/>
                    </a:cubicBezTo>
                    <a:cubicBezTo>
                      <a:pt x="109" y="127"/>
                      <a:pt x="109" y="127"/>
                      <a:pt x="109" y="127"/>
                    </a:cubicBezTo>
                    <a:close/>
                    <a:moveTo>
                      <a:pt x="109" y="104"/>
                    </a:move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18" y="104"/>
                      <a:pt x="119" y="103"/>
                      <a:pt x="119" y="101"/>
                    </a:cubicBezTo>
                    <a:cubicBezTo>
                      <a:pt x="119" y="89"/>
                      <a:pt x="119" y="89"/>
                      <a:pt x="119" y="89"/>
                    </a:cubicBezTo>
                    <a:cubicBezTo>
                      <a:pt x="119" y="87"/>
                      <a:pt x="118" y="86"/>
                      <a:pt x="116" y="86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109" y="104"/>
                      <a:pt x="109" y="104"/>
                      <a:pt x="109" y="104"/>
                    </a:cubicBezTo>
                    <a:close/>
                    <a:moveTo>
                      <a:pt x="109" y="80"/>
                    </a:moveTo>
                    <a:cubicBezTo>
                      <a:pt x="116" y="80"/>
                      <a:pt x="116" y="80"/>
                      <a:pt x="116" y="80"/>
                    </a:cubicBezTo>
                    <a:cubicBezTo>
                      <a:pt x="118" y="80"/>
                      <a:pt x="119" y="79"/>
                      <a:pt x="119" y="78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4"/>
                      <a:pt x="118" y="63"/>
                      <a:pt x="116" y="63"/>
                    </a:cubicBezTo>
                    <a:cubicBezTo>
                      <a:pt x="109" y="63"/>
                      <a:pt x="109" y="63"/>
                      <a:pt x="109" y="63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80"/>
                      <a:pt x="109" y="80"/>
                      <a:pt x="109" y="80"/>
                    </a:cubicBezTo>
                    <a:close/>
                    <a:moveTo>
                      <a:pt x="109" y="57"/>
                    </a:moveTo>
                    <a:cubicBezTo>
                      <a:pt x="116" y="57"/>
                      <a:pt x="116" y="57"/>
                      <a:pt x="116" y="57"/>
                    </a:cubicBezTo>
                    <a:cubicBezTo>
                      <a:pt x="118" y="57"/>
                      <a:pt x="119" y="56"/>
                      <a:pt x="119" y="54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19" y="40"/>
                      <a:pt x="118" y="39"/>
                      <a:pt x="116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14" y="44"/>
                      <a:pt x="114" y="44"/>
                      <a:pt x="114" y="44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09" y="52"/>
                      <a:pt x="109" y="52"/>
                      <a:pt x="109" y="52"/>
                    </a:cubicBezTo>
                    <a:cubicBezTo>
                      <a:pt x="109" y="57"/>
                      <a:pt x="109" y="57"/>
                      <a:pt x="109" y="57"/>
                    </a:cubicBezTo>
                    <a:close/>
                    <a:moveTo>
                      <a:pt x="109" y="33"/>
                    </a:moveTo>
                    <a:cubicBezTo>
                      <a:pt x="116" y="33"/>
                      <a:pt x="116" y="33"/>
                      <a:pt x="116" y="33"/>
                    </a:cubicBezTo>
                    <a:cubicBezTo>
                      <a:pt x="118" y="33"/>
                      <a:pt x="119" y="32"/>
                      <a:pt x="119" y="31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17"/>
                      <a:pt x="118" y="16"/>
                      <a:pt x="116" y="16"/>
                    </a:cubicBezTo>
                    <a:cubicBezTo>
                      <a:pt x="109" y="16"/>
                      <a:pt x="109" y="16"/>
                      <a:pt x="109" y="16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09" y="28"/>
                      <a:pt x="109" y="28"/>
                      <a:pt x="109" y="28"/>
                    </a:cubicBezTo>
                    <a:lnTo>
                      <a:pt x="109" y="33"/>
                    </a:lnTo>
                    <a:close/>
                    <a:moveTo>
                      <a:pt x="64" y="101"/>
                    </a:moveTo>
                    <a:cubicBezTo>
                      <a:pt x="93" y="101"/>
                      <a:pt x="93" y="101"/>
                      <a:pt x="93" y="101"/>
                    </a:cubicBezTo>
                    <a:cubicBezTo>
                      <a:pt x="94" y="101"/>
                      <a:pt x="96" y="102"/>
                      <a:pt x="96" y="104"/>
                    </a:cubicBezTo>
                    <a:cubicBezTo>
                      <a:pt x="96" y="138"/>
                      <a:pt x="96" y="138"/>
                      <a:pt x="96" y="138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00" y="136"/>
                      <a:pt x="100" y="136"/>
                      <a:pt x="100" y="136"/>
                    </a:cubicBezTo>
                    <a:cubicBezTo>
                      <a:pt x="100" y="134"/>
                      <a:pt x="101" y="133"/>
                      <a:pt x="102" y="133"/>
                    </a:cubicBezTo>
                    <a:cubicBezTo>
                      <a:pt x="109" y="133"/>
                      <a:pt x="109" y="133"/>
                      <a:pt x="109" y="133"/>
                    </a:cubicBezTo>
                    <a:cubicBezTo>
                      <a:pt x="109" y="138"/>
                      <a:pt x="109" y="138"/>
                      <a:pt x="109" y="138"/>
                    </a:cubicBezTo>
                    <a:cubicBezTo>
                      <a:pt x="105" y="138"/>
                      <a:pt x="105" y="138"/>
                      <a:pt x="105" y="138"/>
                    </a:cubicBezTo>
                    <a:cubicBezTo>
                      <a:pt x="105" y="141"/>
                      <a:pt x="105" y="141"/>
                      <a:pt x="105" y="141"/>
                    </a:cubicBezTo>
                    <a:cubicBezTo>
                      <a:pt x="105" y="142"/>
                      <a:pt x="104" y="143"/>
                      <a:pt x="102" y="143"/>
                    </a:cubicBezTo>
                    <a:cubicBezTo>
                      <a:pt x="93" y="143"/>
                      <a:pt x="93" y="143"/>
                      <a:pt x="93" y="143"/>
                    </a:cubicBezTo>
                    <a:cubicBezTo>
                      <a:pt x="92" y="143"/>
                      <a:pt x="91" y="142"/>
                      <a:pt x="91" y="141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1"/>
                      <a:pt x="64" y="101"/>
                      <a:pt x="64" y="101"/>
                    </a:cubicBezTo>
                    <a:close/>
                    <a:moveTo>
                      <a:pt x="109" y="10"/>
                    </a:moveTo>
                    <a:cubicBezTo>
                      <a:pt x="102" y="10"/>
                      <a:pt x="102" y="10"/>
                      <a:pt x="102" y="10"/>
                    </a:cubicBezTo>
                    <a:cubicBezTo>
                      <a:pt x="101" y="10"/>
                      <a:pt x="100" y="9"/>
                      <a:pt x="100" y="7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41"/>
                      <a:pt x="94" y="42"/>
                      <a:pt x="93" y="42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91" y="37"/>
                      <a:pt x="91" y="37"/>
                      <a:pt x="91" y="37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2" y="0"/>
                      <a:pt x="9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4" y="0"/>
                      <a:pt x="105" y="1"/>
                      <a:pt x="105" y="2"/>
                    </a:cubicBezTo>
                    <a:cubicBezTo>
                      <a:pt x="105" y="5"/>
                      <a:pt x="105" y="5"/>
                      <a:pt x="105" y="5"/>
                    </a:cubicBezTo>
                    <a:cubicBezTo>
                      <a:pt x="109" y="5"/>
                      <a:pt x="109" y="5"/>
                      <a:pt x="109" y="5"/>
                    </a:cubicBezTo>
                    <a:cubicBezTo>
                      <a:pt x="109" y="10"/>
                      <a:pt x="109" y="10"/>
                      <a:pt x="109" y="10"/>
                    </a:cubicBezTo>
                    <a:close/>
                    <a:moveTo>
                      <a:pt x="109" y="16"/>
                    </a:moveTo>
                    <a:cubicBezTo>
                      <a:pt x="102" y="16"/>
                      <a:pt x="102" y="16"/>
                      <a:pt x="102" y="16"/>
                    </a:cubicBezTo>
                    <a:cubicBezTo>
                      <a:pt x="101" y="16"/>
                      <a:pt x="100" y="17"/>
                      <a:pt x="100" y="18"/>
                    </a:cubicBezTo>
                    <a:cubicBezTo>
                      <a:pt x="100" y="31"/>
                      <a:pt x="100" y="31"/>
                      <a:pt x="100" y="31"/>
                    </a:cubicBezTo>
                    <a:cubicBezTo>
                      <a:pt x="100" y="32"/>
                      <a:pt x="101" y="33"/>
                      <a:pt x="102" y="33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09" y="16"/>
                      <a:pt x="109" y="16"/>
                      <a:pt x="109" y="16"/>
                    </a:cubicBezTo>
                    <a:close/>
                    <a:moveTo>
                      <a:pt x="109" y="39"/>
                    </a:moveTo>
                    <a:cubicBezTo>
                      <a:pt x="102" y="39"/>
                      <a:pt x="102" y="39"/>
                      <a:pt x="102" y="39"/>
                    </a:cubicBezTo>
                    <a:cubicBezTo>
                      <a:pt x="101" y="39"/>
                      <a:pt x="100" y="40"/>
                      <a:pt x="100" y="42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100" y="56"/>
                      <a:pt x="101" y="57"/>
                      <a:pt x="102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2"/>
                      <a:pt x="109" y="52"/>
                      <a:pt x="109" y="52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09" y="39"/>
                      <a:pt x="109" y="39"/>
                      <a:pt x="109" y="39"/>
                    </a:cubicBezTo>
                    <a:close/>
                    <a:moveTo>
                      <a:pt x="109" y="63"/>
                    </a:moveTo>
                    <a:cubicBezTo>
                      <a:pt x="109" y="67"/>
                      <a:pt x="109" y="67"/>
                      <a:pt x="109" y="67"/>
                    </a:cubicBezTo>
                    <a:cubicBezTo>
                      <a:pt x="105" y="67"/>
                      <a:pt x="105" y="67"/>
                      <a:pt x="105" y="67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1" y="80"/>
                      <a:pt x="100" y="79"/>
                      <a:pt x="100" y="78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100" y="64"/>
                      <a:pt x="101" y="63"/>
                      <a:pt x="102" y="63"/>
                    </a:cubicBezTo>
                    <a:cubicBezTo>
                      <a:pt x="109" y="63"/>
                      <a:pt x="109" y="63"/>
                      <a:pt x="109" y="63"/>
                    </a:cubicBezTo>
                    <a:close/>
                    <a:moveTo>
                      <a:pt x="109" y="86"/>
                    </a:moveTo>
                    <a:cubicBezTo>
                      <a:pt x="102" y="86"/>
                      <a:pt x="102" y="86"/>
                      <a:pt x="102" y="86"/>
                    </a:cubicBezTo>
                    <a:cubicBezTo>
                      <a:pt x="101" y="86"/>
                      <a:pt x="100" y="87"/>
                      <a:pt x="100" y="89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100" y="103"/>
                      <a:pt x="101" y="104"/>
                      <a:pt x="102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9" y="86"/>
                      <a:pt x="109" y="86"/>
                      <a:pt x="109" y="86"/>
                    </a:cubicBezTo>
                    <a:close/>
                    <a:moveTo>
                      <a:pt x="109" y="110"/>
                    </a:moveTo>
                    <a:cubicBezTo>
                      <a:pt x="102" y="110"/>
                      <a:pt x="102" y="110"/>
                      <a:pt x="102" y="110"/>
                    </a:cubicBezTo>
                    <a:cubicBezTo>
                      <a:pt x="101" y="110"/>
                      <a:pt x="100" y="111"/>
                      <a:pt x="100" y="112"/>
                    </a:cubicBezTo>
                    <a:cubicBezTo>
                      <a:pt x="100" y="125"/>
                      <a:pt x="100" y="125"/>
                      <a:pt x="100" y="125"/>
                    </a:cubicBezTo>
                    <a:cubicBezTo>
                      <a:pt x="100" y="126"/>
                      <a:pt x="101" y="127"/>
                      <a:pt x="102" y="127"/>
                    </a:cubicBezTo>
                    <a:cubicBezTo>
                      <a:pt x="109" y="127"/>
                      <a:pt x="109" y="127"/>
                      <a:pt x="109" y="127"/>
                    </a:cubicBezTo>
                    <a:cubicBezTo>
                      <a:pt x="109" y="123"/>
                      <a:pt x="109" y="123"/>
                      <a:pt x="109" y="123"/>
                    </a:cubicBezTo>
                    <a:cubicBezTo>
                      <a:pt x="105" y="123"/>
                      <a:pt x="105" y="123"/>
                      <a:pt x="105" y="123"/>
                    </a:cubicBezTo>
                    <a:cubicBezTo>
                      <a:pt x="105" y="115"/>
                      <a:pt x="105" y="115"/>
                      <a:pt x="105" y="115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09" y="110"/>
                      <a:pt x="109" y="110"/>
                      <a:pt x="109" y="110"/>
                    </a:cubicBezTo>
                    <a:close/>
                    <a:moveTo>
                      <a:pt x="64" y="93"/>
                    </a:moveTo>
                    <a:cubicBezTo>
                      <a:pt x="64" y="88"/>
                      <a:pt x="64" y="88"/>
                      <a:pt x="64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94" y="50"/>
                      <a:pt x="96" y="51"/>
                      <a:pt x="96" y="53"/>
                    </a:cubicBezTo>
                    <a:cubicBezTo>
                      <a:pt x="96" y="90"/>
                      <a:pt x="96" y="90"/>
                      <a:pt x="96" y="90"/>
                    </a:cubicBezTo>
                    <a:cubicBezTo>
                      <a:pt x="96" y="92"/>
                      <a:pt x="94" y="93"/>
                      <a:pt x="93" y="93"/>
                    </a:cubicBezTo>
                    <a:lnTo>
                      <a:pt x="64" y="93"/>
                    </a:lnTo>
                    <a:close/>
                    <a:moveTo>
                      <a:pt x="28" y="5"/>
                    </a:moveTo>
                    <a:cubicBezTo>
                      <a:pt x="28" y="7"/>
                      <a:pt x="28" y="7"/>
                      <a:pt x="28" y="7"/>
                    </a:cubicBezTo>
                    <a:cubicBezTo>
                      <a:pt x="28" y="9"/>
                      <a:pt x="27" y="10"/>
                      <a:pt x="25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4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6" y="0"/>
                      <a:pt x="37" y="1"/>
                      <a:pt x="37" y="2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3" y="42"/>
                      <a:pt x="32" y="41"/>
                      <a:pt x="32" y="39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28" y="5"/>
                      <a:pt x="28" y="5"/>
                      <a:pt x="28" y="5"/>
                    </a:cubicBezTo>
                    <a:close/>
                    <a:moveTo>
                      <a:pt x="18" y="133"/>
                    </a:moveTo>
                    <a:cubicBezTo>
                      <a:pt x="25" y="133"/>
                      <a:pt x="25" y="133"/>
                      <a:pt x="25" y="133"/>
                    </a:cubicBezTo>
                    <a:cubicBezTo>
                      <a:pt x="27" y="133"/>
                      <a:pt x="28" y="134"/>
                      <a:pt x="28" y="136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32" y="138"/>
                      <a:pt x="32" y="138"/>
                      <a:pt x="32" y="138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2" y="102"/>
                      <a:pt x="33" y="101"/>
                      <a:pt x="35" y="101"/>
                    </a:cubicBezTo>
                    <a:cubicBezTo>
                      <a:pt x="64" y="101"/>
                      <a:pt x="64" y="101"/>
                      <a:pt x="64" y="101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7" y="142"/>
                      <a:pt x="36" y="143"/>
                      <a:pt x="35" y="143"/>
                    </a:cubicBezTo>
                    <a:cubicBezTo>
                      <a:pt x="25" y="143"/>
                      <a:pt x="25" y="143"/>
                      <a:pt x="25" y="143"/>
                    </a:cubicBezTo>
                    <a:cubicBezTo>
                      <a:pt x="24" y="143"/>
                      <a:pt x="23" y="142"/>
                      <a:pt x="23" y="141"/>
                    </a:cubicBezTo>
                    <a:cubicBezTo>
                      <a:pt x="23" y="138"/>
                      <a:pt x="23" y="138"/>
                      <a:pt x="23" y="138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33"/>
                      <a:pt x="18" y="133"/>
                      <a:pt x="18" y="133"/>
                    </a:cubicBezTo>
                    <a:close/>
                    <a:moveTo>
                      <a:pt x="64" y="50"/>
                    </a:moveTo>
                    <a:cubicBezTo>
                      <a:pt x="64" y="55"/>
                      <a:pt x="64" y="55"/>
                      <a:pt x="64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93"/>
                      <a:pt x="64" y="93"/>
                      <a:pt x="64" y="93"/>
                    </a:cubicBezTo>
                    <a:cubicBezTo>
                      <a:pt x="35" y="93"/>
                      <a:pt x="35" y="93"/>
                      <a:pt x="35" y="93"/>
                    </a:cubicBezTo>
                    <a:cubicBezTo>
                      <a:pt x="33" y="93"/>
                      <a:pt x="32" y="92"/>
                      <a:pt x="32" y="90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1"/>
                      <a:pt x="33" y="50"/>
                      <a:pt x="35" y="50"/>
                    </a:cubicBezTo>
                    <a:cubicBezTo>
                      <a:pt x="64" y="50"/>
                      <a:pt x="64" y="50"/>
                      <a:pt x="64" y="50"/>
                    </a:cubicBezTo>
                    <a:close/>
                    <a:moveTo>
                      <a:pt x="18" y="127"/>
                    </a:moveTo>
                    <a:cubicBezTo>
                      <a:pt x="25" y="127"/>
                      <a:pt x="25" y="127"/>
                      <a:pt x="25" y="127"/>
                    </a:cubicBezTo>
                    <a:cubicBezTo>
                      <a:pt x="27" y="127"/>
                      <a:pt x="28" y="126"/>
                      <a:pt x="28" y="125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28" y="111"/>
                      <a:pt x="27" y="110"/>
                      <a:pt x="25" y="110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5"/>
                      <a:pt x="18" y="115"/>
                      <a:pt x="18" y="115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23" y="123"/>
                      <a:pt x="23" y="123"/>
                      <a:pt x="23" y="123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8" y="127"/>
                      <a:pt x="18" y="127"/>
                      <a:pt x="18" y="127"/>
                    </a:cubicBezTo>
                    <a:close/>
                    <a:moveTo>
                      <a:pt x="18" y="104"/>
                    </a:moveTo>
                    <a:cubicBezTo>
                      <a:pt x="25" y="104"/>
                      <a:pt x="25" y="104"/>
                      <a:pt x="25" y="104"/>
                    </a:cubicBezTo>
                    <a:cubicBezTo>
                      <a:pt x="27" y="104"/>
                      <a:pt x="28" y="103"/>
                      <a:pt x="28" y="101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8" y="87"/>
                      <a:pt x="27" y="86"/>
                      <a:pt x="25" y="86"/>
                    </a:cubicBezTo>
                    <a:cubicBezTo>
                      <a:pt x="18" y="86"/>
                      <a:pt x="18" y="86"/>
                      <a:pt x="18" y="86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104"/>
                      <a:pt x="18" y="104"/>
                      <a:pt x="18" y="104"/>
                    </a:cubicBezTo>
                    <a:close/>
                    <a:moveTo>
                      <a:pt x="18" y="80"/>
                    </a:moveTo>
                    <a:cubicBezTo>
                      <a:pt x="18" y="76"/>
                      <a:pt x="18" y="76"/>
                      <a:pt x="18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3"/>
                      <a:pt x="28" y="64"/>
                      <a:pt x="28" y="65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28" y="79"/>
                      <a:pt x="27" y="80"/>
                      <a:pt x="25" y="80"/>
                    </a:cubicBezTo>
                    <a:cubicBezTo>
                      <a:pt x="18" y="80"/>
                      <a:pt x="18" y="80"/>
                      <a:pt x="18" y="80"/>
                    </a:cubicBezTo>
                    <a:close/>
                    <a:moveTo>
                      <a:pt x="18" y="57"/>
                    </a:moveTo>
                    <a:cubicBezTo>
                      <a:pt x="25" y="57"/>
                      <a:pt x="25" y="57"/>
                      <a:pt x="25" y="57"/>
                    </a:cubicBezTo>
                    <a:cubicBezTo>
                      <a:pt x="27" y="57"/>
                      <a:pt x="28" y="56"/>
                      <a:pt x="28" y="54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0"/>
                      <a:pt x="27" y="39"/>
                      <a:pt x="25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8" y="57"/>
                      <a:pt x="18" y="57"/>
                      <a:pt x="18" y="57"/>
                    </a:cubicBezTo>
                    <a:close/>
                    <a:moveTo>
                      <a:pt x="1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8" y="32"/>
                      <a:pt x="28" y="31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7"/>
                      <a:pt x="27" y="16"/>
                      <a:pt x="25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18" y="28"/>
                      <a:pt x="18" y="28"/>
                      <a:pt x="18" y="28"/>
                    </a:cubicBezTo>
                    <a:lnTo>
                      <a:pt x="18" y="33"/>
                    </a:lnTo>
                    <a:close/>
                    <a:moveTo>
                      <a:pt x="1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0"/>
                      <a:pt x="9" y="9"/>
                      <a:pt x="9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6"/>
                      <a:pt x="9" y="136"/>
                      <a:pt x="9" y="136"/>
                    </a:cubicBezTo>
                    <a:cubicBezTo>
                      <a:pt x="9" y="134"/>
                      <a:pt x="10" y="133"/>
                      <a:pt x="11" y="133"/>
                    </a:cubicBezTo>
                    <a:cubicBezTo>
                      <a:pt x="18" y="133"/>
                      <a:pt x="18" y="133"/>
                      <a:pt x="18" y="133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3" y="138"/>
                      <a:pt x="13" y="138"/>
                      <a:pt x="13" y="138"/>
                    </a:cubicBezTo>
                    <a:cubicBezTo>
                      <a:pt x="13" y="141"/>
                      <a:pt x="13" y="141"/>
                      <a:pt x="13" y="141"/>
                    </a:cubicBezTo>
                    <a:cubicBezTo>
                      <a:pt x="13" y="142"/>
                      <a:pt x="12" y="143"/>
                      <a:pt x="11" y="143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1" y="143"/>
                      <a:pt x="0" y="142"/>
                      <a:pt x="0" y="1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3" y="2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10"/>
                      <a:pt x="18" y="10"/>
                      <a:pt x="18" y="10"/>
                    </a:cubicBezTo>
                    <a:close/>
                    <a:moveTo>
                      <a:pt x="18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9" y="17"/>
                      <a:pt x="9" y="18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2"/>
                      <a:pt x="10" y="33"/>
                      <a:pt x="11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16"/>
                      <a:pt x="18" y="16"/>
                      <a:pt x="18" y="16"/>
                    </a:cubicBezTo>
                    <a:close/>
                    <a:moveTo>
                      <a:pt x="18" y="39"/>
                    </a:move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39"/>
                      <a:pt x="9" y="40"/>
                      <a:pt x="9" y="42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6"/>
                      <a:pt x="10" y="57"/>
                      <a:pt x="11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39"/>
                      <a:pt x="18" y="39"/>
                      <a:pt x="18" y="39"/>
                    </a:cubicBezTo>
                    <a:close/>
                    <a:moveTo>
                      <a:pt x="18" y="63"/>
                    </a:move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3"/>
                      <a:pt x="9" y="64"/>
                      <a:pt x="9" y="65"/>
                    </a:cubicBezTo>
                    <a:cubicBezTo>
                      <a:pt x="9" y="78"/>
                      <a:pt x="9" y="78"/>
                      <a:pt x="9" y="78"/>
                    </a:cubicBezTo>
                    <a:cubicBezTo>
                      <a:pt x="9" y="79"/>
                      <a:pt x="10" y="80"/>
                      <a:pt x="11" y="80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3" y="76"/>
                      <a:pt x="13" y="76"/>
                      <a:pt x="13" y="76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3"/>
                      <a:pt x="18" y="63"/>
                      <a:pt x="18" y="63"/>
                    </a:cubicBezTo>
                    <a:close/>
                    <a:moveTo>
                      <a:pt x="18" y="86"/>
                    </a:moveTo>
                    <a:cubicBezTo>
                      <a:pt x="11" y="86"/>
                      <a:pt x="11" y="86"/>
                      <a:pt x="11" y="86"/>
                    </a:cubicBezTo>
                    <a:cubicBezTo>
                      <a:pt x="10" y="86"/>
                      <a:pt x="9" y="87"/>
                      <a:pt x="9" y="89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9" y="103"/>
                      <a:pt x="10" y="104"/>
                      <a:pt x="11" y="104"/>
                    </a:cubicBezTo>
                    <a:cubicBezTo>
                      <a:pt x="18" y="104"/>
                      <a:pt x="18" y="104"/>
                      <a:pt x="18" y="104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8" y="86"/>
                      <a:pt x="18" y="86"/>
                      <a:pt x="18" y="86"/>
                    </a:cubicBezTo>
                    <a:close/>
                    <a:moveTo>
                      <a:pt x="18" y="110"/>
                    </a:moveTo>
                    <a:cubicBezTo>
                      <a:pt x="11" y="110"/>
                      <a:pt x="11" y="110"/>
                      <a:pt x="11" y="110"/>
                    </a:cubicBezTo>
                    <a:cubicBezTo>
                      <a:pt x="10" y="110"/>
                      <a:pt x="9" y="111"/>
                      <a:pt x="9" y="112"/>
                    </a:cubicBezTo>
                    <a:cubicBezTo>
                      <a:pt x="9" y="125"/>
                      <a:pt x="9" y="125"/>
                      <a:pt x="9" y="125"/>
                    </a:cubicBezTo>
                    <a:cubicBezTo>
                      <a:pt x="9" y="126"/>
                      <a:pt x="10" y="127"/>
                      <a:pt x="11" y="127"/>
                    </a:cubicBezTo>
                    <a:cubicBezTo>
                      <a:pt x="18" y="127"/>
                      <a:pt x="18" y="127"/>
                      <a:pt x="18" y="127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3" y="123"/>
                      <a:pt x="13" y="123"/>
                      <a:pt x="13" y="123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8" y="115"/>
                      <a:pt x="18" y="115"/>
                      <a:pt x="18" y="115"/>
                    </a:cubicBezTo>
                    <a:lnTo>
                      <a:pt x="18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9" name="Freeform 82"/>
              <p:cNvSpPr>
                <a:spLocks noEditPoints="1"/>
              </p:cNvSpPr>
              <p:nvPr/>
            </p:nvSpPr>
            <p:spPr bwMode="auto">
              <a:xfrm>
                <a:off x="5703888" y="884238"/>
                <a:ext cx="42863" cy="325438"/>
              </a:xfrm>
              <a:custGeom>
                <a:avLst/>
                <a:gdLst>
                  <a:gd name="T0" fmla="*/ 9 w 19"/>
                  <a:gd name="T1" fmla="*/ 139 h 144"/>
                  <a:gd name="T2" fmla="*/ 14 w 19"/>
                  <a:gd name="T3" fmla="*/ 139 h 144"/>
                  <a:gd name="T4" fmla="*/ 14 w 19"/>
                  <a:gd name="T5" fmla="*/ 6 h 144"/>
                  <a:gd name="T6" fmla="*/ 13 w 19"/>
                  <a:gd name="T7" fmla="*/ 6 h 144"/>
                  <a:gd name="T8" fmla="*/ 9 w 19"/>
                  <a:gd name="T9" fmla="*/ 6 h 144"/>
                  <a:gd name="T10" fmla="*/ 9 w 19"/>
                  <a:gd name="T11" fmla="*/ 6 h 144"/>
                  <a:gd name="T12" fmla="*/ 9 w 19"/>
                  <a:gd name="T13" fmla="*/ 2 h 144"/>
                  <a:gd name="T14" fmla="*/ 9 w 19"/>
                  <a:gd name="T15" fmla="*/ 2 h 144"/>
                  <a:gd name="T16" fmla="*/ 12 w 19"/>
                  <a:gd name="T17" fmla="*/ 1 h 144"/>
                  <a:gd name="T18" fmla="*/ 15 w 19"/>
                  <a:gd name="T19" fmla="*/ 0 h 144"/>
                  <a:gd name="T20" fmla="*/ 16 w 19"/>
                  <a:gd name="T21" fmla="*/ 0 h 144"/>
                  <a:gd name="T22" fmla="*/ 19 w 19"/>
                  <a:gd name="T23" fmla="*/ 2 h 144"/>
                  <a:gd name="T24" fmla="*/ 19 w 19"/>
                  <a:gd name="T25" fmla="*/ 141 h 144"/>
                  <a:gd name="T26" fmla="*/ 16 w 19"/>
                  <a:gd name="T27" fmla="*/ 144 h 144"/>
                  <a:gd name="T28" fmla="*/ 9 w 19"/>
                  <a:gd name="T29" fmla="*/ 144 h 144"/>
                  <a:gd name="T30" fmla="*/ 9 w 19"/>
                  <a:gd name="T31" fmla="*/ 139 h 144"/>
                  <a:gd name="T32" fmla="*/ 4 w 19"/>
                  <a:gd name="T33" fmla="*/ 6 h 144"/>
                  <a:gd name="T34" fmla="*/ 4 w 19"/>
                  <a:gd name="T35" fmla="*/ 139 h 144"/>
                  <a:gd name="T36" fmla="*/ 9 w 19"/>
                  <a:gd name="T37" fmla="*/ 139 h 144"/>
                  <a:gd name="T38" fmla="*/ 9 w 19"/>
                  <a:gd name="T39" fmla="*/ 144 h 144"/>
                  <a:gd name="T40" fmla="*/ 2 w 19"/>
                  <a:gd name="T41" fmla="*/ 144 h 144"/>
                  <a:gd name="T42" fmla="*/ 0 w 19"/>
                  <a:gd name="T43" fmla="*/ 141 h 144"/>
                  <a:gd name="T44" fmla="*/ 0 w 19"/>
                  <a:gd name="T45" fmla="*/ 2 h 144"/>
                  <a:gd name="T46" fmla="*/ 0 w 19"/>
                  <a:gd name="T47" fmla="*/ 2 h 144"/>
                  <a:gd name="T48" fmla="*/ 0 w 19"/>
                  <a:gd name="T49" fmla="*/ 1 h 144"/>
                  <a:gd name="T50" fmla="*/ 3 w 19"/>
                  <a:gd name="T51" fmla="*/ 0 h 144"/>
                  <a:gd name="T52" fmla="*/ 6 w 19"/>
                  <a:gd name="T53" fmla="*/ 1 h 144"/>
                  <a:gd name="T54" fmla="*/ 9 w 19"/>
                  <a:gd name="T55" fmla="*/ 2 h 144"/>
                  <a:gd name="T56" fmla="*/ 9 w 19"/>
                  <a:gd name="T57" fmla="*/ 6 h 144"/>
                  <a:gd name="T58" fmla="*/ 5 w 19"/>
                  <a:gd name="T59" fmla="*/ 6 h 144"/>
                  <a:gd name="T60" fmla="*/ 4 w 19"/>
                  <a:gd name="T61" fmla="*/ 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" h="144">
                    <a:moveTo>
                      <a:pt x="9" y="139"/>
                    </a:moveTo>
                    <a:cubicBezTo>
                      <a:pt x="14" y="139"/>
                      <a:pt x="14" y="139"/>
                      <a:pt x="14" y="13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1" y="1"/>
                      <a:pt x="12" y="1"/>
                    </a:cubicBezTo>
                    <a:cubicBezTo>
                      <a:pt x="13" y="1"/>
                      <a:pt x="14" y="1"/>
                      <a:pt x="15" y="0"/>
                    </a:cubicBezTo>
                    <a:cubicBezTo>
                      <a:pt x="15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2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9" y="142"/>
                      <a:pt x="18" y="144"/>
                      <a:pt x="16" y="144"/>
                    </a:cubicBezTo>
                    <a:cubicBezTo>
                      <a:pt x="9" y="144"/>
                      <a:pt x="9" y="144"/>
                      <a:pt x="9" y="144"/>
                    </a:cubicBezTo>
                    <a:lnTo>
                      <a:pt x="9" y="139"/>
                    </a:lnTo>
                    <a:close/>
                    <a:moveTo>
                      <a:pt x="4" y="6"/>
                    </a:moveTo>
                    <a:cubicBezTo>
                      <a:pt x="4" y="139"/>
                      <a:pt x="4" y="139"/>
                      <a:pt x="4" y="139"/>
                    </a:cubicBezTo>
                    <a:cubicBezTo>
                      <a:pt x="9" y="139"/>
                      <a:pt x="9" y="139"/>
                      <a:pt x="9" y="139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2" y="144"/>
                      <a:pt x="2" y="144"/>
                      <a:pt x="2" y="144"/>
                    </a:cubicBezTo>
                    <a:cubicBezTo>
                      <a:pt x="1" y="144"/>
                      <a:pt x="0" y="142"/>
                      <a:pt x="0" y="1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ubicBezTo>
                      <a:pt x="4" y="1"/>
                      <a:pt x="5" y="1"/>
                      <a:pt x="6" y="1"/>
                    </a:cubicBezTo>
                    <a:cubicBezTo>
                      <a:pt x="7" y="1"/>
                      <a:pt x="8" y="2"/>
                      <a:pt x="9" y="2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6" y="6"/>
                      <a:pt x="5" y="6"/>
                    </a:cubicBez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0" name="Freeform 83"/>
              <p:cNvSpPr>
                <a:spLocks noEditPoints="1"/>
              </p:cNvSpPr>
              <p:nvPr/>
            </p:nvSpPr>
            <p:spPr bwMode="auto">
              <a:xfrm>
                <a:off x="5694363" y="827088"/>
                <a:ext cx="61913" cy="61913"/>
              </a:xfrm>
              <a:custGeom>
                <a:avLst/>
                <a:gdLst>
                  <a:gd name="T0" fmla="*/ 13 w 27"/>
                  <a:gd name="T1" fmla="*/ 0 h 27"/>
                  <a:gd name="T2" fmla="*/ 23 w 27"/>
                  <a:gd name="T3" fmla="*/ 4 h 27"/>
                  <a:gd name="T4" fmla="*/ 23 w 27"/>
                  <a:gd name="T5" fmla="*/ 4 h 27"/>
                  <a:gd name="T6" fmla="*/ 27 w 27"/>
                  <a:gd name="T7" fmla="*/ 13 h 27"/>
                  <a:gd name="T8" fmla="*/ 23 w 27"/>
                  <a:gd name="T9" fmla="*/ 23 h 27"/>
                  <a:gd name="T10" fmla="*/ 23 w 27"/>
                  <a:gd name="T11" fmla="*/ 23 h 27"/>
                  <a:gd name="T12" fmla="*/ 13 w 27"/>
                  <a:gd name="T13" fmla="*/ 27 h 27"/>
                  <a:gd name="T14" fmla="*/ 13 w 27"/>
                  <a:gd name="T15" fmla="*/ 27 h 27"/>
                  <a:gd name="T16" fmla="*/ 13 w 27"/>
                  <a:gd name="T17" fmla="*/ 22 h 27"/>
                  <a:gd name="T18" fmla="*/ 13 w 27"/>
                  <a:gd name="T19" fmla="*/ 22 h 27"/>
                  <a:gd name="T20" fmla="*/ 19 w 27"/>
                  <a:gd name="T21" fmla="*/ 19 h 27"/>
                  <a:gd name="T22" fmla="*/ 19 w 27"/>
                  <a:gd name="T23" fmla="*/ 19 h 27"/>
                  <a:gd name="T24" fmla="*/ 19 w 27"/>
                  <a:gd name="T25" fmla="*/ 19 h 27"/>
                  <a:gd name="T26" fmla="*/ 22 w 27"/>
                  <a:gd name="T27" fmla="*/ 13 h 27"/>
                  <a:gd name="T28" fmla="*/ 19 w 27"/>
                  <a:gd name="T29" fmla="*/ 7 h 27"/>
                  <a:gd name="T30" fmla="*/ 19 w 27"/>
                  <a:gd name="T31" fmla="*/ 7 h 27"/>
                  <a:gd name="T32" fmla="*/ 19 w 27"/>
                  <a:gd name="T33" fmla="*/ 7 h 27"/>
                  <a:gd name="T34" fmla="*/ 13 w 27"/>
                  <a:gd name="T35" fmla="*/ 4 h 27"/>
                  <a:gd name="T36" fmla="*/ 13 w 27"/>
                  <a:gd name="T37" fmla="*/ 4 h 27"/>
                  <a:gd name="T38" fmla="*/ 13 w 27"/>
                  <a:gd name="T39" fmla="*/ 0 h 27"/>
                  <a:gd name="T40" fmla="*/ 13 w 27"/>
                  <a:gd name="T41" fmla="*/ 27 h 27"/>
                  <a:gd name="T42" fmla="*/ 4 w 27"/>
                  <a:gd name="T43" fmla="*/ 23 h 27"/>
                  <a:gd name="T44" fmla="*/ 4 w 27"/>
                  <a:gd name="T45" fmla="*/ 23 h 27"/>
                  <a:gd name="T46" fmla="*/ 4 w 27"/>
                  <a:gd name="T47" fmla="*/ 23 h 27"/>
                  <a:gd name="T48" fmla="*/ 4 w 27"/>
                  <a:gd name="T49" fmla="*/ 23 h 27"/>
                  <a:gd name="T50" fmla="*/ 0 w 27"/>
                  <a:gd name="T51" fmla="*/ 13 h 27"/>
                  <a:gd name="T52" fmla="*/ 4 w 27"/>
                  <a:gd name="T53" fmla="*/ 4 h 27"/>
                  <a:gd name="T54" fmla="*/ 4 w 27"/>
                  <a:gd name="T55" fmla="*/ 3 h 27"/>
                  <a:gd name="T56" fmla="*/ 13 w 27"/>
                  <a:gd name="T57" fmla="*/ 0 h 27"/>
                  <a:gd name="T58" fmla="*/ 13 w 27"/>
                  <a:gd name="T59" fmla="*/ 4 h 27"/>
                  <a:gd name="T60" fmla="*/ 7 w 27"/>
                  <a:gd name="T61" fmla="*/ 7 h 27"/>
                  <a:gd name="T62" fmla="*/ 7 w 27"/>
                  <a:gd name="T63" fmla="*/ 7 h 27"/>
                  <a:gd name="T64" fmla="*/ 4 w 27"/>
                  <a:gd name="T65" fmla="*/ 13 h 27"/>
                  <a:gd name="T66" fmla="*/ 7 w 27"/>
                  <a:gd name="T67" fmla="*/ 19 h 27"/>
                  <a:gd name="T68" fmla="*/ 7 w 27"/>
                  <a:gd name="T69" fmla="*/ 19 h 27"/>
                  <a:gd name="T70" fmla="*/ 13 w 27"/>
                  <a:gd name="T71" fmla="*/ 22 h 27"/>
                  <a:gd name="T72" fmla="*/ 13 w 27"/>
                  <a:gd name="T7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7" h="27">
                    <a:moveTo>
                      <a:pt x="13" y="0"/>
                    </a:moveTo>
                    <a:cubicBezTo>
                      <a:pt x="17" y="0"/>
                      <a:pt x="20" y="1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5" y="6"/>
                      <a:pt x="27" y="9"/>
                      <a:pt x="27" y="13"/>
                    </a:cubicBezTo>
                    <a:cubicBezTo>
                      <a:pt x="27" y="17"/>
                      <a:pt x="25" y="20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0" y="25"/>
                      <a:pt x="17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8" y="21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1" y="18"/>
                      <a:pt x="22" y="16"/>
                      <a:pt x="22" y="13"/>
                    </a:cubicBezTo>
                    <a:cubicBezTo>
                      <a:pt x="22" y="11"/>
                      <a:pt x="21" y="9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5"/>
                      <a:pt x="16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  <a:moveTo>
                      <a:pt x="13" y="27"/>
                    </a:moveTo>
                    <a:cubicBezTo>
                      <a:pt x="9" y="27"/>
                      <a:pt x="6" y="25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9" y="5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5" y="9"/>
                      <a:pt x="4" y="11"/>
                      <a:pt x="4" y="13"/>
                    </a:cubicBezTo>
                    <a:cubicBezTo>
                      <a:pt x="4" y="16"/>
                      <a:pt x="5" y="18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9" y="21"/>
                      <a:pt x="11" y="22"/>
                      <a:pt x="13" y="22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1" name="Freeform 84"/>
              <p:cNvSpPr>
                <a:spLocks noEditPoints="1"/>
              </p:cNvSpPr>
              <p:nvPr/>
            </p:nvSpPr>
            <p:spPr bwMode="auto">
              <a:xfrm>
                <a:off x="5753101" y="885825"/>
                <a:ext cx="282575" cy="203200"/>
              </a:xfrm>
              <a:custGeom>
                <a:avLst/>
                <a:gdLst>
                  <a:gd name="T0" fmla="*/ 63 w 125"/>
                  <a:gd name="T1" fmla="*/ 0 h 90"/>
                  <a:gd name="T2" fmla="*/ 123 w 125"/>
                  <a:gd name="T3" fmla="*/ 0 h 90"/>
                  <a:gd name="T4" fmla="*/ 125 w 125"/>
                  <a:gd name="T5" fmla="*/ 2 h 90"/>
                  <a:gd name="T6" fmla="*/ 125 w 125"/>
                  <a:gd name="T7" fmla="*/ 88 h 90"/>
                  <a:gd name="T8" fmla="*/ 123 w 125"/>
                  <a:gd name="T9" fmla="*/ 90 h 90"/>
                  <a:gd name="T10" fmla="*/ 63 w 125"/>
                  <a:gd name="T11" fmla="*/ 90 h 90"/>
                  <a:gd name="T12" fmla="*/ 63 w 125"/>
                  <a:gd name="T13" fmla="*/ 86 h 90"/>
                  <a:gd name="T14" fmla="*/ 120 w 125"/>
                  <a:gd name="T15" fmla="*/ 86 h 90"/>
                  <a:gd name="T16" fmla="*/ 120 w 125"/>
                  <a:gd name="T17" fmla="*/ 5 h 90"/>
                  <a:gd name="T18" fmla="*/ 63 w 125"/>
                  <a:gd name="T19" fmla="*/ 5 h 90"/>
                  <a:gd name="T20" fmla="*/ 63 w 125"/>
                  <a:gd name="T21" fmla="*/ 0 h 90"/>
                  <a:gd name="T22" fmla="*/ 3 w 125"/>
                  <a:gd name="T23" fmla="*/ 0 h 90"/>
                  <a:gd name="T24" fmla="*/ 63 w 125"/>
                  <a:gd name="T25" fmla="*/ 0 h 90"/>
                  <a:gd name="T26" fmla="*/ 63 w 125"/>
                  <a:gd name="T27" fmla="*/ 5 h 90"/>
                  <a:gd name="T28" fmla="*/ 5 w 125"/>
                  <a:gd name="T29" fmla="*/ 5 h 90"/>
                  <a:gd name="T30" fmla="*/ 5 w 125"/>
                  <a:gd name="T31" fmla="*/ 86 h 90"/>
                  <a:gd name="T32" fmla="*/ 63 w 125"/>
                  <a:gd name="T33" fmla="*/ 86 h 90"/>
                  <a:gd name="T34" fmla="*/ 63 w 125"/>
                  <a:gd name="T35" fmla="*/ 90 h 90"/>
                  <a:gd name="T36" fmla="*/ 3 w 125"/>
                  <a:gd name="T37" fmla="*/ 90 h 90"/>
                  <a:gd name="T38" fmla="*/ 0 w 125"/>
                  <a:gd name="T39" fmla="*/ 88 h 90"/>
                  <a:gd name="T40" fmla="*/ 0 w 125"/>
                  <a:gd name="T41" fmla="*/ 2 h 90"/>
                  <a:gd name="T42" fmla="*/ 3 w 125"/>
                  <a:gd name="T4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90">
                    <a:moveTo>
                      <a:pt x="63" y="0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24" y="0"/>
                      <a:pt x="125" y="1"/>
                      <a:pt x="125" y="2"/>
                    </a:cubicBezTo>
                    <a:cubicBezTo>
                      <a:pt x="125" y="88"/>
                      <a:pt x="125" y="88"/>
                      <a:pt x="125" y="88"/>
                    </a:cubicBezTo>
                    <a:cubicBezTo>
                      <a:pt x="125" y="89"/>
                      <a:pt x="124" y="90"/>
                      <a:pt x="12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5"/>
                      <a:pt x="120" y="5"/>
                      <a:pt x="120" y="5"/>
                    </a:cubicBezTo>
                    <a:cubicBezTo>
                      <a:pt x="63" y="5"/>
                      <a:pt x="63" y="5"/>
                      <a:pt x="63" y="5"/>
                    </a:cubicBezTo>
                    <a:lnTo>
                      <a:pt x="63" y="0"/>
                    </a:lnTo>
                    <a:close/>
                    <a:moveTo>
                      <a:pt x="3" y="0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" y="90"/>
                      <a:pt x="0" y="89"/>
                      <a:pt x="0" y="8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2" name="Freeform 85"/>
              <p:cNvSpPr>
                <a:spLocks noEditPoints="1"/>
              </p:cNvSpPr>
              <p:nvPr/>
            </p:nvSpPr>
            <p:spPr bwMode="auto">
              <a:xfrm>
                <a:off x="5810251" y="1144588"/>
                <a:ext cx="158750" cy="439738"/>
              </a:xfrm>
              <a:custGeom>
                <a:avLst/>
                <a:gdLst>
                  <a:gd name="T0" fmla="*/ 41 w 70"/>
                  <a:gd name="T1" fmla="*/ 190 h 195"/>
                  <a:gd name="T2" fmla="*/ 43 w 70"/>
                  <a:gd name="T3" fmla="*/ 87 h 195"/>
                  <a:gd name="T4" fmla="*/ 60 w 70"/>
                  <a:gd name="T5" fmla="*/ 67 h 195"/>
                  <a:gd name="T6" fmla="*/ 60 w 70"/>
                  <a:gd name="T7" fmla="*/ 67 h 195"/>
                  <a:gd name="T8" fmla="*/ 64 w 70"/>
                  <a:gd name="T9" fmla="*/ 49 h 195"/>
                  <a:gd name="T10" fmla="*/ 58 w 70"/>
                  <a:gd name="T11" fmla="*/ 26 h 195"/>
                  <a:gd name="T12" fmla="*/ 57 w 70"/>
                  <a:gd name="T13" fmla="*/ 24 h 195"/>
                  <a:gd name="T14" fmla="*/ 48 w 70"/>
                  <a:gd name="T15" fmla="*/ 7 h 195"/>
                  <a:gd name="T16" fmla="*/ 50 w 70"/>
                  <a:gd name="T17" fmla="*/ 50 h 195"/>
                  <a:gd name="T18" fmla="*/ 50 w 70"/>
                  <a:gd name="T19" fmla="*/ 50 h 195"/>
                  <a:gd name="T20" fmla="*/ 42 w 70"/>
                  <a:gd name="T21" fmla="*/ 47 h 195"/>
                  <a:gd name="T22" fmla="*/ 35 w 70"/>
                  <a:gd name="T23" fmla="*/ 5 h 195"/>
                  <a:gd name="T24" fmla="*/ 35 w 70"/>
                  <a:gd name="T25" fmla="*/ 0 h 195"/>
                  <a:gd name="T26" fmla="*/ 39 w 70"/>
                  <a:gd name="T27" fmla="*/ 0 h 195"/>
                  <a:gd name="T28" fmla="*/ 42 w 70"/>
                  <a:gd name="T29" fmla="*/ 2 h 195"/>
                  <a:gd name="T30" fmla="*/ 47 w 70"/>
                  <a:gd name="T31" fmla="*/ 45 h 195"/>
                  <a:gd name="T32" fmla="*/ 43 w 70"/>
                  <a:gd name="T33" fmla="*/ 3 h 195"/>
                  <a:gd name="T34" fmla="*/ 61 w 70"/>
                  <a:gd name="T35" fmla="*/ 22 h 195"/>
                  <a:gd name="T36" fmla="*/ 62 w 70"/>
                  <a:gd name="T37" fmla="*/ 24 h 195"/>
                  <a:gd name="T38" fmla="*/ 69 w 70"/>
                  <a:gd name="T39" fmla="*/ 48 h 195"/>
                  <a:gd name="T40" fmla="*/ 64 w 70"/>
                  <a:gd name="T41" fmla="*/ 70 h 195"/>
                  <a:gd name="T42" fmla="*/ 55 w 70"/>
                  <a:gd name="T43" fmla="*/ 83 h 195"/>
                  <a:gd name="T44" fmla="*/ 46 w 70"/>
                  <a:gd name="T45" fmla="*/ 193 h 195"/>
                  <a:gd name="T46" fmla="*/ 35 w 70"/>
                  <a:gd name="T47" fmla="*/ 195 h 195"/>
                  <a:gd name="T48" fmla="*/ 12 w 70"/>
                  <a:gd name="T49" fmla="*/ 26 h 195"/>
                  <a:gd name="T50" fmla="*/ 5 w 70"/>
                  <a:gd name="T51" fmla="*/ 49 h 195"/>
                  <a:gd name="T52" fmla="*/ 9 w 70"/>
                  <a:gd name="T53" fmla="*/ 67 h 195"/>
                  <a:gd name="T54" fmla="*/ 18 w 70"/>
                  <a:gd name="T55" fmla="*/ 80 h 195"/>
                  <a:gd name="T56" fmla="*/ 28 w 70"/>
                  <a:gd name="T57" fmla="*/ 89 h 195"/>
                  <a:gd name="T58" fmla="*/ 28 w 70"/>
                  <a:gd name="T59" fmla="*/ 190 h 195"/>
                  <a:gd name="T60" fmla="*/ 35 w 70"/>
                  <a:gd name="T61" fmla="*/ 195 h 195"/>
                  <a:gd name="T62" fmla="*/ 23 w 70"/>
                  <a:gd name="T63" fmla="*/ 193 h 195"/>
                  <a:gd name="T64" fmla="*/ 15 w 70"/>
                  <a:gd name="T65" fmla="*/ 83 h 195"/>
                  <a:gd name="T66" fmla="*/ 5 w 70"/>
                  <a:gd name="T67" fmla="*/ 70 h 195"/>
                  <a:gd name="T68" fmla="*/ 0 w 70"/>
                  <a:gd name="T69" fmla="*/ 48 h 195"/>
                  <a:gd name="T70" fmla="*/ 7 w 70"/>
                  <a:gd name="T71" fmla="*/ 24 h 195"/>
                  <a:gd name="T72" fmla="*/ 8 w 70"/>
                  <a:gd name="T73" fmla="*/ 22 h 195"/>
                  <a:gd name="T74" fmla="*/ 24 w 70"/>
                  <a:gd name="T75" fmla="*/ 0 h 195"/>
                  <a:gd name="T76" fmla="*/ 24 w 70"/>
                  <a:gd name="T77" fmla="*/ 0 h 195"/>
                  <a:gd name="T78" fmla="*/ 22 w 70"/>
                  <a:gd name="T79" fmla="*/ 45 h 195"/>
                  <a:gd name="T80" fmla="*/ 28 w 70"/>
                  <a:gd name="T81" fmla="*/ 3 h 195"/>
                  <a:gd name="T82" fmla="*/ 35 w 70"/>
                  <a:gd name="T83" fmla="*/ 0 h 195"/>
                  <a:gd name="T84" fmla="*/ 32 w 70"/>
                  <a:gd name="T85" fmla="*/ 5 h 195"/>
                  <a:gd name="T86" fmla="*/ 25 w 70"/>
                  <a:gd name="T87" fmla="*/ 50 h 195"/>
                  <a:gd name="T88" fmla="*/ 19 w 70"/>
                  <a:gd name="T89" fmla="*/ 50 h 195"/>
                  <a:gd name="T90" fmla="*/ 17 w 70"/>
                  <a:gd name="T91" fmla="*/ 47 h 195"/>
                  <a:gd name="T92" fmla="*/ 12 w 70"/>
                  <a:gd name="T93" fmla="*/ 24 h 195"/>
                  <a:gd name="T94" fmla="*/ 12 w 70"/>
                  <a:gd name="T95" fmla="*/ 2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195">
                    <a:moveTo>
                      <a:pt x="35" y="190"/>
                    </a:moveTo>
                    <a:cubicBezTo>
                      <a:pt x="41" y="190"/>
                      <a:pt x="41" y="190"/>
                      <a:pt x="41" y="190"/>
                    </a:cubicBezTo>
                    <a:cubicBezTo>
                      <a:pt x="41" y="89"/>
                      <a:pt x="41" y="89"/>
                      <a:pt x="41" y="89"/>
                    </a:cubicBezTo>
                    <a:cubicBezTo>
                      <a:pt x="41" y="88"/>
                      <a:pt x="42" y="87"/>
                      <a:pt x="43" y="87"/>
                    </a:cubicBezTo>
                    <a:cubicBezTo>
                      <a:pt x="46" y="85"/>
                      <a:pt x="49" y="83"/>
                      <a:pt x="51" y="80"/>
                    </a:cubicBezTo>
                    <a:cubicBezTo>
                      <a:pt x="55" y="76"/>
                      <a:pt x="58" y="71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2" y="64"/>
                      <a:pt x="63" y="61"/>
                      <a:pt x="64" y="58"/>
                    </a:cubicBezTo>
                    <a:cubicBezTo>
                      <a:pt x="65" y="55"/>
                      <a:pt x="65" y="52"/>
                      <a:pt x="64" y="49"/>
                    </a:cubicBezTo>
                    <a:cubicBezTo>
                      <a:pt x="64" y="42"/>
                      <a:pt x="61" y="35"/>
                      <a:pt x="59" y="29"/>
                    </a:cubicBezTo>
                    <a:cubicBezTo>
                      <a:pt x="58" y="28"/>
                      <a:pt x="58" y="27"/>
                      <a:pt x="58" y="26"/>
                    </a:cubicBezTo>
                    <a:cubicBezTo>
                      <a:pt x="57" y="25"/>
                      <a:pt x="57" y="24"/>
                      <a:pt x="57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5" y="18"/>
                      <a:pt x="52" y="10"/>
                      <a:pt x="48" y="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53" y="48"/>
                      <a:pt x="52" y="49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3" y="50"/>
                      <a:pt x="42" y="49"/>
                      <a:pt x="42" y="47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2" y="1"/>
                      <a:pt x="42" y="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1"/>
                      <a:pt x="44" y="0"/>
                      <a:pt x="46" y="0"/>
                    </a:cubicBezTo>
                    <a:cubicBezTo>
                      <a:pt x="54" y="1"/>
                      <a:pt x="59" y="15"/>
                      <a:pt x="61" y="22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2" y="23"/>
                      <a:pt x="62" y="23"/>
                      <a:pt x="62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6" y="34"/>
                      <a:pt x="68" y="41"/>
                      <a:pt x="69" y="48"/>
                    </a:cubicBezTo>
                    <a:cubicBezTo>
                      <a:pt x="70" y="52"/>
                      <a:pt x="69" y="56"/>
                      <a:pt x="68" y="60"/>
                    </a:cubicBezTo>
                    <a:cubicBezTo>
                      <a:pt x="68" y="63"/>
                      <a:pt x="66" y="66"/>
                      <a:pt x="64" y="70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2" y="74"/>
                      <a:pt x="59" y="79"/>
                      <a:pt x="55" y="83"/>
                    </a:cubicBezTo>
                    <a:cubicBezTo>
                      <a:pt x="52" y="86"/>
                      <a:pt x="49" y="89"/>
                      <a:pt x="46" y="91"/>
                    </a:cubicBezTo>
                    <a:cubicBezTo>
                      <a:pt x="46" y="193"/>
                      <a:pt x="46" y="193"/>
                      <a:pt x="46" y="193"/>
                    </a:cubicBezTo>
                    <a:cubicBezTo>
                      <a:pt x="46" y="194"/>
                      <a:pt x="45" y="195"/>
                      <a:pt x="44" y="195"/>
                    </a:cubicBezTo>
                    <a:cubicBezTo>
                      <a:pt x="35" y="195"/>
                      <a:pt x="35" y="195"/>
                      <a:pt x="35" y="195"/>
                    </a:cubicBezTo>
                    <a:lnTo>
                      <a:pt x="35" y="190"/>
                    </a:lnTo>
                    <a:close/>
                    <a:moveTo>
                      <a:pt x="12" y="26"/>
                    </a:moveTo>
                    <a:cubicBezTo>
                      <a:pt x="11" y="29"/>
                      <a:pt x="11" y="29"/>
                      <a:pt x="11" y="29"/>
                    </a:cubicBezTo>
                    <a:cubicBezTo>
                      <a:pt x="8" y="35"/>
                      <a:pt x="6" y="42"/>
                      <a:pt x="5" y="49"/>
                    </a:cubicBezTo>
                    <a:cubicBezTo>
                      <a:pt x="4" y="52"/>
                      <a:pt x="5" y="55"/>
                      <a:pt x="5" y="58"/>
                    </a:cubicBezTo>
                    <a:cubicBezTo>
                      <a:pt x="6" y="61"/>
                      <a:pt x="7" y="64"/>
                      <a:pt x="9" y="67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11" y="71"/>
                      <a:pt x="14" y="76"/>
                      <a:pt x="18" y="80"/>
                    </a:cubicBezTo>
                    <a:cubicBezTo>
                      <a:pt x="21" y="83"/>
                      <a:pt x="24" y="86"/>
                      <a:pt x="27" y="87"/>
                    </a:cubicBezTo>
                    <a:cubicBezTo>
                      <a:pt x="28" y="88"/>
                      <a:pt x="28" y="89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8" y="190"/>
                      <a:pt x="28" y="190"/>
                      <a:pt x="28" y="190"/>
                    </a:cubicBezTo>
                    <a:cubicBezTo>
                      <a:pt x="35" y="190"/>
                      <a:pt x="35" y="190"/>
                      <a:pt x="35" y="190"/>
                    </a:cubicBezTo>
                    <a:cubicBezTo>
                      <a:pt x="35" y="195"/>
                      <a:pt x="35" y="195"/>
                      <a:pt x="35" y="195"/>
                    </a:cubicBezTo>
                    <a:cubicBezTo>
                      <a:pt x="26" y="195"/>
                      <a:pt x="26" y="195"/>
                      <a:pt x="26" y="195"/>
                    </a:cubicBezTo>
                    <a:cubicBezTo>
                      <a:pt x="24" y="195"/>
                      <a:pt x="23" y="194"/>
                      <a:pt x="23" y="19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0" y="89"/>
                      <a:pt x="17" y="86"/>
                      <a:pt x="15" y="83"/>
                    </a:cubicBezTo>
                    <a:cubicBezTo>
                      <a:pt x="11" y="79"/>
                      <a:pt x="7" y="74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3" y="66"/>
                      <a:pt x="2" y="63"/>
                      <a:pt x="1" y="60"/>
                    </a:cubicBezTo>
                    <a:cubicBezTo>
                      <a:pt x="0" y="56"/>
                      <a:pt x="0" y="52"/>
                      <a:pt x="0" y="48"/>
                    </a:cubicBezTo>
                    <a:cubicBezTo>
                      <a:pt x="1" y="41"/>
                      <a:pt x="4" y="34"/>
                      <a:pt x="6" y="2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3"/>
                      <a:pt x="8" y="23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0" y="15"/>
                      <a:pt x="15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"/>
                      <a:pt x="26" y="2"/>
                      <a:pt x="26" y="3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1"/>
                      <a:pt x="29" y="0"/>
                      <a:pt x="30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7" y="49"/>
                      <a:pt x="26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8" y="50"/>
                      <a:pt x="17" y="48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7" y="10"/>
                      <a:pt x="14" y="18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3" name="Freeform 87"/>
              <p:cNvSpPr>
                <a:spLocks noEditPoints="1"/>
              </p:cNvSpPr>
              <p:nvPr/>
            </p:nvSpPr>
            <p:spPr bwMode="auto">
              <a:xfrm>
                <a:off x="7907338" y="1200150"/>
                <a:ext cx="111125" cy="207963"/>
              </a:xfrm>
              <a:custGeom>
                <a:avLst/>
                <a:gdLst>
                  <a:gd name="T0" fmla="*/ 24 w 49"/>
                  <a:gd name="T1" fmla="*/ 61 h 92"/>
                  <a:gd name="T2" fmla="*/ 43 w 49"/>
                  <a:gd name="T3" fmla="*/ 38 h 92"/>
                  <a:gd name="T4" fmla="*/ 24 w 49"/>
                  <a:gd name="T5" fmla="*/ 23 h 92"/>
                  <a:gd name="T6" fmla="*/ 24 w 49"/>
                  <a:gd name="T7" fmla="*/ 17 h 92"/>
                  <a:gd name="T8" fmla="*/ 47 w 49"/>
                  <a:gd name="T9" fmla="*/ 36 h 92"/>
                  <a:gd name="T10" fmla="*/ 48 w 49"/>
                  <a:gd name="T11" fmla="*/ 36 h 92"/>
                  <a:gd name="T12" fmla="*/ 48 w 49"/>
                  <a:gd name="T13" fmla="*/ 39 h 92"/>
                  <a:gd name="T14" fmla="*/ 24 w 49"/>
                  <a:gd name="T15" fmla="*/ 68 h 92"/>
                  <a:gd name="T16" fmla="*/ 24 w 49"/>
                  <a:gd name="T17" fmla="*/ 61 h 92"/>
                  <a:gd name="T18" fmla="*/ 5 w 49"/>
                  <a:gd name="T19" fmla="*/ 83 h 92"/>
                  <a:gd name="T20" fmla="*/ 24 w 49"/>
                  <a:gd name="T21" fmla="*/ 61 h 92"/>
                  <a:gd name="T22" fmla="*/ 24 w 49"/>
                  <a:gd name="T23" fmla="*/ 68 h 92"/>
                  <a:gd name="T24" fmla="*/ 5 w 49"/>
                  <a:gd name="T25" fmla="*/ 91 h 92"/>
                  <a:gd name="T26" fmla="*/ 3 w 49"/>
                  <a:gd name="T27" fmla="*/ 92 h 92"/>
                  <a:gd name="T28" fmla="*/ 0 w 49"/>
                  <a:gd name="T29" fmla="*/ 90 h 92"/>
                  <a:gd name="T30" fmla="*/ 0 w 49"/>
                  <a:gd name="T31" fmla="*/ 3 h 92"/>
                  <a:gd name="T32" fmla="*/ 0 w 49"/>
                  <a:gd name="T33" fmla="*/ 3 h 92"/>
                  <a:gd name="T34" fmla="*/ 1 w 49"/>
                  <a:gd name="T35" fmla="*/ 1 h 92"/>
                  <a:gd name="T36" fmla="*/ 4 w 49"/>
                  <a:gd name="T37" fmla="*/ 1 h 92"/>
                  <a:gd name="T38" fmla="*/ 24 w 49"/>
                  <a:gd name="T39" fmla="*/ 17 h 92"/>
                  <a:gd name="T40" fmla="*/ 24 w 49"/>
                  <a:gd name="T41" fmla="*/ 23 h 92"/>
                  <a:gd name="T42" fmla="*/ 5 w 49"/>
                  <a:gd name="T43" fmla="*/ 8 h 92"/>
                  <a:gd name="T44" fmla="*/ 5 w 49"/>
                  <a:gd name="T45" fmla="*/ 8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9" h="92">
                    <a:moveTo>
                      <a:pt x="24" y="61"/>
                    </a:moveTo>
                    <a:cubicBezTo>
                      <a:pt x="43" y="38"/>
                      <a:pt x="43" y="38"/>
                      <a:pt x="43" y="38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9" y="37"/>
                      <a:pt x="49" y="38"/>
                      <a:pt x="48" y="39"/>
                    </a:cubicBezTo>
                    <a:cubicBezTo>
                      <a:pt x="24" y="68"/>
                      <a:pt x="24" y="68"/>
                      <a:pt x="24" y="68"/>
                    </a:cubicBezTo>
                    <a:lnTo>
                      <a:pt x="24" y="61"/>
                    </a:lnTo>
                    <a:close/>
                    <a:moveTo>
                      <a:pt x="5" y="83"/>
                    </a:move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4" y="92"/>
                      <a:pt x="3" y="92"/>
                      <a:pt x="3" y="92"/>
                    </a:cubicBezTo>
                    <a:cubicBezTo>
                      <a:pt x="1" y="92"/>
                      <a:pt x="0" y="91"/>
                      <a:pt x="0" y="9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8"/>
                      <a:pt x="5" y="8"/>
                      <a:pt x="5" y="8"/>
                    </a:cubicBezTo>
                    <a:lnTo>
                      <a:pt x="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4" name="Freeform 88"/>
              <p:cNvSpPr>
                <a:spLocks noEditPoints="1"/>
              </p:cNvSpPr>
              <p:nvPr/>
            </p:nvSpPr>
            <p:spPr bwMode="auto">
              <a:xfrm>
                <a:off x="8142288" y="1203325"/>
                <a:ext cx="111125" cy="204788"/>
              </a:xfrm>
              <a:custGeom>
                <a:avLst/>
                <a:gdLst>
                  <a:gd name="T0" fmla="*/ 44 w 49"/>
                  <a:gd name="T1" fmla="*/ 82 h 91"/>
                  <a:gd name="T2" fmla="*/ 44 w 49"/>
                  <a:gd name="T3" fmla="*/ 7 h 91"/>
                  <a:gd name="T4" fmla="*/ 25 w 49"/>
                  <a:gd name="T5" fmla="*/ 22 h 91"/>
                  <a:gd name="T6" fmla="*/ 25 w 49"/>
                  <a:gd name="T7" fmla="*/ 16 h 91"/>
                  <a:gd name="T8" fmla="*/ 45 w 49"/>
                  <a:gd name="T9" fmla="*/ 0 h 91"/>
                  <a:gd name="T10" fmla="*/ 46 w 49"/>
                  <a:gd name="T11" fmla="*/ 0 h 91"/>
                  <a:gd name="T12" fmla="*/ 49 w 49"/>
                  <a:gd name="T13" fmla="*/ 2 h 91"/>
                  <a:gd name="T14" fmla="*/ 49 w 49"/>
                  <a:gd name="T15" fmla="*/ 89 h 91"/>
                  <a:gd name="T16" fmla="*/ 49 w 49"/>
                  <a:gd name="T17" fmla="*/ 89 h 91"/>
                  <a:gd name="T18" fmla="*/ 48 w 49"/>
                  <a:gd name="T19" fmla="*/ 91 h 91"/>
                  <a:gd name="T20" fmla="*/ 45 w 49"/>
                  <a:gd name="T21" fmla="*/ 90 h 91"/>
                  <a:gd name="T22" fmla="*/ 25 w 49"/>
                  <a:gd name="T23" fmla="*/ 67 h 91"/>
                  <a:gd name="T24" fmla="*/ 25 w 49"/>
                  <a:gd name="T25" fmla="*/ 60 h 91"/>
                  <a:gd name="T26" fmla="*/ 44 w 49"/>
                  <a:gd name="T27" fmla="*/ 82 h 91"/>
                  <a:gd name="T28" fmla="*/ 25 w 49"/>
                  <a:gd name="T29" fmla="*/ 22 h 91"/>
                  <a:gd name="T30" fmla="*/ 6 w 49"/>
                  <a:gd name="T31" fmla="*/ 37 h 91"/>
                  <a:gd name="T32" fmla="*/ 25 w 49"/>
                  <a:gd name="T33" fmla="*/ 60 h 91"/>
                  <a:gd name="T34" fmla="*/ 25 w 49"/>
                  <a:gd name="T35" fmla="*/ 67 h 91"/>
                  <a:gd name="T36" fmla="*/ 1 w 49"/>
                  <a:gd name="T37" fmla="*/ 38 h 91"/>
                  <a:gd name="T38" fmla="*/ 1 w 49"/>
                  <a:gd name="T39" fmla="*/ 38 h 91"/>
                  <a:gd name="T40" fmla="*/ 1 w 49"/>
                  <a:gd name="T41" fmla="*/ 38 h 91"/>
                  <a:gd name="T42" fmla="*/ 2 w 49"/>
                  <a:gd name="T43" fmla="*/ 35 h 91"/>
                  <a:gd name="T44" fmla="*/ 25 w 49"/>
                  <a:gd name="T45" fmla="*/ 16 h 91"/>
                  <a:gd name="T46" fmla="*/ 25 w 49"/>
                  <a:gd name="T47" fmla="*/ 2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9" h="91">
                    <a:moveTo>
                      <a:pt x="44" y="82"/>
                    </a:moveTo>
                    <a:cubicBezTo>
                      <a:pt x="44" y="7"/>
                      <a:pt x="44" y="7"/>
                      <a:pt x="44" y="7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6" y="0"/>
                      <a:pt x="46" y="0"/>
                    </a:cubicBezTo>
                    <a:cubicBezTo>
                      <a:pt x="48" y="0"/>
                      <a:pt x="49" y="1"/>
                      <a:pt x="49" y="2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89"/>
                      <a:pt x="48" y="90"/>
                      <a:pt x="48" y="91"/>
                    </a:cubicBezTo>
                    <a:cubicBezTo>
                      <a:pt x="47" y="91"/>
                      <a:pt x="45" y="91"/>
                      <a:pt x="45" y="90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0"/>
                      <a:pt x="25" y="60"/>
                      <a:pt x="25" y="60"/>
                    </a:cubicBezTo>
                    <a:lnTo>
                      <a:pt x="44" y="82"/>
                    </a:lnTo>
                    <a:close/>
                    <a:moveTo>
                      <a:pt x="25" y="22"/>
                    </a:moveTo>
                    <a:cubicBezTo>
                      <a:pt x="6" y="37"/>
                      <a:pt x="6" y="37"/>
                      <a:pt x="6" y="37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0" y="37"/>
                      <a:pt x="0" y="36"/>
                      <a:pt x="2" y="35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5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5" name="Freeform 89"/>
              <p:cNvSpPr/>
              <p:nvPr/>
            </p:nvSpPr>
            <p:spPr bwMode="auto">
              <a:xfrm>
                <a:off x="8239126" y="1406525"/>
                <a:ext cx="14288" cy="11113"/>
              </a:xfrm>
              <a:custGeom>
                <a:avLst/>
                <a:gdLst>
                  <a:gd name="T0" fmla="*/ 3 w 6"/>
                  <a:gd name="T1" fmla="*/ 5 h 5"/>
                  <a:gd name="T2" fmla="*/ 3 w 6"/>
                  <a:gd name="T3" fmla="*/ 5 h 5"/>
                  <a:gd name="T4" fmla="*/ 3 w 6"/>
                  <a:gd name="T5" fmla="*/ 5 h 5"/>
                  <a:gd name="T6" fmla="*/ 1 w 6"/>
                  <a:gd name="T7" fmla="*/ 4 h 5"/>
                  <a:gd name="T8" fmla="*/ 1 w 6"/>
                  <a:gd name="T9" fmla="*/ 0 h 5"/>
                  <a:gd name="T10" fmla="*/ 2 w 6"/>
                  <a:gd name="T11" fmla="*/ 0 h 5"/>
                  <a:gd name="T12" fmla="*/ 3 w 6"/>
                  <a:gd name="T13" fmla="*/ 0 h 5"/>
                  <a:gd name="T14" fmla="*/ 6 w 6"/>
                  <a:gd name="T15" fmla="*/ 2 h 5"/>
                  <a:gd name="T16" fmla="*/ 6 w 6"/>
                  <a:gd name="T17" fmla="*/ 2 h 5"/>
                  <a:gd name="T18" fmla="*/ 3 w 6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0" y="3"/>
                      <a:pt x="0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4"/>
                      <a:pt x="5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6" name="Freeform 90"/>
              <p:cNvSpPr/>
              <p:nvPr/>
            </p:nvSpPr>
            <p:spPr bwMode="auto">
              <a:xfrm>
                <a:off x="7907338" y="1403350"/>
                <a:ext cx="11113" cy="14288"/>
              </a:xfrm>
              <a:custGeom>
                <a:avLst/>
                <a:gdLst>
                  <a:gd name="T0" fmla="*/ 3 w 5"/>
                  <a:gd name="T1" fmla="*/ 6 h 6"/>
                  <a:gd name="T2" fmla="*/ 3 w 5"/>
                  <a:gd name="T3" fmla="*/ 6 h 6"/>
                  <a:gd name="T4" fmla="*/ 0 w 5"/>
                  <a:gd name="T5" fmla="*/ 3 h 6"/>
                  <a:gd name="T6" fmla="*/ 0 w 5"/>
                  <a:gd name="T7" fmla="*/ 3 h 6"/>
                  <a:gd name="T8" fmla="*/ 0 w 5"/>
                  <a:gd name="T9" fmla="*/ 3 h 6"/>
                  <a:gd name="T10" fmla="*/ 1 w 5"/>
                  <a:gd name="T11" fmla="*/ 1 h 6"/>
                  <a:gd name="T12" fmla="*/ 4 w 5"/>
                  <a:gd name="T13" fmla="*/ 1 h 6"/>
                  <a:gd name="T14" fmla="*/ 4 w 5"/>
                  <a:gd name="T15" fmla="*/ 1 h 6"/>
                  <a:gd name="T16" fmla="*/ 5 w 5"/>
                  <a:gd name="T17" fmla="*/ 3 h 6"/>
                  <a:gd name="T18" fmla="*/ 3 w 5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5" y="5"/>
                      <a:pt x="4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7" name="Freeform 91"/>
              <p:cNvSpPr>
                <a:spLocks noEditPoints="1"/>
              </p:cNvSpPr>
              <p:nvPr/>
            </p:nvSpPr>
            <p:spPr bwMode="auto">
              <a:xfrm>
                <a:off x="7912101" y="1285875"/>
                <a:ext cx="334963" cy="131763"/>
              </a:xfrm>
              <a:custGeom>
                <a:avLst/>
                <a:gdLst>
                  <a:gd name="T0" fmla="*/ 147 w 148"/>
                  <a:gd name="T1" fmla="*/ 53 h 58"/>
                  <a:gd name="T2" fmla="*/ 148 w 148"/>
                  <a:gd name="T3" fmla="*/ 54 h 58"/>
                  <a:gd name="T4" fmla="*/ 148 w 148"/>
                  <a:gd name="T5" fmla="*/ 55 h 58"/>
                  <a:gd name="T6" fmla="*/ 146 w 148"/>
                  <a:gd name="T7" fmla="*/ 58 h 58"/>
                  <a:gd name="T8" fmla="*/ 75 w 148"/>
                  <a:gd name="T9" fmla="*/ 58 h 58"/>
                  <a:gd name="T10" fmla="*/ 75 w 148"/>
                  <a:gd name="T11" fmla="*/ 53 h 58"/>
                  <a:gd name="T12" fmla="*/ 141 w 148"/>
                  <a:gd name="T13" fmla="*/ 53 h 58"/>
                  <a:gd name="T14" fmla="*/ 101 w 148"/>
                  <a:gd name="T15" fmla="*/ 6 h 58"/>
                  <a:gd name="T16" fmla="*/ 76 w 148"/>
                  <a:gd name="T17" fmla="*/ 26 h 58"/>
                  <a:gd name="T18" fmla="*/ 75 w 148"/>
                  <a:gd name="T19" fmla="*/ 27 h 58"/>
                  <a:gd name="T20" fmla="*/ 75 w 148"/>
                  <a:gd name="T21" fmla="*/ 21 h 58"/>
                  <a:gd name="T22" fmla="*/ 100 w 148"/>
                  <a:gd name="T23" fmla="*/ 1 h 58"/>
                  <a:gd name="T24" fmla="*/ 100 w 148"/>
                  <a:gd name="T25" fmla="*/ 1 h 58"/>
                  <a:gd name="T26" fmla="*/ 104 w 148"/>
                  <a:gd name="T27" fmla="*/ 1 h 58"/>
                  <a:gd name="T28" fmla="*/ 147 w 148"/>
                  <a:gd name="T29" fmla="*/ 53 h 58"/>
                  <a:gd name="T30" fmla="*/ 75 w 148"/>
                  <a:gd name="T31" fmla="*/ 58 h 58"/>
                  <a:gd name="T32" fmla="*/ 3 w 148"/>
                  <a:gd name="T33" fmla="*/ 58 h 58"/>
                  <a:gd name="T34" fmla="*/ 3 w 148"/>
                  <a:gd name="T35" fmla="*/ 58 h 58"/>
                  <a:gd name="T36" fmla="*/ 2 w 148"/>
                  <a:gd name="T37" fmla="*/ 57 h 58"/>
                  <a:gd name="T38" fmla="*/ 1 w 148"/>
                  <a:gd name="T39" fmla="*/ 54 h 58"/>
                  <a:gd name="T40" fmla="*/ 2 w 148"/>
                  <a:gd name="T41" fmla="*/ 54 h 58"/>
                  <a:gd name="T42" fmla="*/ 2 w 148"/>
                  <a:gd name="T43" fmla="*/ 53 h 58"/>
                  <a:gd name="T44" fmla="*/ 45 w 148"/>
                  <a:gd name="T45" fmla="*/ 1 h 58"/>
                  <a:gd name="T46" fmla="*/ 45 w 148"/>
                  <a:gd name="T47" fmla="*/ 1 h 58"/>
                  <a:gd name="T48" fmla="*/ 49 w 148"/>
                  <a:gd name="T49" fmla="*/ 1 h 58"/>
                  <a:gd name="T50" fmla="*/ 75 w 148"/>
                  <a:gd name="T51" fmla="*/ 21 h 58"/>
                  <a:gd name="T52" fmla="*/ 75 w 148"/>
                  <a:gd name="T53" fmla="*/ 21 h 58"/>
                  <a:gd name="T54" fmla="*/ 75 w 148"/>
                  <a:gd name="T55" fmla="*/ 27 h 58"/>
                  <a:gd name="T56" fmla="*/ 73 w 148"/>
                  <a:gd name="T57" fmla="*/ 26 h 58"/>
                  <a:gd name="T58" fmla="*/ 48 w 148"/>
                  <a:gd name="T59" fmla="*/ 6 h 58"/>
                  <a:gd name="T60" fmla="*/ 8 w 148"/>
                  <a:gd name="T61" fmla="*/ 53 h 58"/>
                  <a:gd name="T62" fmla="*/ 75 w 148"/>
                  <a:gd name="T63" fmla="*/ 53 h 58"/>
                  <a:gd name="T64" fmla="*/ 75 w 148"/>
                  <a:gd name="T6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8" h="58">
                    <a:moveTo>
                      <a:pt x="147" y="53"/>
                    </a:moveTo>
                    <a:cubicBezTo>
                      <a:pt x="148" y="54"/>
                      <a:pt x="148" y="54"/>
                      <a:pt x="148" y="54"/>
                    </a:cubicBezTo>
                    <a:cubicBezTo>
                      <a:pt x="148" y="54"/>
                      <a:pt x="148" y="55"/>
                      <a:pt x="148" y="55"/>
                    </a:cubicBezTo>
                    <a:cubicBezTo>
                      <a:pt x="148" y="57"/>
                      <a:pt x="147" y="58"/>
                      <a:pt x="146" y="58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141" y="53"/>
                      <a:pt x="141" y="53"/>
                      <a:pt x="141" y="53"/>
                    </a:cubicBezTo>
                    <a:cubicBezTo>
                      <a:pt x="101" y="6"/>
                      <a:pt x="101" y="6"/>
                      <a:pt x="101" y="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7"/>
                      <a:pt x="75" y="27"/>
                      <a:pt x="75" y="2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1" y="0"/>
                      <a:pt x="103" y="0"/>
                      <a:pt x="104" y="1"/>
                    </a:cubicBezTo>
                    <a:cubicBezTo>
                      <a:pt x="147" y="53"/>
                      <a:pt x="147" y="53"/>
                      <a:pt x="147" y="53"/>
                    </a:cubicBezTo>
                    <a:close/>
                    <a:moveTo>
                      <a:pt x="75" y="58"/>
                    </a:move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8"/>
                      <a:pt x="2" y="57"/>
                    </a:cubicBezTo>
                    <a:cubicBezTo>
                      <a:pt x="1" y="56"/>
                      <a:pt x="0" y="55"/>
                      <a:pt x="1" y="54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6" y="0"/>
                      <a:pt x="48" y="0"/>
                      <a:pt x="49" y="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4" y="27"/>
                      <a:pt x="73" y="27"/>
                      <a:pt x="73" y="2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75" y="53"/>
                      <a:pt x="75" y="53"/>
                      <a:pt x="75" y="53"/>
                    </a:cubicBezTo>
                    <a:lnTo>
                      <a:pt x="7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8" name="Freeform 92"/>
              <p:cNvSpPr>
                <a:spLocks noEditPoints="1"/>
              </p:cNvSpPr>
              <p:nvPr/>
            </p:nvSpPr>
            <p:spPr bwMode="auto">
              <a:xfrm>
                <a:off x="7916863" y="1195388"/>
                <a:ext cx="330200" cy="138113"/>
              </a:xfrm>
              <a:custGeom>
                <a:avLst/>
                <a:gdLst>
                  <a:gd name="T0" fmla="*/ 73 w 146"/>
                  <a:gd name="T1" fmla="*/ 56 h 61"/>
                  <a:gd name="T2" fmla="*/ 95 w 146"/>
                  <a:gd name="T3" fmla="*/ 37 h 61"/>
                  <a:gd name="T4" fmla="*/ 97 w 146"/>
                  <a:gd name="T5" fmla="*/ 36 h 61"/>
                  <a:gd name="T6" fmla="*/ 99 w 146"/>
                  <a:gd name="T7" fmla="*/ 35 h 61"/>
                  <a:gd name="T8" fmla="*/ 136 w 146"/>
                  <a:gd name="T9" fmla="*/ 5 h 61"/>
                  <a:gd name="T10" fmla="*/ 73 w 146"/>
                  <a:gd name="T11" fmla="*/ 5 h 61"/>
                  <a:gd name="T12" fmla="*/ 73 w 146"/>
                  <a:gd name="T13" fmla="*/ 0 h 61"/>
                  <a:gd name="T14" fmla="*/ 143 w 146"/>
                  <a:gd name="T15" fmla="*/ 0 h 61"/>
                  <a:gd name="T16" fmla="*/ 143 w 146"/>
                  <a:gd name="T17" fmla="*/ 0 h 61"/>
                  <a:gd name="T18" fmla="*/ 145 w 146"/>
                  <a:gd name="T19" fmla="*/ 1 h 61"/>
                  <a:gd name="T20" fmla="*/ 144 w 146"/>
                  <a:gd name="T21" fmla="*/ 4 h 61"/>
                  <a:gd name="T22" fmla="*/ 102 w 146"/>
                  <a:gd name="T23" fmla="*/ 38 h 61"/>
                  <a:gd name="T24" fmla="*/ 100 w 146"/>
                  <a:gd name="T25" fmla="*/ 40 h 61"/>
                  <a:gd name="T26" fmla="*/ 98 w 146"/>
                  <a:gd name="T27" fmla="*/ 41 h 61"/>
                  <a:gd name="T28" fmla="*/ 74 w 146"/>
                  <a:gd name="T29" fmla="*/ 61 h 61"/>
                  <a:gd name="T30" fmla="*/ 73 w 146"/>
                  <a:gd name="T31" fmla="*/ 61 h 61"/>
                  <a:gd name="T32" fmla="*/ 73 w 146"/>
                  <a:gd name="T33" fmla="*/ 56 h 61"/>
                  <a:gd name="T34" fmla="*/ 46 w 146"/>
                  <a:gd name="T35" fmla="*/ 35 h 61"/>
                  <a:gd name="T36" fmla="*/ 48 w 146"/>
                  <a:gd name="T37" fmla="*/ 36 h 61"/>
                  <a:gd name="T38" fmla="*/ 50 w 146"/>
                  <a:gd name="T39" fmla="*/ 37 h 61"/>
                  <a:gd name="T40" fmla="*/ 73 w 146"/>
                  <a:gd name="T41" fmla="*/ 56 h 61"/>
                  <a:gd name="T42" fmla="*/ 73 w 146"/>
                  <a:gd name="T43" fmla="*/ 56 h 61"/>
                  <a:gd name="T44" fmla="*/ 73 w 146"/>
                  <a:gd name="T45" fmla="*/ 61 h 61"/>
                  <a:gd name="T46" fmla="*/ 71 w 146"/>
                  <a:gd name="T47" fmla="*/ 61 h 61"/>
                  <a:gd name="T48" fmla="*/ 47 w 146"/>
                  <a:gd name="T49" fmla="*/ 41 h 61"/>
                  <a:gd name="T50" fmla="*/ 45 w 146"/>
                  <a:gd name="T51" fmla="*/ 40 h 61"/>
                  <a:gd name="T52" fmla="*/ 43 w 146"/>
                  <a:gd name="T53" fmla="*/ 38 h 61"/>
                  <a:gd name="T54" fmla="*/ 1 w 146"/>
                  <a:gd name="T55" fmla="*/ 4 h 61"/>
                  <a:gd name="T56" fmla="*/ 0 w 146"/>
                  <a:gd name="T57" fmla="*/ 2 h 61"/>
                  <a:gd name="T58" fmla="*/ 2 w 146"/>
                  <a:gd name="T59" fmla="*/ 0 h 61"/>
                  <a:gd name="T60" fmla="*/ 73 w 146"/>
                  <a:gd name="T61" fmla="*/ 0 h 61"/>
                  <a:gd name="T62" fmla="*/ 73 w 146"/>
                  <a:gd name="T63" fmla="*/ 5 h 61"/>
                  <a:gd name="T64" fmla="*/ 9 w 146"/>
                  <a:gd name="T65" fmla="*/ 5 h 61"/>
                  <a:gd name="T66" fmla="*/ 46 w 146"/>
                  <a:gd name="T67" fmla="*/ 3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6" h="61">
                    <a:moveTo>
                      <a:pt x="73" y="56"/>
                    </a:moveTo>
                    <a:cubicBezTo>
                      <a:pt x="95" y="37"/>
                      <a:pt x="95" y="37"/>
                      <a:pt x="95" y="37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99" y="35"/>
                      <a:pt x="99" y="35"/>
                      <a:pt x="99" y="35"/>
                    </a:cubicBezTo>
                    <a:cubicBezTo>
                      <a:pt x="136" y="5"/>
                      <a:pt x="136" y="5"/>
                      <a:pt x="136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0"/>
                      <a:pt x="144" y="0"/>
                      <a:pt x="145" y="1"/>
                    </a:cubicBezTo>
                    <a:cubicBezTo>
                      <a:pt x="146" y="2"/>
                      <a:pt x="146" y="3"/>
                      <a:pt x="144" y="4"/>
                    </a:cubicBezTo>
                    <a:cubicBezTo>
                      <a:pt x="102" y="38"/>
                      <a:pt x="102" y="38"/>
                      <a:pt x="102" y="38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4" y="61"/>
                      <a:pt x="73" y="61"/>
                      <a:pt x="73" y="61"/>
                    </a:cubicBezTo>
                    <a:lnTo>
                      <a:pt x="73" y="56"/>
                    </a:lnTo>
                    <a:close/>
                    <a:moveTo>
                      <a:pt x="46" y="35"/>
                    </a:moveTo>
                    <a:cubicBezTo>
                      <a:pt x="48" y="36"/>
                      <a:pt x="48" y="36"/>
                      <a:pt x="48" y="36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3" y="61"/>
                      <a:pt x="73" y="61"/>
                      <a:pt x="73" y="61"/>
                    </a:cubicBezTo>
                    <a:cubicBezTo>
                      <a:pt x="72" y="61"/>
                      <a:pt x="71" y="61"/>
                      <a:pt x="71" y="6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4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9" name="Freeform 93"/>
              <p:cNvSpPr>
                <a:spLocks noEditPoints="1"/>
              </p:cNvSpPr>
              <p:nvPr/>
            </p:nvSpPr>
            <p:spPr bwMode="auto">
              <a:xfrm>
                <a:off x="7161213" y="2211388"/>
                <a:ext cx="69850" cy="34925"/>
              </a:xfrm>
              <a:custGeom>
                <a:avLst/>
                <a:gdLst>
                  <a:gd name="T0" fmla="*/ 15 w 31"/>
                  <a:gd name="T1" fmla="*/ 0 h 16"/>
                  <a:gd name="T2" fmla="*/ 28 w 31"/>
                  <a:gd name="T3" fmla="*/ 0 h 16"/>
                  <a:gd name="T4" fmla="*/ 31 w 31"/>
                  <a:gd name="T5" fmla="*/ 2 h 16"/>
                  <a:gd name="T6" fmla="*/ 31 w 31"/>
                  <a:gd name="T7" fmla="*/ 13 h 16"/>
                  <a:gd name="T8" fmla="*/ 28 w 31"/>
                  <a:gd name="T9" fmla="*/ 16 h 16"/>
                  <a:gd name="T10" fmla="*/ 15 w 31"/>
                  <a:gd name="T11" fmla="*/ 16 h 16"/>
                  <a:gd name="T12" fmla="*/ 15 w 31"/>
                  <a:gd name="T13" fmla="*/ 11 h 16"/>
                  <a:gd name="T14" fmla="*/ 26 w 31"/>
                  <a:gd name="T15" fmla="*/ 11 h 16"/>
                  <a:gd name="T16" fmla="*/ 26 w 31"/>
                  <a:gd name="T17" fmla="*/ 5 h 16"/>
                  <a:gd name="T18" fmla="*/ 15 w 31"/>
                  <a:gd name="T19" fmla="*/ 5 h 16"/>
                  <a:gd name="T20" fmla="*/ 15 w 31"/>
                  <a:gd name="T21" fmla="*/ 0 h 16"/>
                  <a:gd name="T22" fmla="*/ 2 w 31"/>
                  <a:gd name="T23" fmla="*/ 0 h 16"/>
                  <a:gd name="T24" fmla="*/ 15 w 31"/>
                  <a:gd name="T25" fmla="*/ 0 h 16"/>
                  <a:gd name="T26" fmla="*/ 15 w 31"/>
                  <a:gd name="T27" fmla="*/ 5 h 16"/>
                  <a:gd name="T28" fmla="*/ 5 w 31"/>
                  <a:gd name="T29" fmla="*/ 5 h 16"/>
                  <a:gd name="T30" fmla="*/ 5 w 31"/>
                  <a:gd name="T31" fmla="*/ 11 h 16"/>
                  <a:gd name="T32" fmla="*/ 15 w 31"/>
                  <a:gd name="T33" fmla="*/ 11 h 16"/>
                  <a:gd name="T34" fmla="*/ 15 w 31"/>
                  <a:gd name="T35" fmla="*/ 16 h 16"/>
                  <a:gd name="T36" fmla="*/ 2 w 31"/>
                  <a:gd name="T37" fmla="*/ 16 h 16"/>
                  <a:gd name="T38" fmla="*/ 0 w 31"/>
                  <a:gd name="T39" fmla="*/ 13 h 16"/>
                  <a:gd name="T40" fmla="*/ 0 w 31"/>
                  <a:gd name="T41" fmla="*/ 2 h 16"/>
                  <a:gd name="T42" fmla="*/ 2 w 31"/>
                  <a:gd name="T4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16">
                    <a:moveTo>
                      <a:pt x="15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1"/>
                      <a:pt x="31" y="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5"/>
                      <a:pt x="30" y="16"/>
                      <a:pt x="28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0"/>
                    </a:lnTo>
                    <a:close/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0" name="Freeform 95"/>
              <p:cNvSpPr>
                <a:spLocks noEditPoints="1"/>
              </p:cNvSpPr>
              <p:nvPr/>
            </p:nvSpPr>
            <p:spPr bwMode="auto">
              <a:xfrm>
                <a:off x="7038976" y="2298700"/>
                <a:ext cx="131763" cy="133350"/>
              </a:xfrm>
              <a:custGeom>
                <a:avLst/>
                <a:gdLst>
                  <a:gd name="T0" fmla="*/ 29 w 58"/>
                  <a:gd name="T1" fmla="*/ 54 h 59"/>
                  <a:gd name="T2" fmla="*/ 46 w 58"/>
                  <a:gd name="T3" fmla="*/ 47 h 59"/>
                  <a:gd name="T4" fmla="*/ 47 w 58"/>
                  <a:gd name="T5" fmla="*/ 47 h 59"/>
                  <a:gd name="T6" fmla="*/ 54 w 58"/>
                  <a:gd name="T7" fmla="*/ 29 h 59"/>
                  <a:gd name="T8" fmla="*/ 46 w 58"/>
                  <a:gd name="T9" fmla="*/ 12 h 59"/>
                  <a:gd name="T10" fmla="*/ 29 w 58"/>
                  <a:gd name="T11" fmla="*/ 5 h 59"/>
                  <a:gd name="T12" fmla="*/ 29 w 58"/>
                  <a:gd name="T13" fmla="*/ 5 h 59"/>
                  <a:gd name="T14" fmla="*/ 29 w 58"/>
                  <a:gd name="T15" fmla="*/ 0 h 59"/>
                  <a:gd name="T16" fmla="*/ 29 w 58"/>
                  <a:gd name="T17" fmla="*/ 0 h 59"/>
                  <a:gd name="T18" fmla="*/ 50 w 58"/>
                  <a:gd name="T19" fmla="*/ 9 h 59"/>
                  <a:gd name="T20" fmla="*/ 58 w 58"/>
                  <a:gd name="T21" fmla="*/ 29 h 59"/>
                  <a:gd name="T22" fmla="*/ 50 w 58"/>
                  <a:gd name="T23" fmla="*/ 50 h 59"/>
                  <a:gd name="T24" fmla="*/ 50 w 58"/>
                  <a:gd name="T25" fmla="*/ 50 h 59"/>
                  <a:gd name="T26" fmla="*/ 29 w 58"/>
                  <a:gd name="T27" fmla="*/ 59 h 59"/>
                  <a:gd name="T28" fmla="*/ 29 w 58"/>
                  <a:gd name="T29" fmla="*/ 59 h 59"/>
                  <a:gd name="T30" fmla="*/ 29 w 58"/>
                  <a:gd name="T31" fmla="*/ 54 h 59"/>
                  <a:gd name="T32" fmla="*/ 29 w 58"/>
                  <a:gd name="T33" fmla="*/ 5 h 59"/>
                  <a:gd name="T34" fmla="*/ 12 w 58"/>
                  <a:gd name="T35" fmla="*/ 12 h 59"/>
                  <a:gd name="T36" fmla="*/ 5 w 58"/>
                  <a:gd name="T37" fmla="*/ 29 h 59"/>
                  <a:gd name="T38" fmla="*/ 12 w 58"/>
                  <a:gd name="T39" fmla="*/ 47 h 59"/>
                  <a:gd name="T40" fmla="*/ 12 w 58"/>
                  <a:gd name="T41" fmla="*/ 47 h 59"/>
                  <a:gd name="T42" fmla="*/ 12 w 58"/>
                  <a:gd name="T43" fmla="*/ 47 h 59"/>
                  <a:gd name="T44" fmla="*/ 29 w 58"/>
                  <a:gd name="T45" fmla="*/ 54 h 59"/>
                  <a:gd name="T46" fmla="*/ 29 w 58"/>
                  <a:gd name="T47" fmla="*/ 59 h 59"/>
                  <a:gd name="T48" fmla="*/ 9 w 58"/>
                  <a:gd name="T49" fmla="*/ 50 h 59"/>
                  <a:gd name="T50" fmla="*/ 9 w 58"/>
                  <a:gd name="T51" fmla="*/ 50 h 59"/>
                  <a:gd name="T52" fmla="*/ 0 w 58"/>
                  <a:gd name="T53" fmla="*/ 29 h 59"/>
                  <a:gd name="T54" fmla="*/ 9 w 58"/>
                  <a:gd name="T55" fmla="*/ 9 h 59"/>
                  <a:gd name="T56" fmla="*/ 9 w 58"/>
                  <a:gd name="T57" fmla="*/ 9 h 59"/>
                  <a:gd name="T58" fmla="*/ 29 w 58"/>
                  <a:gd name="T59" fmla="*/ 0 h 59"/>
                  <a:gd name="T60" fmla="*/ 29 w 58"/>
                  <a:gd name="T61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8" h="59">
                    <a:moveTo>
                      <a:pt x="29" y="54"/>
                    </a:moveTo>
                    <a:cubicBezTo>
                      <a:pt x="36" y="54"/>
                      <a:pt x="42" y="51"/>
                      <a:pt x="46" y="47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51" y="42"/>
                      <a:pt x="54" y="36"/>
                      <a:pt x="54" y="29"/>
                    </a:cubicBezTo>
                    <a:cubicBezTo>
                      <a:pt x="54" y="23"/>
                      <a:pt x="51" y="17"/>
                      <a:pt x="46" y="12"/>
                    </a:cubicBezTo>
                    <a:cubicBezTo>
                      <a:pt x="42" y="8"/>
                      <a:pt x="36" y="5"/>
                      <a:pt x="29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7" y="0"/>
                      <a:pt x="44" y="4"/>
                      <a:pt x="50" y="9"/>
                    </a:cubicBezTo>
                    <a:cubicBezTo>
                      <a:pt x="55" y="14"/>
                      <a:pt x="58" y="21"/>
                      <a:pt x="58" y="29"/>
                    </a:cubicBezTo>
                    <a:cubicBezTo>
                      <a:pt x="58" y="37"/>
                      <a:pt x="55" y="45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4" y="55"/>
                      <a:pt x="37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4"/>
                      <a:pt x="29" y="54"/>
                      <a:pt x="29" y="54"/>
                    </a:cubicBezTo>
                    <a:close/>
                    <a:moveTo>
                      <a:pt x="29" y="5"/>
                    </a:moveTo>
                    <a:cubicBezTo>
                      <a:pt x="22" y="5"/>
                      <a:pt x="16" y="8"/>
                      <a:pt x="12" y="12"/>
                    </a:cubicBezTo>
                    <a:cubicBezTo>
                      <a:pt x="8" y="17"/>
                      <a:pt x="5" y="23"/>
                      <a:pt x="5" y="29"/>
                    </a:cubicBezTo>
                    <a:cubicBezTo>
                      <a:pt x="5" y="36"/>
                      <a:pt x="8" y="42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6" y="51"/>
                      <a:pt x="22" y="54"/>
                      <a:pt x="29" y="54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1" y="59"/>
                      <a:pt x="14" y="55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3" y="45"/>
                      <a:pt x="0" y="37"/>
                      <a:pt x="0" y="29"/>
                    </a:cubicBezTo>
                    <a:cubicBezTo>
                      <a:pt x="0" y="21"/>
                      <a:pt x="3" y="14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4" y="4"/>
                      <a:pt x="21" y="0"/>
                      <a:pt x="29" y="0"/>
                    </a:cubicBezTo>
                    <a:lnTo>
                      <a:pt x="2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1" name="Freeform 97"/>
              <p:cNvSpPr>
                <a:spLocks noEditPoints="1"/>
              </p:cNvSpPr>
              <p:nvPr/>
            </p:nvSpPr>
            <p:spPr bwMode="auto">
              <a:xfrm>
                <a:off x="8535988" y="320675"/>
                <a:ext cx="39688" cy="74613"/>
              </a:xfrm>
              <a:custGeom>
                <a:avLst/>
                <a:gdLst>
                  <a:gd name="T0" fmla="*/ 9 w 18"/>
                  <a:gd name="T1" fmla="*/ 0 h 33"/>
                  <a:gd name="T2" fmla="*/ 16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6 w 18"/>
                  <a:gd name="T9" fmla="*/ 33 h 33"/>
                  <a:gd name="T10" fmla="*/ 9 w 18"/>
                  <a:gd name="T11" fmla="*/ 33 h 33"/>
                  <a:gd name="T12" fmla="*/ 9 w 18"/>
                  <a:gd name="T13" fmla="*/ 29 h 33"/>
                  <a:gd name="T14" fmla="*/ 13 w 18"/>
                  <a:gd name="T15" fmla="*/ 29 h 33"/>
                  <a:gd name="T16" fmla="*/ 13 w 18"/>
                  <a:gd name="T17" fmla="*/ 5 h 33"/>
                  <a:gd name="T18" fmla="*/ 9 w 18"/>
                  <a:gd name="T19" fmla="*/ 5 h 33"/>
                  <a:gd name="T20" fmla="*/ 9 w 18"/>
                  <a:gd name="T21" fmla="*/ 0 h 33"/>
                  <a:gd name="T22" fmla="*/ 3 w 18"/>
                  <a:gd name="T23" fmla="*/ 0 h 33"/>
                  <a:gd name="T24" fmla="*/ 9 w 18"/>
                  <a:gd name="T25" fmla="*/ 0 h 33"/>
                  <a:gd name="T26" fmla="*/ 9 w 18"/>
                  <a:gd name="T27" fmla="*/ 5 h 33"/>
                  <a:gd name="T28" fmla="*/ 5 w 18"/>
                  <a:gd name="T29" fmla="*/ 5 h 33"/>
                  <a:gd name="T30" fmla="*/ 5 w 18"/>
                  <a:gd name="T31" fmla="*/ 29 h 33"/>
                  <a:gd name="T32" fmla="*/ 9 w 18"/>
                  <a:gd name="T33" fmla="*/ 29 h 33"/>
                  <a:gd name="T34" fmla="*/ 9 w 18"/>
                  <a:gd name="T35" fmla="*/ 33 h 33"/>
                  <a:gd name="T36" fmla="*/ 3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3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7" y="33"/>
                      <a:pt x="16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2" name="Freeform 98"/>
              <p:cNvSpPr>
                <a:spLocks noEditPoints="1"/>
              </p:cNvSpPr>
              <p:nvPr/>
            </p:nvSpPr>
            <p:spPr bwMode="auto">
              <a:xfrm>
                <a:off x="8607426" y="357188"/>
                <a:ext cx="41275" cy="74613"/>
              </a:xfrm>
              <a:custGeom>
                <a:avLst/>
                <a:gdLst>
                  <a:gd name="T0" fmla="*/ 9 w 18"/>
                  <a:gd name="T1" fmla="*/ 0 h 33"/>
                  <a:gd name="T2" fmla="*/ 15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5 w 18"/>
                  <a:gd name="T9" fmla="*/ 33 h 33"/>
                  <a:gd name="T10" fmla="*/ 9 w 18"/>
                  <a:gd name="T11" fmla="*/ 33 h 33"/>
                  <a:gd name="T12" fmla="*/ 9 w 18"/>
                  <a:gd name="T13" fmla="*/ 28 h 33"/>
                  <a:gd name="T14" fmla="*/ 13 w 18"/>
                  <a:gd name="T15" fmla="*/ 28 h 33"/>
                  <a:gd name="T16" fmla="*/ 13 w 18"/>
                  <a:gd name="T17" fmla="*/ 4 h 33"/>
                  <a:gd name="T18" fmla="*/ 9 w 18"/>
                  <a:gd name="T19" fmla="*/ 4 h 33"/>
                  <a:gd name="T20" fmla="*/ 9 w 18"/>
                  <a:gd name="T21" fmla="*/ 0 h 33"/>
                  <a:gd name="T22" fmla="*/ 2 w 18"/>
                  <a:gd name="T23" fmla="*/ 0 h 33"/>
                  <a:gd name="T24" fmla="*/ 9 w 18"/>
                  <a:gd name="T25" fmla="*/ 0 h 33"/>
                  <a:gd name="T26" fmla="*/ 9 w 18"/>
                  <a:gd name="T27" fmla="*/ 4 h 33"/>
                  <a:gd name="T28" fmla="*/ 5 w 18"/>
                  <a:gd name="T29" fmla="*/ 4 h 33"/>
                  <a:gd name="T30" fmla="*/ 5 w 18"/>
                  <a:gd name="T31" fmla="*/ 28 h 33"/>
                  <a:gd name="T32" fmla="*/ 9 w 18"/>
                  <a:gd name="T33" fmla="*/ 28 h 33"/>
                  <a:gd name="T34" fmla="*/ 9 w 18"/>
                  <a:gd name="T35" fmla="*/ 33 h 33"/>
                  <a:gd name="T36" fmla="*/ 2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2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7" y="33"/>
                      <a:pt x="15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9" y="4"/>
                      <a:pt x="9" y="4"/>
                      <a:pt x="9" y="4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3" name="Freeform 99"/>
              <p:cNvSpPr>
                <a:spLocks noEditPoints="1"/>
              </p:cNvSpPr>
              <p:nvPr/>
            </p:nvSpPr>
            <p:spPr bwMode="auto">
              <a:xfrm>
                <a:off x="8680451" y="320675"/>
                <a:ext cx="41275" cy="74613"/>
              </a:xfrm>
              <a:custGeom>
                <a:avLst/>
                <a:gdLst>
                  <a:gd name="T0" fmla="*/ 9 w 18"/>
                  <a:gd name="T1" fmla="*/ 0 h 33"/>
                  <a:gd name="T2" fmla="*/ 15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5 w 18"/>
                  <a:gd name="T9" fmla="*/ 33 h 33"/>
                  <a:gd name="T10" fmla="*/ 9 w 18"/>
                  <a:gd name="T11" fmla="*/ 33 h 33"/>
                  <a:gd name="T12" fmla="*/ 9 w 18"/>
                  <a:gd name="T13" fmla="*/ 29 h 33"/>
                  <a:gd name="T14" fmla="*/ 13 w 18"/>
                  <a:gd name="T15" fmla="*/ 29 h 33"/>
                  <a:gd name="T16" fmla="*/ 13 w 18"/>
                  <a:gd name="T17" fmla="*/ 5 h 33"/>
                  <a:gd name="T18" fmla="*/ 9 w 18"/>
                  <a:gd name="T19" fmla="*/ 5 h 33"/>
                  <a:gd name="T20" fmla="*/ 9 w 18"/>
                  <a:gd name="T21" fmla="*/ 0 h 33"/>
                  <a:gd name="T22" fmla="*/ 2 w 18"/>
                  <a:gd name="T23" fmla="*/ 0 h 33"/>
                  <a:gd name="T24" fmla="*/ 9 w 18"/>
                  <a:gd name="T25" fmla="*/ 0 h 33"/>
                  <a:gd name="T26" fmla="*/ 9 w 18"/>
                  <a:gd name="T27" fmla="*/ 5 h 33"/>
                  <a:gd name="T28" fmla="*/ 5 w 18"/>
                  <a:gd name="T29" fmla="*/ 5 h 33"/>
                  <a:gd name="T30" fmla="*/ 5 w 18"/>
                  <a:gd name="T31" fmla="*/ 29 h 33"/>
                  <a:gd name="T32" fmla="*/ 9 w 18"/>
                  <a:gd name="T33" fmla="*/ 29 h 33"/>
                  <a:gd name="T34" fmla="*/ 9 w 18"/>
                  <a:gd name="T35" fmla="*/ 33 h 33"/>
                  <a:gd name="T36" fmla="*/ 2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2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6" y="33"/>
                      <a:pt x="15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4" name="Freeform 100"/>
              <p:cNvSpPr>
                <a:spLocks noEditPoints="1"/>
              </p:cNvSpPr>
              <p:nvPr/>
            </p:nvSpPr>
            <p:spPr bwMode="auto">
              <a:xfrm>
                <a:off x="8751888" y="357188"/>
                <a:ext cx="39688" cy="74613"/>
              </a:xfrm>
              <a:custGeom>
                <a:avLst/>
                <a:gdLst>
                  <a:gd name="T0" fmla="*/ 8 w 17"/>
                  <a:gd name="T1" fmla="*/ 0 h 33"/>
                  <a:gd name="T2" fmla="*/ 15 w 17"/>
                  <a:gd name="T3" fmla="*/ 0 h 33"/>
                  <a:gd name="T4" fmla="*/ 17 w 17"/>
                  <a:gd name="T5" fmla="*/ 2 h 33"/>
                  <a:gd name="T6" fmla="*/ 17 w 17"/>
                  <a:gd name="T7" fmla="*/ 31 h 33"/>
                  <a:gd name="T8" fmla="*/ 15 w 17"/>
                  <a:gd name="T9" fmla="*/ 33 h 33"/>
                  <a:gd name="T10" fmla="*/ 8 w 17"/>
                  <a:gd name="T11" fmla="*/ 33 h 33"/>
                  <a:gd name="T12" fmla="*/ 8 w 17"/>
                  <a:gd name="T13" fmla="*/ 28 h 33"/>
                  <a:gd name="T14" fmla="*/ 13 w 17"/>
                  <a:gd name="T15" fmla="*/ 28 h 33"/>
                  <a:gd name="T16" fmla="*/ 13 w 17"/>
                  <a:gd name="T17" fmla="*/ 4 h 33"/>
                  <a:gd name="T18" fmla="*/ 8 w 17"/>
                  <a:gd name="T19" fmla="*/ 4 h 33"/>
                  <a:gd name="T20" fmla="*/ 8 w 17"/>
                  <a:gd name="T21" fmla="*/ 0 h 33"/>
                  <a:gd name="T22" fmla="*/ 2 w 17"/>
                  <a:gd name="T23" fmla="*/ 0 h 33"/>
                  <a:gd name="T24" fmla="*/ 8 w 17"/>
                  <a:gd name="T25" fmla="*/ 0 h 33"/>
                  <a:gd name="T26" fmla="*/ 8 w 17"/>
                  <a:gd name="T27" fmla="*/ 4 h 33"/>
                  <a:gd name="T28" fmla="*/ 4 w 17"/>
                  <a:gd name="T29" fmla="*/ 4 h 33"/>
                  <a:gd name="T30" fmla="*/ 4 w 17"/>
                  <a:gd name="T31" fmla="*/ 28 h 33"/>
                  <a:gd name="T32" fmla="*/ 8 w 17"/>
                  <a:gd name="T33" fmla="*/ 28 h 33"/>
                  <a:gd name="T34" fmla="*/ 8 w 17"/>
                  <a:gd name="T35" fmla="*/ 33 h 33"/>
                  <a:gd name="T36" fmla="*/ 2 w 17"/>
                  <a:gd name="T37" fmla="*/ 33 h 33"/>
                  <a:gd name="T38" fmla="*/ 0 w 17"/>
                  <a:gd name="T39" fmla="*/ 31 h 33"/>
                  <a:gd name="T40" fmla="*/ 0 w 17"/>
                  <a:gd name="T41" fmla="*/ 2 h 33"/>
                  <a:gd name="T42" fmla="*/ 2 w 17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33">
                    <a:moveTo>
                      <a:pt x="8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6" y="33"/>
                      <a:pt x="15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8" y="4"/>
                      <a:pt x="8" y="4"/>
                      <a:pt x="8" y="4"/>
                    </a:cubicBezTo>
                    <a:lnTo>
                      <a:pt x="8" y="0"/>
                    </a:lnTo>
                    <a:close/>
                    <a:moveTo>
                      <a:pt x="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5" name="Freeform 101"/>
              <p:cNvSpPr>
                <a:spLocks noEditPoints="1"/>
              </p:cNvSpPr>
              <p:nvPr/>
            </p:nvSpPr>
            <p:spPr bwMode="auto">
              <a:xfrm>
                <a:off x="7672388" y="4024313"/>
                <a:ext cx="47625" cy="47625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0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16 h 21"/>
                  <a:gd name="T14" fmla="*/ 14 w 21"/>
                  <a:gd name="T15" fmla="*/ 14 h 21"/>
                  <a:gd name="T16" fmla="*/ 14 w 21"/>
                  <a:gd name="T17" fmla="*/ 14 h 21"/>
                  <a:gd name="T18" fmla="*/ 16 w 21"/>
                  <a:gd name="T19" fmla="*/ 10 h 21"/>
                  <a:gd name="T20" fmla="*/ 14 w 21"/>
                  <a:gd name="T21" fmla="*/ 6 h 21"/>
                  <a:gd name="T22" fmla="*/ 10 w 21"/>
                  <a:gd name="T23" fmla="*/ 5 h 21"/>
                  <a:gd name="T24" fmla="*/ 10 w 21"/>
                  <a:gd name="T25" fmla="*/ 0 h 21"/>
                  <a:gd name="T26" fmla="*/ 10 w 21"/>
                  <a:gd name="T27" fmla="*/ 0 h 21"/>
                  <a:gd name="T28" fmla="*/ 10 w 21"/>
                  <a:gd name="T29" fmla="*/ 0 h 21"/>
                  <a:gd name="T30" fmla="*/ 10 w 21"/>
                  <a:gd name="T31" fmla="*/ 5 h 21"/>
                  <a:gd name="T32" fmla="*/ 10 w 21"/>
                  <a:gd name="T33" fmla="*/ 5 h 21"/>
                  <a:gd name="T34" fmla="*/ 6 w 21"/>
                  <a:gd name="T35" fmla="*/ 6 h 21"/>
                  <a:gd name="T36" fmla="*/ 6 w 21"/>
                  <a:gd name="T37" fmla="*/ 6 h 21"/>
                  <a:gd name="T38" fmla="*/ 5 w 21"/>
                  <a:gd name="T39" fmla="*/ 10 h 21"/>
                  <a:gd name="T40" fmla="*/ 6 w 21"/>
                  <a:gd name="T41" fmla="*/ 14 h 21"/>
                  <a:gd name="T42" fmla="*/ 10 w 21"/>
                  <a:gd name="T43" fmla="*/ 16 h 21"/>
                  <a:gd name="T44" fmla="*/ 10 w 21"/>
                  <a:gd name="T45" fmla="*/ 16 h 21"/>
                  <a:gd name="T46" fmla="*/ 10 w 21"/>
                  <a:gd name="T47" fmla="*/ 21 h 21"/>
                  <a:gd name="T48" fmla="*/ 10 w 21"/>
                  <a:gd name="T49" fmla="*/ 21 h 21"/>
                  <a:gd name="T50" fmla="*/ 3 w 21"/>
                  <a:gd name="T51" fmla="*/ 18 h 21"/>
                  <a:gd name="T52" fmla="*/ 0 w 21"/>
                  <a:gd name="T53" fmla="*/ 10 h 21"/>
                  <a:gd name="T54" fmla="*/ 3 w 21"/>
                  <a:gd name="T55" fmla="*/ 3 h 21"/>
                  <a:gd name="T56" fmla="*/ 3 w 21"/>
                  <a:gd name="T57" fmla="*/ 3 h 21"/>
                  <a:gd name="T58" fmla="*/ 10 w 21"/>
                  <a:gd name="T5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9" y="5"/>
                      <a:pt x="21" y="7"/>
                      <a:pt x="21" y="10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3" y="5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9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19"/>
                      <a:pt x="3" y="18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6" name="Freeform 102"/>
              <p:cNvSpPr>
                <a:spLocks noEditPoints="1"/>
              </p:cNvSpPr>
              <p:nvPr/>
            </p:nvSpPr>
            <p:spPr bwMode="auto">
              <a:xfrm>
                <a:off x="7708901" y="3984625"/>
                <a:ext cx="38100" cy="39688"/>
              </a:xfrm>
              <a:custGeom>
                <a:avLst/>
                <a:gdLst>
                  <a:gd name="T0" fmla="*/ 8 w 17"/>
                  <a:gd name="T1" fmla="*/ 0 h 17"/>
                  <a:gd name="T2" fmla="*/ 14 w 17"/>
                  <a:gd name="T3" fmla="*/ 3 h 17"/>
                  <a:gd name="T4" fmla="*/ 17 w 17"/>
                  <a:gd name="T5" fmla="*/ 9 h 17"/>
                  <a:gd name="T6" fmla="*/ 14 w 17"/>
                  <a:gd name="T7" fmla="*/ 15 h 17"/>
                  <a:gd name="T8" fmla="*/ 14 w 17"/>
                  <a:gd name="T9" fmla="*/ 15 h 17"/>
                  <a:gd name="T10" fmla="*/ 14 w 17"/>
                  <a:gd name="T11" fmla="*/ 15 h 17"/>
                  <a:gd name="T12" fmla="*/ 8 w 17"/>
                  <a:gd name="T13" fmla="*/ 17 h 17"/>
                  <a:gd name="T14" fmla="*/ 8 w 17"/>
                  <a:gd name="T15" fmla="*/ 17 h 17"/>
                  <a:gd name="T16" fmla="*/ 8 w 17"/>
                  <a:gd name="T17" fmla="*/ 13 h 17"/>
                  <a:gd name="T18" fmla="*/ 8 w 17"/>
                  <a:gd name="T19" fmla="*/ 13 h 17"/>
                  <a:gd name="T20" fmla="*/ 11 w 17"/>
                  <a:gd name="T21" fmla="*/ 12 h 17"/>
                  <a:gd name="T22" fmla="*/ 11 w 17"/>
                  <a:gd name="T23" fmla="*/ 12 h 17"/>
                  <a:gd name="T24" fmla="*/ 12 w 17"/>
                  <a:gd name="T25" fmla="*/ 9 h 17"/>
                  <a:gd name="T26" fmla="*/ 11 w 17"/>
                  <a:gd name="T27" fmla="*/ 6 h 17"/>
                  <a:gd name="T28" fmla="*/ 8 w 17"/>
                  <a:gd name="T29" fmla="*/ 5 h 17"/>
                  <a:gd name="T30" fmla="*/ 8 w 17"/>
                  <a:gd name="T31" fmla="*/ 5 h 17"/>
                  <a:gd name="T32" fmla="*/ 8 w 17"/>
                  <a:gd name="T33" fmla="*/ 0 h 17"/>
                  <a:gd name="T34" fmla="*/ 8 w 17"/>
                  <a:gd name="T35" fmla="*/ 17 h 17"/>
                  <a:gd name="T36" fmla="*/ 2 w 17"/>
                  <a:gd name="T37" fmla="*/ 15 h 17"/>
                  <a:gd name="T38" fmla="*/ 2 w 17"/>
                  <a:gd name="T39" fmla="*/ 15 h 17"/>
                  <a:gd name="T40" fmla="*/ 2 w 17"/>
                  <a:gd name="T41" fmla="*/ 15 h 17"/>
                  <a:gd name="T42" fmla="*/ 0 w 17"/>
                  <a:gd name="T43" fmla="*/ 9 h 17"/>
                  <a:gd name="T44" fmla="*/ 2 w 17"/>
                  <a:gd name="T45" fmla="*/ 3 h 17"/>
                  <a:gd name="T46" fmla="*/ 2 w 17"/>
                  <a:gd name="T47" fmla="*/ 3 h 17"/>
                  <a:gd name="T48" fmla="*/ 8 w 17"/>
                  <a:gd name="T49" fmla="*/ 0 h 17"/>
                  <a:gd name="T50" fmla="*/ 8 w 17"/>
                  <a:gd name="T51" fmla="*/ 5 h 17"/>
                  <a:gd name="T52" fmla="*/ 6 w 17"/>
                  <a:gd name="T53" fmla="*/ 6 h 17"/>
                  <a:gd name="T54" fmla="*/ 6 w 17"/>
                  <a:gd name="T55" fmla="*/ 6 h 17"/>
                  <a:gd name="T56" fmla="*/ 6 w 17"/>
                  <a:gd name="T57" fmla="*/ 6 h 17"/>
                  <a:gd name="T58" fmla="*/ 5 w 17"/>
                  <a:gd name="T59" fmla="*/ 9 h 17"/>
                  <a:gd name="T60" fmla="*/ 6 w 17"/>
                  <a:gd name="T61" fmla="*/ 12 h 17"/>
                  <a:gd name="T62" fmla="*/ 6 w 17"/>
                  <a:gd name="T63" fmla="*/ 12 h 17"/>
                  <a:gd name="T64" fmla="*/ 8 w 17"/>
                  <a:gd name="T65" fmla="*/ 13 h 17"/>
                  <a:gd name="T66" fmla="*/ 8 w 17"/>
                  <a:gd name="T6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17">
                    <a:moveTo>
                      <a:pt x="8" y="0"/>
                    </a:moveTo>
                    <a:cubicBezTo>
                      <a:pt x="11" y="0"/>
                      <a:pt x="13" y="1"/>
                      <a:pt x="14" y="3"/>
                    </a:cubicBezTo>
                    <a:cubicBezTo>
                      <a:pt x="16" y="4"/>
                      <a:pt x="17" y="7"/>
                      <a:pt x="17" y="9"/>
                    </a:cubicBezTo>
                    <a:cubicBezTo>
                      <a:pt x="17" y="11"/>
                      <a:pt x="16" y="13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1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10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2" y="10"/>
                      <a:pt x="12" y="9"/>
                    </a:cubicBezTo>
                    <a:cubicBezTo>
                      <a:pt x="12" y="8"/>
                      <a:pt x="12" y="7"/>
                      <a:pt x="11" y="6"/>
                    </a:cubicBezTo>
                    <a:cubicBezTo>
                      <a:pt x="10" y="6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  <a:moveTo>
                      <a:pt x="8" y="17"/>
                    </a:moveTo>
                    <a:cubicBezTo>
                      <a:pt x="6" y="17"/>
                      <a:pt x="4" y="17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7"/>
                      <a:pt x="1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7" y="13"/>
                      <a:pt x="8" y="13"/>
                    </a:cubicBez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7" name="Freeform 103"/>
              <p:cNvSpPr>
                <a:spLocks noEditPoints="1"/>
              </p:cNvSpPr>
              <p:nvPr/>
            </p:nvSpPr>
            <p:spPr bwMode="auto">
              <a:xfrm>
                <a:off x="7681913" y="3938588"/>
                <a:ext cx="28575" cy="28575"/>
              </a:xfrm>
              <a:custGeom>
                <a:avLst/>
                <a:gdLst>
                  <a:gd name="T0" fmla="*/ 6 w 13"/>
                  <a:gd name="T1" fmla="*/ 0 h 13"/>
                  <a:gd name="T2" fmla="*/ 11 w 13"/>
                  <a:gd name="T3" fmla="*/ 2 h 13"/>
                  <a:gd name="T4" fmla="*/ 11 w 13"/>
                  <a:gd name="T5" fmla="*/ 2 h 13"/>
                  <a:gd name="T6" fmla="*/ 13 w 13"/>
                  <a:gd name="T7" fmla="*/ 7 h 13"/>
                  <a:gd name="T8" fmla="*/ 11 w 13"/>
                  <a:gd name="T9" fmla="*/ 11 h 13"/>
                  <a:gd name="T10" fmla="*/ 11 w 13"/>
                  <a:gd name="T11" fmla="*/ 11 h 13"/>
                  <a:gd name="T12" fmla="*/ 6 w 13"/>
                  <a:gd name="T13" fmla="*/ 13 h 13"/>
                  <a:gd name="T14" fmla="*/ 6 w 13"/>
                  <a:gd name="T15" fmla="*/ 9 h 13"/>
                  <a:gd name="T16" fmla="*/ 8 w 13"/>
                  <a:gd name="T17" fmla="*/ 8 h 13"/>
                  <a:gd name="T18" fmla="*/ 8 w 13"/>
                  <a:gd name="T19" fmla="*/ 8 h 13"/>
                  <a:gd name="T20" fmla="*/ 8 w 13"/>
                  <a:gd name="T21" fmla="*/ 7 h 13"/>
                  <a:gd name="T22" fmla="*/ 8 w 13"/>
                  <a:gd name="T23" fmla="*/ 5 h 13"/>
                  <a:gd name="T24" fmla="*/ 8 w 13"/>
                  <a:gd name="T25" fmla="*/ 5 h 13"/>
                  <a:gd name="T26" fmla="*/ 6 w 13"/>
                  <a:gd name="T27" fmla="*/ 5 h 13"/>
                  <a:gd name="T28" fmla="*/ 6 w 13"/>
                  <a:gd name="T29" fmla="*/ 0 h 13"/>
                  <a:gd name="T30" fmla="*/ 6 w 13"/>
                  <a:gd name="T31" fmla="*/ 13 h 13"/>
                  <a:gd name="T32" fmla="*/ 1 w 13"/>
                  <a:gd name="T33" fmla="*/ 11 h 13"/>
                  <a:gd name="T34" fmla="*/ 0 w 13"/>
                  <a:gd name="T35" fmla="*/ 7 h 13"/>
                  <a:gd name="T36" fmla="*/ 1 w 13"/>
                  <a:gd name="T37" fmla="*/ 2 h 13"/>
                  <a:gd name="T38" fmla="*/ 1 w 13"/>
                  <a:gd name="T39" fmla="*/ 2 h 13"/>
                  <a:gd name="T40" fmla="*/ 6 w 13"/>
                  <a:gd name="T41" fmla="*/ 0 h 13"/>
                  <a:gd name="T42" fmla="*/ 6 w 13"/>
                  <a:gd name="T43" fmla="*/ 5 h 13"/>
                  <a:gd name="T44" fmla="*/ 5 w 13"/>
                  <a:gd name="T45" fmla="*/ 5 h 13"/>
                  <a:gd name="T46" fmla="*/ 5 w 13"/>
                  <a:gd name="T47" fmla="*/ 5 h 13"/>
                  <a:gd name="T48" fmla="*/ 5 w 13"/>
                  <a:gd name="T49" fmla="*/ 5 h 13"/>
                  <a:gd name="T50" fmla="*/ 4 w 13"/>
                  <a:gd name="T51" fmla="*/ 7 h 13"/>
                  <a:gd name="T52" fmla="*/ 5 w 13"/>
                  <a:gd name="T53" fmla="*/ 8 h 13"/>
                  <a:gd name="T54" fmla="*/ 6 w 13"/>
                  <a:gd name="T55" fmla="*/ 9 h 13"/>
                  <a:gd name="T56" fmla="*/ 6 w 13"/>
                  <a:gd name="T5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" h="13">
                    <a:moveTo>
                      <a:pt x="6" y="0"/>
                    </a:moveTo>
                    <a:cubicBezTo>
                      <a:pt x="8" y="0"/>
                      <a:pt x="10" y="1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3"/>
                      <a:pt x="13" y="5"/>
                      <a:pt x="13" y="7"/>
                    </a:cubicBezTo>
                    <a:cubicBezTo>
                      <a:pt x="13" y="8"/>
                      <a:pt x="12" y="10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3"/>
                      <a:pt x="8" y="13"/>
                      <a:pt x="6" y="13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7"/>
                      <a:pt x="8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5"/>
                      <a:pt x="6" y="5"/>
                    </a:cubicBezTo>
                    <a:lnTo>
                      <a:pt x="6" y="0"/>
                    </a:lnTo>
                    <a:close/>
                    <a:moveTo>
                      <a:pt x="6" y="13"/>
                    </a:moveTo>
                    <a:cubicBezTo>
                      <a:pt x="4" y="13"/>
                      <a:pt x="3" y="13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5" y="8"/>
                      <a:pt x="6" y="9"/>
                      <a:pt x="6" y="9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8" name="Freeform 104"/>
              <p:cNvSpPr>
                <a:spLocks noEditPoints="1"/>
              </p:cNvSpPr>
              <p:nvPr/>
            </p:nvSpPr>
            <p:spPr bwMode="auto">
              <a:xfrm>
                <a:off x="7672388" y="3859213"/>
                <a:ext cx="47625" cy="44450"/>
              </a:xfrm>
              <a:custGeom>
                <a:avLst/>
                <a:gdLst>
                  <a:gd name="T0" fmla="*/ 10 w 21"/>
                  <a:gd name="T1" fmla="*/ 0 h 20"/>
                  <a:gd name="T2" fmla="*/ 18 w 21"/>
                  <a:gd name="T3" fmla="*/ 3 h 20"/>
                  <a:gd name="T4" fmla="*/ 18 w 21"/>
                  <a:gd name="T5" fmla="*/ 3 h 20"/>
                  <a:gd name="T6" fmla="*/ 21 w 21"/>
                  <a:gd name="T7" fmla="*/ 10 h 20"/>
                  <a:gd name="T8" fmla="*/ 18 w 21"/>
                  <a:gd name="T9" fmla="*/ 17 h 20"/>
                  <a:gd name="T10" fmla="*/ 18 w 21"/>
                  <a:gd name="T11" fmla="*/ 17 h 20"/>
                  <a:gd name="T12" fmla="*/ 10 w 21"/>
                  <a:gd name="T13" fmla="*/ 20 h 20"/>
                  <a:gd name="T14" fmla="*/ 10 w 21"/>
                  <a:gd name="T15" fmla="*/ 16 h 20"/>
                  <a:gd name="T16" fmla="*/ 14 w 21"/>
                  <a:gd name="T17" fmla="*/ 14 h 20"/>
                  <a:gd name="T18" fmla="*/ 14 w 21"/>
                  <a:gd name="T19" fmla="*/ 14 h 20"/>
                  <a:gd name="T20" fmla="*/ 16 w 21"/>
                  <a:gd name="T21" fmla="*/ 10 h 20"/>
                  <a:gd name="T22" fmla="*/ 14 w 21"/>
                  <a:gd name="T23" fmla="*/ 6 h 20"/>
                  <a:gd name="T24" fmla="*/ 14 w 21"/>
                  <a:gd name="T25" fmla="*/ 6 h 20"/>
                  <a:gd name="T26" fmla="*/ 10 w 21"/>
                  <a:gd name="T27" fmla="*/ 4 h 20"/>
                  <a:gd name="T28" fmla="*/ 10 w 21"/>
                  <a:gd name="T29" fmla="*/ 0 h 20"/>
                  <a:gd name="T30" fmla="*/ 10 w 21"/>
                  <a:gd name="T31" fmla="*/ 0 h 20"/>
                  <a:gd name="T32" fmla="*/ 10 w 21"/>
                  <a:gd name="T33" fmla="*/ 0 h 20"/>
                  <a:gd name="T34" fmla="*/ 10 w 21"/>
                  <a:gd name="T35" fmla="*/ 4 h 20"/>
                  <a:gd name="T36" fmla="*/ 10 w 21"/>
                  <a:gd name="T37" fmla="*/ 4 h 20"/>
                  <a:gd name="T38" fmla="*/ 6 w 21"/>
                  <a:gd name="T39" fmla="*/ 6 h 20"/>
                  <a:gd name="T40" fmla="*/ 5 w 21"/>
                  <a:gd name="T41" fmla="*/ 10 h 20"/>
                  <a:gd name="T42" fmla="*/ 6 w 21"/>
                  <a:gd name="T43" fmla="*/ 14 h 20"/>
                  <a:gd name="T44" fmla="*/ 6 w 21"/>
                  <a:gd name="T45" fmla="*/ 14 h 20"/>
                  <a:gd name="T46" fmla="*/ 6 w 21"/>
                  <a:gd name="T47" fmla="*/ 14 h 20"/>
                  <a:gd name="T48" fmla="*/ 10 w 21"/>
                  <a:gd name="T49" fmla="*/ 16 h 20"/>
                  <a:gd name="T50" fmla="*/ 10 w 21"/>
                  <a:gd name="T51" fmla="*/ 16 h 20"/>
                  <a:gd name="T52" fmla="*/ 10 w 21"/>
                  <a:gd name="T53" fmla="*/ 20 h 20"/>
                  <a:gd name="T54" fmla="*/ 10 w 21"/>
                  <a:gd name="T55" fmla="*/ 20 h 20"/>
                  <a:gd name="T56" fmla="*/ 3 w 21"/>
                  <a:gd name="T57" fmla="*/ 17 h 20"/>
                  <a:gd name="T58" fmla="*/ 3 w 21"/>
                  <a:gd name="T59" fmla="*/ 17 h 20"/>
                  <a:gd name="T60" fmla="*/ 0 w 21"/>
                  <a:gd name="T61" fmla="*/ 10 h 20"/>
                  <a:gd name="T62" fmla="*/ 3 w 21"/>
                  <a:gd name="T63" fmla="*/ 3 h 20"/>
                  <a:gd name="T64" fmla="*/ 10 w 21"/>
                  <a:gd name="T6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5"/>
                      <a:pt x="21" y="7"/>
                      <a:pt x="21" y="10"/>
                    </a:cubicBezTo>
                    <a:cubicBezTo>
                      <a:pt x="21" y="13"/>
                      <a:pt x="19" y="16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6" y="19"/>
                      <a:pt x="13" y="20"/>
                      <a:pt x="10" y="20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5"/>
                      <a:pt x="12" y="4"/>
                      <a:pt x="10" y="4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7" y="5"/>
                      <a:pt x="6" y="6"/>
                    </a:cubicBezTo>
                    <a:cubicBezTo>
                      <a:pt x="5" y="7"/>
                      <a:pt x="5" y="8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7" y="20"/>
                      <a:pt x="5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9" name="Freeform 106"/>
              <p:cNvSpPr>
                <a:spLocks noEditPoints="1"/>
              </p:cNvSpPr>
              <p:nvPr/>
            </p:nvSpPr>
            <p:spPr bwMode="auto">
              <a:xfrm>
                <a:off x="6211888" y="987425"/>
                <a:ext cx="696913" cy="447675"/>
              </a:xfrm>
              <a:custGeom>
                <a:avLst/>
                <a:gdLst>
                  <a:gd name="T0" fmla="*/ 154 w 308"/>
                  <a:gd name="T1" fmla="*/ 0 h 198"/>
                  <a:gd name="T2" fmla="*/ 305 w 308"/>
                  <a:gd name="T3" fmla="*/ 0 h 198"/>
                  <a:gd name="T4" fmla="*/ 308 w 308"/>
                  <a:gd name="T5" fmla="*/ 2 h 198"/>
                  <a:gd name="T6" fmla="*/ 308 w 308"/>
                  <a:gd name="T7" fmla="*/ 195 h 198"/>
                  <a:gd name="T8" fmla="*/ 305 w 308"/>
                  <a:gd name="T9" fmla="*/ 198 h 198"/>
                  <a:gd name="T10" fmla="*/ 154 w 308"/>
                  <a:gd name="T11" fmla="*/ 198 h 198"/>
                  <a:gd name="T12" fmla="*/ 154 w 308"/>
                  <a:gd name="T13" fmla="*/ 193 h 198"/>
                  <a:gd name="T14" fmla="*/ 303 w 308"/>
                  <a:gd name="T15" fmla="*/ 193 h 198"/>
                  <a:gd name="T16" fmla="*/ 303 w 308"/>
                  <a:gd name="T17" fmla="*/ 5 h 198"/>
                  <a:gd name="T18" fmla="*/ 154 w 308"/>
                  <a:gd name="T19" fmla="*/ 5 h 198"/>
                  <a:gd name="T20" fmla="*/ 154 w 308"/>
                  <a:gd name="T21" fmla="*/ 0 h 198"/>
                  <a:gd name="T22" fmla="*/ 3 w 308"/>
                  <a:gd name="T23" fmla="*/ 0 h 198"/>
                  <a:gd name="T24" fmla="*/ 154 w 308"/>
                  <a:gd name="T25" fmla="*/ 0 h 198"/>
                  <a:gd name="T26" fmla="*/ 154 w 308"/>
                  <a:gd name="T27" fmla="*/ 5 h 198"/>
                  <a:gd name="T28" fmla="*/ 5 w 308"/>
                  <a:gd name="T29" fmla="*/ 5 h 198"/>
                  <a:gd name="T30" fmla="*/ 5 w 308"/>
                  <a:gd name="T31" fmla="*/ 193 h 198"/>
                  <a:gd name="T32" fmla="*/ 154 w 308"/>
                  <a:gd name="T33" fmla="*/ 193 h 198"/>
                  <a:gd name="T34" fmla="*/ 154 w 308"/>
                  <a:gd name="T35" fmla="*/ 198 h 198"/>
                  <a:gd name="T36" fmla="*/ 3 w 308"/>
                  <a:gd name="T37" fmla="*/ 198 h 198"/>
                  <a:gd name="T38" fmla="*/ 0 w 308"/>
                  <a:gd name="T39" fmla="*/ 195 h 198"/>
                  <a:gd name="T40" fmla="*/ 0 w 308"/>
                  <a:gd name="T41" fmla="*/ 2 h 198"/>
                  <a:gd name="T42" fmla="*/ 3 w 308"/>
                  <a:gd name="T4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8" h="198">
                    <a:moveTo>
                      <a:pt x="154" y="0"/>
                    </a:moveTo>
                    <a:cubicBezTo>
                      <a:pt x="305" y="0"/>
                      <a:pt x="305" y="0"/>
                      <a:pt x="305" y="0"/>
                    </a:cubicBezTo>
                    <a:cubicBezTo>
                      <a:pt x="307" y="0"/>
                      <a:pt x="308" y="1"/>
                      <a:pt x="308" y="2"/>
                    </a:cubicBezTo>
                    <a:cubicBezTo>
                      <a:pt x="308" y="195"/>
                      <a:pt x="308" y="195"/>
                      <a:pt x="308" y="195"/>
                    </a:cubicBezTo>
                    <a:cubicBezTo>
                      <a:pt x="308" y="196"/>
                      <a:pt x="307" y="198"/>
                      <a:pt x="305" y="198"/>
                    </a:cubicBezTo>
                    <a:cubicBezTo>
                      <a:pt x="154" y="198"/>
                      <a:pt x="154" y="198"/>
                      <a:pt x="154" y="198"/>
                    </a:cubicBezTo>
                    <a:cubicBezTo>
                      <a:pt x="154" y="193"/>
                      <a:pt x="154" y="193"/>
                      <a:pt x="154" y="193"/>
                    </a:cubicBezTo>
                    <a:cubicBezTo>
                      <a:pt x="303" y="193"/>
                      <a:pt x="303" y="193"/>
                      <a:pt x="303" y="193"/>
                    </a:cubicBezTo>
                    <a:cubicBezTo>
                      <a:pt x="303" y="5"/>
                      <a:pt x="303" y="5"/>
                      <a:pt x="303" y="5"/>
                    </a:cubicBezTo>
                    <a:cubicBezTo>
                      <a:pt x="154" y="5"/>
                      <a:pt x="154" y="5"/>
                      <a:pt x="154" y="5"/>
                    </a:cubicBezTo>
                    <a:lnTo>
                      <a:pt x="154" y="0"/>
                    </a:lnTo>
                    <a:close/>
                    <a:moveTo>
                      <a:pt x="3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93"/>
                      <a:pt x="5" y="193"/>
                      <a:pt x="5" y="193"/>
                    </a:cubicBezTo>
                    <a:cubicBezTo>
                      <a:pt x="154" y="193"/>
                      <a:pt x="154" y="193"/>
                      <a:pt x="154" y="193"/>
                    </a:cubicBezTo>
                    <a:cubicBezTo>
                      <a:pt x="154" y="198"/>
                      <a:pt x="154" y="198"/>
                      <a:pt x="154" y="198"/>
                    </a:cubicBezTo>
                    <a:cubicBezTo>
                      <a:pt x="3" y="198"/>
                      <a:pt x="3" y="198"/>
                      <a:pt x="3" y="198"/>
                    </a:cubicBezTo>
                    <a:cubicBezTo>
                      <a:pt x="2" y="198"/>
                      <a:pt x="0" y="196"/>
                      <a:pt x="0" y="19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0" name="Freeform 107"/>
              <p:cNvSpPr>
                <a:spLocks noEditPoints="1"/>
              </p:cNvSpPr>
              <p:nvPr/>
            </p:nvSpPr>
            <p:spPr bwMode="auto">
              <a:xfrm>
                <a:off x="6269038" y="1482725"/>
                <a:ext cx="119063" cy="80963"/>
              </a:xfrm>
              <a:custGeom>
                <a:avLst/>
                <a:gdLst>
                  <a:gd name="T0" fmla="*/ 26 w 53"/>
                  <a:gd name="T1" fmla="*/ 0 h 36"/>
                  <a:gd name="T2" fmla="*/ 26 w 53"/>
                  <a:gd name="T3" fmla="*/ 0 h 36"/>
                  <a:gd name="T4" fmla="*/ 45 w 53"/>
                  <a:gd name="T5" fmla="*/ 8 h 36"/>
                  <a:gd name="T6" fmla="*/ 45 w 53"/>
                  <a:gd name="T7" fmla="*/ 8 h 36"/>
                  <a:gd name="T8" fmla="*/ 53 w 53"/>
                  <a:gd name="T9" fmla="*/ 27 h 36"/>
                  <a:gd name="T10" fmla="*/ 53 w 53"/>
                  <a:gd name="T11" fmla="*/ 29 h 36"/>
                  <a:gd name="T12" fmla="*/ 52 w 53"/>
                  <a:gd name="T13" fmla="*/ 30 h 36"/>
                  <a:gd name="T14" fmla="*/ 52 w 53"/>
                  <a:gd name="T15" fmla="*/ 32 h 36"/>
                  <a:gd name="T16" fmla="*/ 50 w 53"/>
                  <a:gd name="T17" fmla="*/ 33 h 36"/>
                  <a:gd name="T18" fmla="*/ 49 w 53"/>
                  <a:gd name="T19" fmla="*/ 35 h 36"/>
                  <a:gd name="T20" fmla="*/ 48 w 53"/>
                  <a:gd name="T21" fmla="*/ 35 h 36"/>
                  <a:gd name="T22" fmla="*/ 47 w 53"/>
                  <a:gd name="T23" fmla="*/ 36 h 36"/>
                  <a:gd name="T24" fmla="*/ 45 w 53"/>
                  <a:gd name="T25" fmla="*/ 36 h 36"/>
                  <a:gd name="T26" fmla="*/ 26 w 53"/>
                  <a:gd name="T27" fmla="*/ 36 h 36"/>
                  <a:gd name="T28" fmla="*/ 26 w 53"/>
                  <a:gd name="T29" fmla="*/ 31 h 36"/>
                  <a:gd name="T30" fmla="*/ 45 w 53"/>
                  <a:gd name="T31" fmla="*/ 31 h 36"/>
                  <a:gd name="T32" fmla="*/ 47 w 53"/>
                  <a:gd name="T33" fmla="*/ 30 h 36"/>
                  <a:gd name="T34" fmla="*/ 48 w 53"/>
                  <a:gd name="T35" fmla="*/ 29 h 36"/>
                  <a:gd name="T36" fmla="*/ 48 w 53"/>
                  <a:gd name="T37" fmla="*/ 28 h 36"/>
                  <a:gd name="T38" fmla="*/ 48 w 53"/>
                  <a:gd name="T39" fmla="*/ 27 h 36"/>
                  <a:gd name="T40" fmla="*/ 42 w 53"/>
                  <a:gd name="T41" fmla="*/ 11 h 36"/>
                  <a:gd name="T42" fmla="*/ 41 w 53"/>
                  <a:gd name="T43" fmla="*/ 11 h 36"/>
                  <a:gd name="T44" fmla="*/ 26 w 53"/>
                  <a:gd name="T45" fmla="*/ 5 h 36"/>
                  <a:gd name="T46" fmla="*/ 26 w 53"/>
                  <a:gd name="T47" fmla="*/ 5 h 36"/>
                  <a:gd name="T48" fmla="*/ 26 w 53"/>
                  <a:gd name="T49" fmla="*/ 0 h 36"/>
                  <a:gd name="T50" fmla="*/ 5 w 53"/>
                  <a:gd name="T51" fmla="*/ 36 h 36"/>
                  <a:gd name="T52" fmla="*/ 4 w 53"/>
                  <a:gd name="T53" fmla="*/ 35 h 36"/>
                  <a:gd name="T54" fmla="*/ 4 w 53"/>
                  <a:gd name="T55" fmla="*/ 35 h 36"/>
                  <a:gd name="T56" fmla="*/ 3 w 53"/>
                  <a:gd name="T57" fmla="*/ 33 h 36"/>
                  <a:gd name="T58" fmla="*/ 3 w 53"/>
                  <a:gd name="T59" fmla="*/ 33 h 36"/>
                  <a:gd name="T60" fmla="*/ 1 w 53"/>
                  <a:gd name="T61" fmla="*/ 32 h 36"/>
                  <a:gd name="T62" fmla="*/ 1 w 53"/>
                  <a:gd name="T63" fmla="*/ 32 h 36"/>
                  <a:gd name="T64" fmla="*/ 0 w 53"/>
                  <a:gd name="T65" fmla="*/ 30 h 36"/>
                  <a:gd name="T66" fmla="*/ 0 w 53"/>
                  <a:gd name="T67" fmla="*/ 29 h 36"/>
                  <a:gd name="T68" fmla="*/ 0 w 53"/>
                  <a:gd name="T69" fmla="*/ 27 h 36"/>
                  <a:gd name="T70" fmla="*/ 8 w 53"/>
                  <a:gd name="T71" fmla="*/ 8 h 36"/>
                  <a:gd name="T72" fmla="*/ 26 w 53"/>
                  <a:gd name="T73" fmla="*/ 0 h 36"/>
                  <a:gd name="T74" fmla="*/ 26 w 53"/>
                  <a:gd name="T75" fmla="*/ 5 h 36"/>
                  <a:gd name="T76" fmla="*/ 11 w 53"/>
                  <a:gd name="T77" fmla="*/ 11 h 36"/>
                  <a:gd name="T78" fmla="*/ 5 w 53"/>
                  <a:gd name="T79" fmla="*/ 27 h 36"/>
                  <a:gd name="T80" fmla="*/ 5 w 53"/>
                  <a:gd name="T81" fmla="*/ 28 h 36"/>
                  <a:gd name="T82" fmla="*/ 5 w 53"/>
                  <a:gd name="T83" fmla="*/ 29 h 36"/>
                  <a:gd name="T84" fmla="*/ 6 w 53"/>
                  <a:gd name="T85" fmla="*/ 30 h 36"/>
                  <a:gd name="T86" fmla="*/ 6 w 53"/>
                  <a:gd name="T87" fmla="*/ 30 h 36"/>
                  <a:gd name="T88" fmla="*/ 7 w 53"/>
                  <a:gd name="T89" fmla="*/ 31 h 36"/>
                  <a:gd name="T90" fmla="*/ 26 w 53"/>
                  <a:gd name="T91" fmla="*/ 31 h 36"/>
                  <a:gd name="T92" fmla="*/ 26 w 53"/>
                  <a:gd name="T93" fmla="*/ 36 h 36"/>
                  <a:gd name="T94" fmla="*/ 7 w 53"/>
                  <a:gd name="T95" fmla="*/ 36 h 36"/>
                  <a:gd name="T96" fmla="*/ 5 w 53"/>
                  <a:gd name="T9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3" h="36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8"/>
                      <a:pt x="53" y="29"/>
                    </a:cubicBezTo>
                    <a:cubicBezTo>
                      <a:pt x="53" y="29"/>
                      <a:pt x="53" y="30"/>
                      <a:pt x="52" y="30"/>
                    </a:cubicBezTo>
                    <a:cubicBezTo>
                      <a:pt x="52" y="31"/>
                      <a:pt x="52" y="31"/>
                      <a:pt x="52" y="32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49" y="34"/>
                      <a:pt x="49" y="34"/>
                      <a:pt x="49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7" y="36"/>
                    </a:cubicBezTo>
                    <a:cubicBezTo>
                      <a:pt x="47" y="36"/>
                      <a:pt x="46" y="36"/>
                      <a:pt x="45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6" y="31"/>
                      <a:pt x="46" y="30"/>
                      <a:pt x="47" y="30"/>
                    </a:cubicBezTo>
                    <a:cubicBezTo>
                      <a:pt x="47" y="29"/>
                      <a:pt x="47" y="29"/>
                      <a:pt x="48" y="2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7"/>
                      <a:pt x="48" y="27"/>
                    </a:cubicBezTo>
                    <a:cubicBezTo>
                      <a:pt x="48" y="21"/>
                      <a:pt x="46" y="15"/>
                      <a:pt x="42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8" y="7"/>
                      <a:pt x="32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lnTo>
                      <a:pt x="26" y="0"/>
                    </a:lnTo>
                    <a:close/>
                    <a:moveTo>
                      <a:pt x="5" y="36"/>
                    </a:moveTo>
                    <a:cubicBezTo>
                      <a:pt x="5" y="36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4"/>
                      <a:pt x="3" y="34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19"/>
                      <a:pt x="3" y="13"/>
                      <a:pt x="8" y="8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0" y="5"/>
                      <a:pt x="15" y="8"/>
                      <a:pt x="11" y="11"/>
                    </a:cubicBezTo>
                    <a:cubicBezTo>
                      <a:pt x="7" y="15"/>
                      <a:pt x="5" y="21"/>
                      <a:pt x="5" y="27"/>
                    </a:cubicBezTo>
                    <a:cubicBezTo>
                      <a:pt x="5" y="27"/>
                      <a:pt x="5" y="28"/>
                      <a:pt x="5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29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7" y="31"/>
                      <a:pt x="7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6" y="36"/>
                      <a:pt x="6" y="36"/>
                      <a:pt x="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1" name="Freeform 108"/>
              <p:cNvSpPr>
                <a:spLocks noEditPoints="1"/>
              </p:cNvSpPr>
              <p:nvPr/>
            </p:nvSpPr>
            <p:spPr bwMode="auto">
              <a:xfrm>
                <a:off x="6502401" y="1482725"/>
                <a:ext cx="119063" cy="80963"/>
              </a:xfrm>
              <a:custGeom>
                <a:avLst/>
                <a:gdLst>
                  <a:gd name="T0" fmla="*/ 26 w 53"/>
                  <a:gd name="T1" fmla="*/ 0 h 36"/>
                  <a:gd name="T2" fmla="*/ 26 w 53"/>
                  <a:gd name="T3" fmla="*/ 0 h 36"/>
                  <a:gd name="T4" fmla="*/ 45 w 53"/>
                  <a:gd name="T5" fmla="*/ 8 h 36"/>
                  <a:gd name="T6" fmla="*/ 45 w 53"/>
                  <a:gd name="T7" fmla="*/ 8 h 36"/>
                  <a:gd name="T8" fmla="*/ 45 w 53"/>
                  <a:gd name="T9" fmla="*/ 8 h 36"/>
                  <a:gd name="T10" fmla="*/ 53 w 53"/>
                  <a:gd name="T11" fmla="*/ 27 h 36"/>
                  <a:gd name="T12" fmla="*/ 53 w 53"/>
                  <a:gd name="T13" fmla="*/ 29 h 36"/>
                  <a:gd name="T14" fmla="*/ 52 w 53"/>
                  <a:gd name="T15" fmla="*/ 30 h 36"/>
                  <a:gd name="T16" fmla="*/ 51 w 53"/>
                  <a:gd name="T17" fmla="*/ 32 h 36"/>
                  <a:gd name="T18" fmla="*/ 50 w 53"/>
                  <a:gd name="T19" fmla="*/ 33 h 36"/>
                  <a:gd name="T20" fmla="*/ 50 w 53"/>
                  <a:gd name="T21" fmla="*/ 33 h 36"/>
                  <a:gd name="T22" fmla="*/ 50 w 53"/>
                  <a:gd name="T23" fmla="*/ 33 h 36"/>
                  <a:gd name="T24" fmla="*/ 48 w 53"/>
                  <a:gd name="T25" fmla="*/ 35 h 36"/>
                  <a:gd name="T26" fmla="*/ 48 w 53"/>
                  <a:gd name="T27" fmla="*/ 35 h 36"/>
                  <a:gd name="T28" fmla="*/ 47 w 53"/>
                  <a:gd name="T29" fmla="*/ 36 h 36"/>
                  <a:gd name="T30" fmla="*/ 45 w 53"/>
                  <a:gd name="T31" fmla="*/ 36 h 36"/>
                  <a:gd name="T32" fmla="*/ 26 w 53"/>
                  <a:gd name="T33" fmla="*/ 36 h 36"/>
                  <a:gd name="T34" fmla="*/ 26 w 53"/>
                  <a:gd name="T35" fmla="*/ 31 h 36"/>
                  <a:gd name="T36" fmla="*/ 45 w 53"/>
                  <a:gd name="T37" fmla="*/ 31 h 36"/>
                  <a:gd name="T38" fmla="*/ 46 w 53"/>
                  <a:gd name="T39" fmla="*/ 30 h 36"/>
                  <a:gd name="T40" fmla="*/ 46 w 53"/>
                  <a:gd name="T41" fmla="*/ 30 h 36"/>
                  <a:gd name="T42" fmla="*/ 48 w 53"/>
                  <a:gd name="T43" fmla="*/ 29 h 36"/>
                  <a:gd name="T44" fmla="*/ 48 w 53"/>
                  <a:gd name="T45" fmla="*/ 28 h 36"/>
                  <a:gd name="T46" fmla="*/ 48 w 53"/>
                  <a:gd name="T47" fmla="*/ 27 h 36"/>
                  <a:gd name="T48" fmla="*/ 41 w 53"/>
                  <a:gd name="T49" fmla="*/ 11 h 36"/>
                  <a:gd name="T50" fmla="*/ 41 w 53"/>
                  <a:gd name="T51" fmla="*/ 11 h 36"/>
                  <a:gd name="T52" fmla="*/ 26 w 53"/>
                  <a:gd name="T53" fmla="*/ 5 h 36"/>
                  <a:gd name="T54" fmla="*/ 26 w 53"/>
                  <a:gd name="T55" fmla="*/ 5 h 36"/>
                  <a:gd name="T56" fmla="*/ 26 w 53"/>
                  <a:gd name="T57" fmla="*/ 0 h 36"/>
                  <a:gd name="T58" fmla="*/ 5 w 53"/>
                  <a:gd name="T59" fmla="*/ 36 h 36"/>
                  <a:gd name="T60" fmla="*/ 4 w 53"/>
                  <a:gd name="T61" fmla="*/ 35 h 36"/>
                  <a:gd name="T62" fmla="*/ 4 w 53"/>
                  <a:gd name="T63" fmla="*/ 35 h 36"/>
                  <a:gd name="T64" fmla="*/ 2 w 53"/>
                  <a:gd name="T65" fmla="*/ 33 h 36"/>
                  <a:gd name="T66" fmla="*/ 1 w 53"/>
                  <a:gd name="T67" fmla="*/ 32 h 36"/>
                  <a:gd name="T68" fmla="*/ 1 w 53"/>
                  <a:gd name="T69" fmla="*/ 32 h 36"/>
                  <a:gd name="T70" fmla="*/ 0 w 53"/>
                  <a:gd name="T71" fmla="*/ 30 h 36"/>
                  <a:gd name="T72" fmla="*/ 0 w 53"/>
                  <a:gd name="T73" fmla="*/ 29 h 36"/>
                  <a:gd name="T74" fmla="*/ 0 w 53"/>
                  <a:gd name="T75" fmla="*/ 27 h 36"/>
                  <a:gd name="T76" fmla="*/ 7 w 53"/>
                  <a:gd name="T77" fmla="*/ 8 h 36"/>
                  <a:gd name="T78" fmla="*/ 7 w 53"/>
                  <a:gd name="T79" fmla="*/ 8 h 36"/>
                  <a:gd name="T80" fmla="*/ 26 w 53"/>
                  <a:gd name="T81" fmla="*/ 0 h 36"/>
                  <a:gd name="T82" fmla="*/ 26 w 53"/>
                  <a:gd name="T83" fmla="*/ 5 h 36"/>
                  <a:gd name="T84" fmla="*/ 11 w 53"/>
                  <a:gd name="T85" fmla="*/ 11 h 36"/>
                  <a:gd name="T86" fmla="*/ 11 w 53"/>
                  <a:gd name="T87" fmla="*/ 12 h 36"/>
                  <a:gd name="T88" fmla="*/ 4 w 53"/>
                  <a:gd name="T89" fmla="*/ 27 h 36"/>
                  <a:gd name="T90" fmla="*/ 4 w 53"/>
                  <a:gd name="T91" fmla="*/ 28 h 36"/>
                  <a:gd name="T92" fmla="*/ 5 w 53"/>
                  <a:gd name="T93" fmla="*/ 29 h 36"/>
                  <a:gd name="T94" fmla="*/ 6 w 53"/>
                  <a:gd name="T95" fmla="*/ 30 h 36"/>
                  <a:gd name="T96" fmla="*/ 6 w 53"/>
                  <a:gd name="T97" fmla="*/ 30 h 36"/>
                  <a:gd name="T98" fmla="*/ 7 w 53"/>
                  <a:gd name="T99" fmla="*/ 31 h 36"/>
                  <a:gd name="T100" fmla="*/ 26 w 53"/>
                  <a:gd name="T101" fmla="*/ 31 h 36"/>
                  <a:gd name="T102" fmla="*/ 26 w 53"/>
                  <a:gd name="T103" fmla="*/ 36 h 36"/>
                  <a:gd name="T104" fmla="*/ 7 w 53"/>
                  <a:gd name="T105" fmla="*/ 36 h 36"/>
                  <a:gd name="T106" fmla="*/ 5 w 53"/>
                  <a:gd name="T10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3" h="36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8"/>
                      <a:pt x="53" y="29"/>
                    </a:cubicBezTo>
                    <a:cubicBezTo>
                      <a:pt x="52" y="29"/>
                      <a:pt x="52" y="30"/>
                      <a:pt x="52" y="30"/>
                    </a:cubicBezTo>
                    <a:cubicBezTo>
                      <a:pt x="52" y="31"/>
                      <a:pt x="52" y="31"/>
                      <a:pt x="51" y="32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49" y="34"/>
                      <a:pt x="49" y="34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7" y="36"/>
                      <a:pt x="47" y="36"/>
                    </a:cubicBezTo>
                    <a:cubicBezTo>
                      <a:pt x="46" y="36"/>
                      <a:pt x="46" y="36"/>
                      <a:pt x="45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29"/>
                      <a:pt x="47" y="29"/>
                      <a:pt x="48" y="2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7"/>
                      <a:pt x="48" y="27"/>
                    </a:cubicBezTo>
                    <a:cubicBezTo>
                      <a:pt x="48" y="21"/>
                      <a:pt x="45" y="15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8" y="8"/>
                      <a:pt x="32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lnTo>
                      <a:pt x="26" y="0"/>
                    </a:lnTo>
                    <a:close/>
                    <a:moveTo>
                      <a:pt x="5" y="36"/>
                    </a:moveTo>
                    <a:cubicBezTo>
                      <a:pt x="5" y="36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3" y="34"/>
                      <a:pt x="3" y="34"/>
                      <a:pt x="2" y="33"/>
                    </a:cubicBezTo>
                    <a:cubicBezTo>
                      <a:pt x="2" y="33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0"/>
                      <a:pt x="3" y="13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0" y="5"/>
                      <a:pt x="15" y="8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7" y="15"/>
                      <a:pt x="4" y="21"/>
                      <a:pt x="4" y="27"/>
                    </a:cubicBezTo>
                    <a:cubicBezTo>
                      <a:pt x="4" y="27"/>
                      <a:pt x="4" y="28"/>
                      <a:pt x="4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29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7" y="31"/>
                      <a:pt x="7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6" y="36"/>
                      <a:pt x="6" y="36"/>
                      <a:pt x="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2" name="Freeform 109"/>
              <p:cNvSpPr>
                <a:spLocks noEditPoints="1"/>
              </p:cNvSpPr>
              <p:nvPr/>
            </p:nvSpPr>
            <p:spPr bwMode="auto">
              <a:xfrm>
                <a:off x="6737351" y="1482725"/>
                <a:ext cx="119063" cy="80963"/>
              </a:xfrm>
              <a:custGeom>
                <a:avLst/>
                <a:gdLst>
                  <a:gd name="T0" fmla="*/ 27 w 53"/>
                  <a:gd name="T1" fmla="*/ 31 h 36"/>
                  <a:gd name="T2" fmla="*/ 44 w 53"/>
                  <a:gd name="T3" fmla="*/ 31 h 36"/>
                  <a:gd name="T4" fmla="*/ 46 w 53"/>
                  <a:gd name="T5" fmla="*/ 29 h 36"/>
                  <a:gd name="T6" fmla="*/ 48 w 53"/>
                  <a:gd name="T7" fmla="*/ 27 h 36"/>
                  <a:gd name="T8" fmla="*/ 48 w 53"/>
                  <a:gd name="T9" fmla="*/ 27 h 36"/>
                  <a:gd name="T10" fmla="*/ 42 w 53"/>
                  <a:gd name="T11" fmla="*/ 11 h 36"/>
                  <a:gd name="T12" fmla="*/ 42 w 53"/>
                  <a:gd name="T13" fmla="*/ 11 h 36"/>
                  <a:gd name="T14" fmla="*/ 27 w 53"/>
                  <a:gd name="T15" fmla="*/ 5 h 36"/>
                  <a:gd name="T16" fmla="*/ 27 w 53"/>
                  <a:gd name="T17" fmla="*/ 5 h 36"/>
                  <a:gd name="T18" fmla="*/ 27 w 53"/>
                  <a:gd name="T19" fmla="*/ 0 h 36"/>
                  <a:gd name="T20" fmla="*/ 27 w 53"/>
                  <a:gd name="T21" fmla="*/ 0 h 36"/>
                  <a:gd name="T22" fmla="*/ 45 w 53"/>
                  <a:gd name="T23" fmla="*/ 8 h 36"/>
                  <a:gd name="T24" fmla="*/ 45 w 53"/>
                  <a:gd name="T25" fmla="*/ 8 h 36"/>
                  <a:gd name="T26" fmla="*/ 45 w 53"/>
                  <a:gd name="T27" fmla="*/ 8 h 36"/>
                  <a:gd name="T28" fmla="*/ 53 w 53"/>
                  <a:gd name="T29" fmla="*/ 27 h 36"/>
                  <a:gd name="T30" fmla="*/ 53 w 53"/>
                  <a:gd name="T31" fmla="*/ 28 h 36"/>
                  <a:gd name="T32" fmla="*/ 53 w 53"/>
                  <a:gd name="T33" fmla="*/ 28 h 36"/>
                  <a:gd name="T34" fmla="*/ 53 w 53"/>
                  <a:gd name="T35" fmla="*/ 29 h 36"/>
                  <a:gd name="T36" fmla="*/ 52 w 53"/>
                  <a:gd name="T37" fmla="*/ 31 h 36"/>
                  <a:gd name="T38" fmla="*/ 49 w 53"/>
                  <a:gd name="T39" fmla="*/ 33 h 36"/>
                  <a:gd name="T40" fmla="*/ 47 w 53"/>
                  <a:gd name="T41" fmla="*/ 35 h 36"/>
                  <a:gd name="T42" fmla="*/ 47 w 53"/>
                  <a:gd name="T43" fmla="*/ 35 h 36"/>
                  <a:gd name="T44" fmla="*/ 46 w 53"/>
                  <a:gd name="T45" fmla="*/ 36 h 36"/>
                  <a:gd name="T46" fmla="*/ 44 w 53"/>
                  <a:gd name="T47" fmla="*/ 36 h 36"/>
                  <a:gd name="T48" fmla="*/ 27 w 53"/>
                  <a:gd name="T49" fmla="*/ 36 h 36"/>
                  <a:gd name="T50" fmla="*/ 27 w 53"/>
                  <a:gd name="T51" fmla="*/ 31 h 36"/>
                  <a:gd name="T52" fmla="*/ 6 w 53"/>
                  <a:gd name="T53" fmla="*/ 31 h 36"/>
                  <a:gd name="T54" fmla="*/ 27 w 53"/>
                  <a:gd name="T55" fmla="*/ 31 h 36"/>
                  <a:gd name="T56" fmla="*/ 27 w 53"/>
                  <a:gd name="T57" fmla="*/ 36 h 36"/>
                  <a:gd name="T58" fmla="*/ 6 w 53"/>
                  <a:gd name="T59" fmla="*/ 36 h 36"/>
                  <a:gd name="T60" fmla="*/ 4 w 53"/>
                  <a:gd name="T61" fmla="*/ 36 h 36"/>
                  <a:gd name="T62" fmla="*/ 4 w 53"/>
                  <a:gd name="T63" fmla="*/ 36 h 36"/>
                  <a:gd name="T64" fmla="*/ 3 w 53"/>
                  <a:gd name="T65" fmla="*/ 35 h 36"/>
                  <a:gd name="T66" fmla="*/ 3 w 53"/>
                  <a:gd name="T67" fmla="*/ 35 h 36"/>
                  <a:gd name="T68" fmla="*/ 3 w 53"/>
                  <a:gd name="T69" fmla="*/ 35 h 36"/>
                  <a:gd name="T70" fmla="*/ 2 w 53"/>
                  <a:gd name="T71" fmla="*/ 34 h 36"/>
                  <a:gd name="T72" fmla="*/ 2 w 53"/>
                  <a:gd name="T73" fmla="*/ 34 h 36"/>
                  <a:gd name="T74" fmla="*/ 1 w 53"/>
                  <a:gd name="T75" fmla="*/ 33 h 36"/>
                  <a:gd name="T76" fmla="*/ 1 w 53"/>
                  <a:gd name="T77" fmla="*/ 32 h 36"/>
                  <a:gd name="T78" fmla="*/ 0 w 53"/>
                  <a:gd name="T79" fmla="*/ 29 h 36"/>
                  <a:gd name="T80" fmla="*/ 0 w 53"/>
                  <a:gd name="T81" fmla="*/ 27 h 36"/>
                  <a:gd name="T82" fmla="*/ 8 w 53"/>
                  <a:gd name="T83" fmla="*/ 8 h 36"/>
                  <a:gd name="T84" fmla="*/ 27 w 53"/>
                  <a:gd name="T85" fmla="*/ 0 h 36"/>
                  <a:gd name="T86" fmla="*/ 27 w 53"/>
                  <a:gd name="T87" fmla="*/ 5 h 36"/>
                  <a:gd name="T88" fmla="*/ 11 w 53"/>
                  <a:gd name="T89" fmla="*/ 11 h 36"/>
                  <a:gd name="T90" fmla="*/ 5 w 53"/>
                  <a:gd name="T91" fmla="*/ 27 h 36"/>
                  <a:gd name="T92" fmla="*/ 5 w 53"/>
                  <a:gd name="T93" fmla="*/ 29 h 36"/>
                  <a:gd name="T94" fmla="*/ 5 w 53"/>
                  <a:gd name="T95" fmla="*/ 30 h 36"/>
                  <a:gd name="T96" fmla="*/ 5 w 53"/>
                  <a:gd name="T97" fmla="*/ 31 h 36"/>
                  <a:gd name="T98" fmla="*/ 5 w 53"/>
                  <a:gd name="T99" fmla="*/ 31 h 36"/>
                  <a:gd name="T100" fmla="*/ 6 w 53"/>
                  <a:gd name="T101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" h="36">
                    <a:moveTo>
                      <a:pt x="27" y="31"/>
                    </a:move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0"/>
                      <a:pt x="45" y="30"/>
                      <a:pt x="46" y="29"/>
                    </a:cubicBezTo>
                    <a:cubicBezTo>
                      <a:pt x="47" y="28"/>
                      <a:pt x="48" y="28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1"/>
                      <a:pt x="46" y="15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38" y="8"/>
                      <a:pt x="33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4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7"/>
                      <a:pt x="53" y="28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8"/>
                      <a:pt x="53" y="29"/>
                      <a:pt x="53" y="29"/>
                    </a:cubicBezTo>
                    <a:cubicBezTo>
                      <a:pt x="53" y="30"/>
                      <a:pt x="52" y="30"/>
                      <a:pt x="52" y="31"/>
                    </a:cubicBezTo>
                    <a:cubicBezTo>
                      <a:pt x="51" y="31"/>
                      <a:pt x="50" y="32"/>
                      <a:pt x="49" y="33"/>
                    </a:cubicBezTo>
                    <a:cubicBezTo>
                      <a:pt x="49" y="33"/>
                      <a:pt x="48" y="34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6" y="35"/>
                      <a:pt x="46" y="36"/>
                    </a:cubicBezTo>
                    <a:cubicBezTo>
                      <a:pt x="45" y="36"/>
                      <a:pt x="45" y="36"/>
                      <a:pt x="44" y="36"/>
                    </a:cubicBezTo>
                    <a:cubicBezTo>
                      <a:pt x="27" y="36"/>
                      <a:pt x="27" y="36"/>
                      <a:pt x="27" y="36"/>
                    </a:cubicBezTo>
                    <a:lnTo>
                      <a:pt x="27" y="31"/>
                    </a:lnTo>
                    <a:close/>
                    <a:moveTo>
                      <a:pt x="6" y="31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6"/>
                      <a:pt x="5" y="36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3"/>
                      <a:pt x="1" y="33"/>
                    </a:cubicBezTo>
                    <a:cubicBezTo>
                      <a:pt x="1" y="33"/>
                      <a:pt x="1" y="32"/>
                      <a:pt x="1" y="32"/>
                    </a:cubicBezTo>
                    <a:cubicBezTo>
                      <a:pt x="0" y="31"/>
                      <a:pt x="0" y="30"/>
                      <a:pt x="0" y="29"/>
                    </a:cubicBezTo>
                    <a:cubicBezTo>
                      <a:pt x="0" y="28"/>
                      <a:pt x="0" y="28"/>
                      <a:pt x="0" y="27"/>
                    </a:cubicBezTo>
                    <a:cubicBezTo>
                      <a:pt x="0" y="19"/>
                      <a:pt x="3" y="13"/>
                      <a:pt x="8" y="8"/>
                    </a:cubicBezTo>
                    <a:cubicBezTo>
                      <a:pt x="13" y="3"/>
                      <a:pt x="19" y="0"/>
                      <a:pt x="27" y="0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1" y="5"/>
                      <a:pt x="15" y="8"/>
                      <a:pt x="11" y="11"/>
                    </a:cubicBezTo>
                    <a:cubicBezTo>
                      <a:pt x="7" y="15"/>
                      <a:pt x="5" y="21"/>
                      <a:pt x="5" y="27"/>
                    </a:cubicBezTo>
                    <a:cubicBezTo>
                      <a:pt x="5" y="28"/>
                      <a:pt x="5" y="28"/>
                      <a:pt x="5" y="29"/>
                    </a:cubicBezTo>
                    <a:cubicBezTo>
                      <a:pt x="5" y="29"/>
                      <a:pt x="5" y="30"/>
                      <a:pt x="5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6" y="31"/>
                      <a:pt x="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3" name="Freeform 110"/>
              <p:cNvSpPr>
                <a:spLocks noEditPoints="1"/>
              </p:cNvSpPr>
              <p:nvPr/>
            </p:nvSpPr>
            <p:spPr bwMode="auto">
              <a:xfrm>
                <a:off x="6215063" y="1552575"/>
                <a:ext cx="225425" cy="84138"/>
              </a:xfrm>
              <a:custGeom>
                <a:avLst/>
                <a:gdLst>
                  <a:gd name="T0" fmla="*/ 93 w 100"/>
                  <a:gd name="T1" fmla="*/ 21 h 37"/>
                  <a:gd name="T2" fmla="*/ 93 w 100"/>
                  <a:gd name="T3" fmla="*/ 8 h 37"/>
                  <a:gd name="T4" fmla="*/ 95 w 100"/>
                  <a:gd name="T5" fmla="*/ 3 h 37"/>
                  <a:gd name="T6" fmla="*/ 100 w 100"/>
                  <a:gd name="T7" fmla="*/ 13 h 37"/>
                  <a:gd name="T8" fmla="*/ 97 w 100"/>
                  <a:gd name="T9" fmla="*/ 24 h 37"/>
                  <a:gd name="T10" fmla="*/ 93 w 100"/>
                  <a:gd name="T11" fmla="*/ 21 h 37"/>
                  <a:gd name="T12" fmla="*/ 93 w 100"/>
                  <a:gd name="T13" fmla="*/ 21 h 37"/>
                  <a:gd name="T14" fmla="*/ 93 w 100"/>
                  <a:gd name="T15" fmla="*/ 21 h 37"/>
                  <a:gd name="T16" fmla="*/ 93 w 100"/>
                  <a:gd name="T17" fmla="*/ 28 h 37"/>
                  <a:gd name="T18" fmla="*/ 92 w 100"/>
                  <a:gd name="T19" fmla="*/ 22 h 37"/>
                  <a:gd name="T20" fmla="*/ 92 w 100"/>
                  <a:gd name="T21" fmla="*/ 7 h 37"/>
                  <a:gd name="T22" fmla="*/ 92 w 100"/>
                  <a:gd name="T23" fmla="*/ 1 h 37"/>
                  <a:gd name="T24" fmla="*/ 93 w 100"/>
                  <a:gd name="T25" fmla="*/ 8 h 37"/>
                  <a:gd name="T26" fmla="*/ 93 w 100"/>
                  <a:gd name="T27" fmla="*/ 21 h 37"/>
                  <a:gd name="T28" fmla="*/ 92 w 100"/>
                  <a:gd name="T29" fmla="*/ 7 h 37"/>
                  <a:gd name="T30" fmla="*/ 50 w 100"/>
                  <a:gd name="T31" fmla="*/ 32 h 37"/>
                  <a:gd name="T32" fmla="*/ 82 w 100"/>
                  <a:gd name="T33" fmla="*/ 29 h 37"/>
                  <a:gd name="T34" fmla="*/ 92 w 100"/>
                  <a:gd name="T35" fmla="*/ 29 h 37"/>
                  <a:gd name="T36" fmla="*/ 69 w 100"/>
                  <a:gd name="T37" fmla="*/ 37 h 37"/>
                  <a:gd name="T38" fmla="*/ 50 w 100"/>
                  <a:gd name="T39" fmla="*/ 32 h 37"/>
                  <a:gd name="T40" fmla="*/ 92 w 100"/>
                  <a:gd name="T41" fmla="*/ 7 h 37"/>
                  <a:gd name="T42" fmla="*/ 85 w 100"/>
                  <a:gd name="T43" fmla="*/ 4 h 37"/>
                  <a:gd name="T44" fmla="*/ 78 w 100"/>
                  <a:gd name="T45" fmla="*/ 8 h 37"/>
                  <a:gd name="T46" fmla="*/ 70 w 100"/>
                  <a:gd name="T47" fmla="*/ 12 h 37"/>
                  <a:gd name="T48" fmla="*/ 70 w 100"/>
                  <a:gd name="T49" fmla="*/ 12 h 37"/>
                  <a:gd name="T50" fmla="*/ 70 w 100"/>
                  <a:gd name="T51" fmla="*/ 12 h 37"/>
                  <a:gd name="T52" fmla="*/ 50 w 100"/>
                  <a:gd name="T53" fmla="*/ 12 h 37"/>
                  <a:gd name="T54" fmla="*/ 69 w 100"/>
                  <a:gd name="T55" fmla="*/ 7 h 37"/>
                  <a:gd name="T56" fmla="*/ 70 w 100"/>
                  <a:gd name="T57" fmla="*/ 7 h 37"/>
                  <a:gd name="T58" fmla="*/ 70 w 100"/>
                  <a:gd name="T59" fmla="*/ 7 h 37"/>
                  <a:gd name="T60" fmla="*/ 74 w 100"/>
                  <a:gd name="T61" fmla="*/ 5 h 37"/>
                  <a:gd name="T62" fmla="*/ 85 w 100"/>
                  <a:gd name="T63" fmla="*/ 0 h 37"/>
                  <a:gd name="T64" fmla="*/ 92 w 100"/>
                  <a:gd name="T65" fmla="*/ 1 h 37"/>
                  <a:gd name="T66" fmla="*/ 92 w 100"/>
                  <a:gd name="T67" fmla="*/ 7 h 37"/>
                  <a:gd name="T68" fmla="*/ 15 w 100"/>
                  <a:gd name="T69" fmla="*/ 4 h 37"/>
                  <a:gd name="T70" fmla="*/ 9 w 100"/>
                  <a:gd name="T71" fmla="*/ 7 h 37"/>
                  <a:gd name="T72" fmla="*/ 7 w 100"/>
                  <a:gd name="T73" fmla="*/ 21 h 37"/>
                  <a:gd name="T74" fmla="*/ 31 w 100"/>
                  <a:gd name="T75" fmla="*/ 32 h 37"/>
                  <a:gd name="T76" fmla="*/ 50 w 100"/>
                  <a:gd name="T77" fmla="*/ 37 h 37"/>
                  <a:gd name="T78" fmla="*/ 16 w 100"/>
                  <a:gd name="T79" fmla="*/ 33 h 37"/>
                  <a:gd name="T80" fmla="*/ 0 w 100"/>
                  <a:gd name="T81" fmla="*/ 13 h 37"/>
                  <a:gd name="T82" fmla="*/ 10 w 100"/>
                  <a:gd name="T83" fmla="*/ 0 h 37"/>
                  <a:gd name="T84" fmla="*/ 21 w 100"/>
                  <a:gd name="T85" fmla="*/ 1 h 37"/>
                  <a:gd name="T86" fmla="*/ 28 w 100"/>
                  <a:gd name="T87" fmla="*/ 6 h 37"/>
                  <a:gd name="T88" fmla="*/ 31 w 100"/>
                  <a:gd name="T89" fmla="*/ 7 h 37"/>
                  <a:gd name="T90" fmla="*/ 31 w 100"/>
                  <a:gd name="T91" fmla="*/ 7 h 37"/>
                  <a:gd name="T92" fmla="*/ 50 w 100"/>
                  <a:gd name="T93" fmla="*/ 12 h 37"/>
                  <a:gd name="T94" fmla="*/ 31 w 100"/>
                  <a:gd name="T95" fmla="*/ 12 h 37"/>
                  <a:gd name="T96" fmla="*/ 31 w 100"/>
                  <a:gd name="T97" fmla="*/ 12 h 37"/>
                  <a:gd name="T98" fmla="*/ 30 w 100"/>
                  <a:gd name="T99" fmla="*/ 12 h 37"/>
                  <a:gd name="T100" fmla="*/ 23 w 100"/>
                  <a:gd name="T101" fmla="*/ 8 h 37"/>
                  <a:gd name="T102" fmla="*/ 15 w 100"/>
                  <a:gd name="T103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0" h="37"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5" y="19"/>
                      <a:pt x="96" y="16"/>
                      <a:pt x="95" y="14"/>
                    </a:cubicBezTo>
                    <a:cubicBezTo>
                      <a:pt x="95" y="12"/>
                      <a:pt x="94" y="10"/>
                      <a:pt x="93" y="8"/>
                    </a:cubicBezTo>
                    <a:cubicBezTo>
                      <a:pt x="93" y="2"/>
                      <a:pt x="93" y="2"/>
                      <a:pt x="93" y="2"/>
                    </a:cubicBezTo>
                    <a:cubicBezTo>
                      <a:pt x="94" y="2"/>
                      <a:pt x="94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8" y="6"/>
                      <a:pt x="100" y="9"/>
                      <a:pt x="100" y="13"/>
                    </a:cubicBezTo>
                    <a:cubicBezTo>
                      <a:pt x="100" y="17"/>
                      <a:pt x="99" y="21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6" y="25"/>
                      <a:pt x="94" y="27"/>
                      <a:pt x="93" y="28"/>
                    </a:cubicBezTo>
                    <a:lnTo>
                      <a:pt x="93" y="21"/>
                    </a:lnTo>
                    <a:close/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lose/>
                    <a:moveTo>
                      <a:pt x="92" y="22"/>
                    </a:moveTo>
                    <a:cubicBezTo>
                      <a:pt x="92" y="22"/>
                      <a:pt x="93" y="21"/>
                      <a:pt x="93" y="21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8"/>
                      <a:pt x="93" y="28"/>
                      <a:pt x="93" y="28"/>
                    </a:cubicBezTo>
                    <a:cubicBezTo>
                      <a:pt x="93" y="28"/>
                      <a:pt x="92" y="28"/>
                      <a:pt x="92" y="29"/>
                    </a:cubicBezTo>
                    <a:cubicBezTo>
                      <a:pt x="92" y="22"/>
                      <a:pt x="92" y="22"/>
                      <a:pt x="92" y="22"/>
                    </a:cubicBezTo>
                    <a:close/>
                    <a:moveTo>
                      <a:pt x="93" y="8"/>
                    </a:moveTo>
                    <a:cubicBezTo>
                      <a:pt x="93" y="8"/>
                      <a:pt x="92" y="7"/>
                      <a:pt x="92" y="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92" y="1"/>
                      <a:pt x="93" y="1"/>
                      <a:pt x="93" y="2"/>
                    </a:cubicBezTo>
                    <a:cubicBezTo>
                      <a:pt x="93" y="8"/>
                      <a:pt x="93" y="8"/>
                      <a:pt x="93" y="8"/>
                    </a:cubicBezTo>
                    <a:close/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1"/>
                      <a:pt x="93" y="21"/>
                      <a:pt x="93" y="21"/>
                    </a:cubicBez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lose/>
                    <a:moveTo>
                      <a:pt x="50" y="32"/>
                    </a:moveTo>
                    <a:cubicBezTo>
                      <a:pt x="69" y="32"/>
                      <a:pt x="69" y="32"/>
                      <a:pt x="69" y="32"/>
                    </a:cubicBezTo>
                    <a:cubicBezTo>
                      <a:pt x="74" y="32"/>
                      <a:pt x="78" y="31"/>
                      <a:pt x="82" y="29"/>
                    </a:cubicBezTo>
                    <a:cubicBezTo>
                      <a:pt x="86" y="27"/>
                      <a:pt x="89" y="25"/>
                      <a:pt x="92" y="2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0" y="31"/>
                      <a:pt x="87" y="32"/>
                      <a:pt x="84" y="33"/>
                    </a:cubicBezTo>
                    <a:cubicBezTo>
                      <a:pt x="80" y="36"/>
                      <a:pt x="75" y="37"/>
                      <a:pt x="6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2"/>
                      <a:pt x="50" y="32"/>
                      <a:pt x="50" y="32"/>
                    </a:cubicBez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ubicBezTo>
                      <a:pt x="91" y="6"/>
                      <a:pt x="90" y="5"/>
                      <a:pt x="89" y="5"/>
                    </a:cubicBezTo>
                    <a:cubicBezTo>
                      <a:pt x="88" y="5"/>
                      <a:pt x="86" y="4"/>
                      <a:pt x="85" y="4"/>
                    </a:cubicBezTo>
                    <a:cubicBezTo>
                      <a:pt x="84" y="4"/>
                      <a:pt x="82" y="5"/>
                      <a:pt x="81" y="5"/>
                    </a:cubicBezTo>
                    <a:cubicBezTo>
                      <a:pt x="80" y="6"/>
                      <a:pt x="79" y="7"/>
                      <a:pt x="78" y="8"/>
                    </a:cubicBezTo>
                    <a:cubicBezTo>
                      <a:pt x="77" y="9"/>
                      <a:pt x="76" y="10"/>
                      <a:pt x="74" y="11"/>
                    </a:cubicBezTo>
                    <a:cubicBezTo>
                      <a:pt x="73" y="11"/>
                      <a:pt x="72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1" y="7"/>
                      <a:pt x="71" y="7"/>
                      <a:pt x="72" y="6"/>
                    </a:cubicBezTo>
                    <a:cubicBezTo>
                      <a:pt x="73" y="6"/>
                      <a:pt x="73" y="5"/>
                      <a:pt x="74" y="5"/>
                    </a:cubicBezTo>
                    <a:cubicBezTo>
                      <a:pt x="75" y="3"/>
                      <a:pt x="77" y="2"/>
                      <a:pt x="79" y="1"/>
                    </a:cubicBezTo>
                    <a:cubicBezTo>
                      <a:pt x="81" y="0"/>
                      <a:pt x="83" y="0"/>
                      <a:pt x="85" y="0"/>
                    </a:cubicBezTo>
                    <a:cubicBezTo>
                      <a:pt x="87" y="0"/>
                      <a:pt x="89" y="0"/>
                      <a:pt x="90" y="0"/>
                    </a:cubicBezTo>
                    <a:cubicBezTo>
                      <a:pt x="91" y="1"/>
                      <a:pt x="91" y="1"/>
                      <a:pt x="92" y="1"/>
                    </a:cubicBezTo>
                    <a:lnTo>
                      <a:pt x="92" y="7"/>
                    </a:ln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lose/>
                    <a:moveTo>
                      <a:pt x="15" y="4"/>
                    </a:moveTo>
                    <a:cubicBezTo>
                      <a:pt x="14" y="4"/>
                      <a:pt x="13" y="5"/>
                      <a:pt x="12" y="5"/>
                    </a:cubicBezTo>
                    <a:cubicBezTo>
                      <a:pt x="11" y="5"/>
                      <a:pt x="10" y="6"/>
                      <a:pt x="9" y="7"/>
                    </a:cubicBezTo>
                    <a:cubicBezTo>
                      <a:pt x="7" y="8"/>
                      <a:pt x="5" y="11"/>
                      <a:pt x="5" y="14"/>
                    </a:cubicBezTo>
                    <a:cubicBezTo>
                      <a:pt x="5" y="16"/>
                      <a:pt x="6" y="19"/>
                      <a:pt x="7" y="21"/>
                    </a:cubicBezTo>
                    <a:cubicBezTo>
                      <a:pt x="10" y="24"/>
                      <a:pt x="14" y="27"/>
                      <a:pt x="18" y="29"/>
                    </a:cubicBezTo>
                    <a:cubicBezTo>
                      <a:pt x="22" y="31"/>
                      <a:pt x="27" y="32"/>
                      <a:pt x="31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6" y="37"/>
                      <a:pt x="21" y="36"/>
                      <a:pt x="16" y="33"/>
                    </a:cubicBezTo>
                    <a:cubicBezTo>
                      <a:pt x="11" y="31"/>
                      <a:pt x="7" y="28"/>
                      <a:pt x="4" y="24"/>
                    </a:cubicBezTo>
                    <a:cubicBezTo>
                      <a:pt x="1" y="21"/>
                      <a:pt x="0" y="17"/>
                      <a:pt x="0" y="13"/>
                    </a:cubicBezTo>
                    <a:cubicBezTo>
                      <a:pt x="1" y="9"/>
                      <a:pt x="2" y="6"/>
                      <a:pt x="6" y="3"/>
                    </a:cubicBezTo>
                    <a:cubicBezTo>
                      <a:pt x="7" y="2"/>
                      <a:pt x="9" y="1"/>
                      <a:pt x="10" y="0"/>
                    </a:cubicBezTo>
                    <a:cubicBezTo>
                      <a:pt x="12" y="0"/>
                      <a:pt x="13" y="0"/>
                      <a:pt x="15" y="0"/>
                    </a:cubicBezTo>
                    <a:cubicBezTo>
                      <a:pt x="17" y="0"/>
                      <a:pt x="19" y="0"/>
                      <a:pt x="21" y="1"/>
                    </a:cubicBezTo>
                    <a:cubicBezTo>
                      <a:pt x="23" y="2"/>
                      <a:pt x="25" y="3"/>
                      <a:pt x="27" y="5"/>
                    </a:cubicBezTo>
                    <a:cubicBezTo>
                      <a:pt x="27" y="5"/>
                      <a:pt x="28" y="6"/>
                      <a:pt x="28" y="6"/>
                    </a:cubicBezTo>
                    <a:cubicBezTo>
                      <a:pt x="29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9" y="12"/>
                      <a:pt x="27" y="11"/>
                      <a:pt x="26" y="11"/>
                    </a:cubicBezTo>
                    <a:cubicBezTo>
                      <a:pt x="25" y="10"/>
                      <a:pt x="24" y="9"/>
                      <a:pt x="23" y="8"/>
                    </a:cubicBezTo>
                    <a:cubicBezTo>
                      <a:pt x="22" y="7"/>
                      <a:pt x="21" y="6"/>
                      <a:pt x="19" y="5"/>
                    </a:cubicBezTo>
                    <a:cubicBezTo>
                      <a:pt x="18" y="5"/>
                      <a:pt x="17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4" name="Freeform 111"/>
              <p:cNvSpPr>
                <a:spLocks noEditPoints="1"/>
              </p:cNvSpPr>
              <p:nvPr/>
            </p:nvSpPr>
            <p:spPr bwMode="auto">
              <a:xfrm>
                <a:off x="6680201" y="1552575"/>
                <a:ext cx="225425" cy="84138"/>
              </a:xfrm>
              <a:custGeom>
                <a:avLst/>
                <a:gdLst>
                  <a:gd name="T0" fmla="*/ 69 w 100"/>
                  <a:gd name="T1" fmla="*/ 32 h 37"/>
                  <a:gd name="T2" fmla="*/ 93 w 100"/>
                  <a:gd name="T3" fmla="*/ 21 h 37"/>
                  <a:gd name="T4" fmla="*/ 49 w 100"/>
                  <a:gd name="T5" fmla="*/ 13 h 37"/>
                  <a:gd name="T6" fmla="*/ 95 w 100"/>
                  <a:gd name="T7" fmla="*/ 14 h 37"/>
                  <a:gd name="T8" fmla="*/ 91 w 100"/>
                  <a:gd name="T9" fmla="*/ 7 h 37"/>
                  <a:gd name="T10" fmla="*/ 85 w 100"/>
                  <a:gd name="T11" fmla="*/ 4 h 37"/>
                  <a:gd name="T12" fmla="*/ 77 w 100"/>
                  <a:gd name="T13" fmla="*/ 8 h 37"/>
                  <a:gd name="T14" fmla="*/ 72 w 100"/>
                  <a:gd name="T15" fmla="*/ 11 h 37"/>
                  <a:gd name="T16" fmla="*/ 71 w 100"/>
                  <a:gd name="T17" fmla="*/ 12 h 37"/>
                  <a:gd name="T18" fmla="*/ 49 w 100"/>
                  <a:gd name="T19" fmla="*/ 12 h 37"/>
                  <a:gd name="T20" fmla="*/ 69 w 100"/>
                  <a:gd name="T21" fmla="*/ 7 h 37"/>
                  <a:gd name="T22" fmla="*/ 71 w 100"/>
                  <a:gd name="T23" fmla="*/ 7 h 37"/>
                  <a:gd name="T24" fmla="*/ 72 w 100"/>
                  <a:gd name="T25" fmla="*/ 6 h 37"/>
                  <a:gd name="T26" fmla="*/ 79 w 100"/>
                  <a:gd name="T27" fmla="*/ 1 h 37"/>
                  <a:gd name="T28" fmla="*/ 90 w 100"/>
                  <a:gd name="T29" fmla="*/ 0 h 37"/>
                  <a:gd name="T30" fmla="*/ 95 w 100"/>
                  <a:gd name="T31" fmla="*/ 3 h 37"/>
                  <a:gd name="T32" fmla="*/ 96 w 100"/>
                  <a:gd name="T33" fmla="*/ 24 h 37"/>
                  <a:gd name="T34" fmla="*/ 84 w 100"/>
                  <a:gd name="T35" fmla="*/ 33 h 37"/>
                  <a:gd name="T36" fmla="*/ 49 w 100"/>
                  <a:gd name="T37" fmla="*/ 37 h 37"/>
                  <a:gd name="T38" fmla="*/ 23 w 100"/>
                  <a:gd name="T39" fmla="*/ 8 h 37"/>
                  <a:gd name="T40" fmla="*/ 15 w 100"/>
                  <a:gd name="T41" fmla="*/ 4 h 37"/>
                  <a:gd name="T42" fmla="*/ 8 w 100"/>
                  <a:gd name="T43" fmla="*/ 7 h 37"/>
                  <a:gd name="T44" fmla="*/ 5 w 100"/>
                  <a:gd name="T45" fmla="*/ 14 h 37"/>
                  <a:gd name="T46" fmla="*/ 7 w 100"/>
                  <a:gd name="T47" fmla="*/ 21 h 37"/>
                  <a:gd name="T48" fmla="*/ 31 w 100"/>
                  <a:gd name="T49" fmla="*/ 32 h 37"/>
                  <a:gd name="T50" fmla="*/ 49 w 100"/>
                  <a:gd name="T51" fmla="*/ 37 h 37"/>
                  <a:gd name="T52" fmla="*/ 16 w 100"/>
                  <a:gd name="T53" fmla="*/ 33 h 37"/>
                  <a:gd name="T54" fmla="*/ 4 w 100"/>
                  <a:gd name="T55" fmla="*/ 24 h 37"/>
                  <a:gd name="T56" fmla="*/ 5 w 100"/>
                  <a:gd name="T57" fmla="*/ 3 h 37"/>
                  <a:gd name="T58" fmla="*/ 10 w 100"/>
                  <a:gd name="T59" fmla="*/ 0 h 37"/>
                  <a:gd name="T60" fmla="*/ 21 w 100"/>
                  <a:gd name="T61" fmla="*/ 1 h 37"/>
                  <a:gd name="T62" fmla="*/ 26 w 100"/>
                  <a:gd name="T63" fmla="*/ 5 h 37"/>
                  <a:gd name="T64" fmla="*/ 31 w 100"/>
                  <a:gd name="T65" fmla="*/ 7 h 37"/>
                  <a:gd name="T66" fmla="*/ 49 w 100"/>
                  <a:gd name="T67" fmla="*/ 7 h 37"/>
                  <a:gd name="T68" fmla="*/ 32 w 100"/>
                  <a:gd name="T69" fmla="*/ 12 h 37"/>
                  <a:gd name="T70" fmla="*/ 26 w 100"/>
                  <a:gd name="T71" fmla="*/ 11 h 37"/>
                  <a:gd name="T72" fmla="*/ 23 w 100"/>
                  <a:gd name="T73" fmla="*/ 8 h 37"/>
                  <a:gd name="T74" fmla="*/ 49 w 100"/>
                  <a:gd name="T75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0" h="37">
                    <a:moveTo>
                      <a:pt x="49" y="32"/>
                    </a:moveTo>
                    <a:cubicBezTo>
                      <a:pt x="69" y="32"/>
                      <a:pt x="69" y="32"/>
                      <a:pt x="69" y="32"/>
                    </a:cubicBezTo>
                    <a:cubicBezTo>
                      <a:pt x="74" y="32"/>
                      <a:pt x="78" y="31"/>
                      <a:pt x="82" y="29"/>
                    </a:cubicBezTo>
                    <a:cubicBezTo>
                      <a:pt x="86" y="27"/>
                      <a:pt x="90" y="24"/>
                      <a:pt x="93" y="21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5" y="19"/>
                      <a:pt x="95" y="16"/>
                      <a:pt x="95" y="14"/>
                    </a:cubicBezTo>
                    <a:cubicBezTo>
                      <a:pt x="95" y="11"/>
                      <a:pt x="94" y="9"/>
                      <a:pt x="92" y="7"/>
                    </a:cubicBezTo>
                    <a:cubicBezTo>
                      <a:pt x="92" y="7"/>
                      <a:pt x="91" y="7"/>
                      <a:pt x="91" y="7"/>
                    </a:cubicBezTo>
                    <a:cubicBezTo>
                      <a:pt x="90" y="6"/>
                      <a:pt x="90" y="5"/>
                      <a:pt x="88" y="5"/>
                    </a:cubicBezTo>
                    <a:cubicBezTo>
                      <a:pt x="87" y="5"/>
                      <a:pt x="86" y="4"/>
                      <a:pt x="85" y="4"/>
                    </a:cubicBezTo>
                    <a:cubicBezTo>
                      <a:pt x="84" y="4"/>
                      <a:pt x="82" y="5"/>
                      <a:pt x="81" y="5"/>
                    </a:cubicBezTo>
                    <a:cubicBezTo>
                      <a:pt x="79" y="6"/>
                      <a:pt x="78" y="7"/>
                      <a:pt x="77" y="8"/>
                    </a:cubicBezTo>
                    <a:cubicBezTo>
                      <a:pt x="77" y="9"/>
                      <a:pt x="76" y="9"/>
                      <a:pt x="75" y="10"/>
                    </a:cubicBezTo>
                    <a:cubicBezTo>
                      <a:pt x="74" y="11"/>
                      <a:pt x="73" y="11"/>
                      <a:pt x="72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11"/>
                      <a:pt x="71" y="12"/>
                      <a:pt x="71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70" y="7"/>
                      <a:pt x="70" y="7"/>
                    </a:cubicBezTo>
                    <a:cubicBezTo>
                      <a:pt x="70" y="7"/>
                      <a:pt x="71" y="7"/>
                      <a:pt x="71" y="7"/>
                    </a:cubicBezTo>
                    <a:cubicBezTo>
                      <a:pt x="71" y="7"/>
                      <a:pt x="71" y="7"/>
                      <a:pt x="71" y="7"/>
                    </a:cubicBezTo>
                    <a:cubicBezTo>
                      <a:pt x="71" y="7"/>
                      <a:pt x="72" y="6"/>
                      <a:pt x="72" y="6"/>
                    </a:cubicBezTo>
                    <a:cubicBezTo>
                      <a:pt x="73" y="6"/>
                      <a:pt x="73" y="5"/>
                      <a:pt x="74" y="5"/>
                    </a:cubicBezTo>
                    <a:cubicBezTo>
                      <a:pt x="75" y="3"/>
                      <a:pt x="77" y="2"/>
                      <a:pt x="79" y="1"/>
                    </a:cubicBezTo>
                    <a:cubicBezTo>
                      <a:pt x="81" y="0"/>
                      <a:pt x="83" y="0"/>
                      <a:pt x="85" y="0"/>
                    </a:cubicBezTo>
                    <a:cubicBezTo>
                      <a:pt x="87" y="0"/>
                      <a:pt x="88" y="0"/>
                      <a:pt x="90" y="0"/>
                    </a:cubicBezTo>
                    <a:cubicBezTo>
                      <a:pt x="92" y="1"/>
                      <a:pt x="93" y="2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8" y="6"/>
                      <a:pt x="100" y="9"/>
                      <a:pt x="100" y="13"/>
                    </a:cubicBezTo>
                    <a:cubicBezTo>
                      <a:pt x="100" y="17"/>
                      <a:pt x="99" y="21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3" y="28"/>
                      <a:pt x="89" y="31"/>
                      <a:pt x="84" y="33"/>
                    </a:cubicBezTo>
                    <a:cubicBezTo>
                      <a:pt x="80" y="36"/>
                      <a:pt x="74" y="37"/>
                      <a:pt x="69" y="37"/>
                    </a:cubicBezTo>
                    <a:cubicBezTo>
                      <a:pt x="49" y="37"/>
                      <a:pt x="49" y="37"/>
                      <a:pt x="49" y="37"/>
                    </a:cubicBezTo>
                    <a:lnTo>
                      <a:pt x="49" y="32"/>
                    </a:lnTo>
                    <a:close/>
                    <a:moveTo>
                      <a:pt x="23" y="8"/>
                    </a:moveTo>
                    <a:cubicBezTo>
                      <a:pt x="22" y="7"/>
                      <a:pt x="20" y="6"/>
                      <a:pt x="19" y="5"/>
                    </a:cubicBezTo>
                    <a:cubicBezTo>
                      <a:pt x="18" y="5"/>
                      <a:pt x="16" y="4"/>
                      <a:pt x="15" y="4"/>
                    </a:cubicBezTo>
                    <a:cubicBezTo>
                      <a:pt x="14" y="4"/>
                      <a:pt x="13" y="5"/>
                      <a:pt x="11" y="5"/>
                    </a:cubicBezTo>
                    <a:cubicBezTo>
                      <a:pt x="10" y="5"/>
                      <a:pt x="9" y="6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6" y="8"/>
                      <a:pt x="5" y="11"/>
                      <a:pt x="5" y="14"/>
                    </a:cubicBezTo>
                    <a:cubicBezTo>
                      <a:pt x="5" y="16"/>
                      <a:pt x="5" y="19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0" y="24"/>
                      <a:pt x="14" y="27"/>
                      <a:pt x="18" y="29"/>
                    </a:cubicBezTo>
                    <a:cubicBezTo>
                      <a:pt x="22" y="31"/>
                      <a:pt x="26" y="32"/>
                      <a:pt x="31" y="32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6" y="37"/>
                      <a:pt x="20" y="36"/>
                      <a:pt x="16" y="33"/>
                    </a:cubicBezTo>
                    <a:cubicBezTo>
                      <a:pt x="11" y="31"/>
                      <a:pt x="7" y="2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" y="21"/>
                      <a:pt x="0" y="17"/>
                      <a:pt x="0" y="13"/>
                    </a:cubicBezTo>
                    <a:cubicBezTo>
                      <a:pt x="0" y="9"/>
                      <a:pt x="2" y="6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7" y="2"/>
                      <a:pt x="8" y="1"/>
                      <a:pt x="10" y="0"/>
                    </a:cubicBezTo>
                    <a:cubicBezTo>
                      <a:pt x="11" y="0"/>
                      <a:pt x="13" y="0"/>
                      <a:pt x="15" y="0"/>
                    </a:cubicBezTo>
                    <a:cubicBezTo>
                      <a:pt x="17" y="0"/>
                      <a:pt x="19" y="0"/>
                      <a:pt x="21" y="1"/>
                    </a:cubicBezTo>
                    <a:cubicBezTo>
                      <a:pt x="23" y="2"/>
                      <a:pt x="25" y="3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9" y="7"/>
                      <a:pt x="30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8" y="11"/>
                      <a:pt x="26" y="11"/>
                    </a:cubicBezTo>
                    <a:cubicBezTo>
                      <a:pt x="25" y="10"/>
                      <a:pt x="24" y="9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5" name="Freeform 113"/>
              <p:cNvSpPr>
                <a:spLocks noEditPoints="1"/>
              </p:cNvSpPr>
              <p:nvPr/>
            </p:nvSpPr>
            <p:spPr bwMode="auto">
              <a:xfrm>
                <a:off x="10356851" y="1119188"/>
                <a:ext cx="41275" cy="26988"/>
              </a:xfrm>
              <a:custGeom>
                <a:avLst/>
                <a:gdLst>
                  <a:gd name="T0" fmla="*/ 9 w 18"/>
                  <a:gd name="T1" fmla="*/ 0 h 12"/>
                  <a:gd name="T2" fmla="*/ 16 w 18"/>
                  <a:gd name="T3" fmla="*/ 0 h 12"/>
                  <a:gd name="T4" fmla="*/ 18 w 18"/>
                  <a:gd name="T5" fmla="*/ 3 h 12"/>
                  <a:gd name="T6" fmla="*/ 18 w 18"/>
                  <a:gd name="T7" fmla="*/ 10 h 12"/>
                  <a:gd name="T8" fmla="*/ 16 w 18"/>
                  <a:gd name="T9" fmla="*/ 12 h 12"/>
                  <a:gd name="T10" fmla="*/ 9 w 18"/>
                  <a:gd name="T11" fmla="*/ 12 h 12"/>
                  <a:gd name="T12" fmla="*/ 9 w 18"/>
                  <a:gd name="T13" fmla="*/ 8 h 12"/>
                  <a:gd name="T14" fmla="*/ 13 w 18"/>
                  <a:gd name="T15" fmla="*/ 8 h 12"/>
                  <a:gd name="T16" fmla="*/ 13 w 18"/>
                  <a:gd name="T17" fmla="*/ 5 h 12"/>
                  <a:gd name="T18" fmla="*/ 9 w 18"/>
                  <a:gd name="T19" fmla="*/ 5 h 12"/>
                  <a:gd name="T20" fmla="*/ 9 w 18"/>
                  <a:gd name="T21" fmla="*/ 0 h 12"/>
                  <a:gd name="T22" fmla="*/ 3 w 18"/>
                  <a:gd name="T23" fmla="*/ 0 h 12"/>
                  <a:gd name="T24" fmla="*/ 9 w 18"/>
                  <a:gd name="T25" fmla="*/ 0 h 12"/>
                  <a:gd name="T26" fmla="*/ 9 w 18"/>
                  <a:gd name="T27" fmla="*/ 5 h 12"/>
                  <a:gd name="T28" fmla="*/ 5 w 18"/>
                  <a:gd name="T29" fmla="*/ 5 h 12"/>
                  <a:gd name="T30" fmla="*/ 5 w 18"/>
                  <a:gd name="T31" fmla="*/ 8 h 12"/>
                  <a:gd name="T32" fmla="*/ 9 w 18"/>
                  <a:gd name="T33" fmla="*/ 8 h 12"/>
                  <a:gd name="T34" fmla="*/ 9 w 18"/>
                  <a:gd name="T35" fmla="*/ 12 h 12"/>
                  <a:gd name="T36" fmla="*/ 3 w 18"/>
                  <a:gd name="T37" fmla="*/ 12 h 12"/>
                  <a:gd name="T38" fmla="*/ 0 w 18"/>
                  <a:gd name="T39" fmla="*/ 10 h 12"/>
                  <a:gd name="T40" fmla="*/ 0 w 18"/>
                  <a:gd name="T41" fmla="*/ 3 h 12"/>
                  <a:gd name="T42" fmla="*/ 3 w 18"/>
                  <a:gd name="T4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12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8" y="1"/>
                      <a:pt x="18" y="3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6" name="Freeform 114"/>
              <p:cNvSpPr>
                <a:spLocks noEditPoints="1"/>
              </p:cNvSpPr>
              <p:nvPr/>
            </p:nvSpPr>
            <p:spPr bwMode="auto">
              <a:xfrm>
                <a:off x="10390188" y="1193800"/>
                <a:ext cx="73025" cy="74613"/>
              </a:xfrm>
              <a:custGeom>
                <a:avLst/>
                <a:gdLst>
                  <a:gd name="T0" fmla="*/ 16 w 32"/>
                  <a:gd name="T1" fmla="*/ 28 h 33"/>
                  <a:gd name="T2" fmla="*/ 24 w 32"/>
                  <a:gd name="T3" fmla="*/ 25 h 33"/>
                  <a:gd name="T4" fmla="*/ 24 w 32"/>
                  <a:gd name="T5" fmla="*/ 25 h 33"/>
                  <a:gd name="T6" fmla="*/ 28 w 32"/>
                  <a:gd name="T7" fmla="*/ 17 h 33"/>
                  <a:gd name="T8" fmla="*/ 24 w 32"/>
                  <a:gd name="T9" fmla="*/ 9 h 33"/>
                  <a:gd name="T10" fmla="*/ 16 w 32"/>
                  <a:gd name="T11" fmla="*/ 5 h 33"/>
                  <a:gd name="T12" fmla="*/ 16 w 32"/>
                  <a:gd name="T13" fmla="*/ 0 h 33"/>
                  <a:gd name="T14" fmla="*/ 28 w 32"/>
                  <a:gd name="T15" fmla="*/ 5 h 33"/>
                  <a:gd name="T16" fmla="*/ 32 w 32"/>
                  <a:gd name="T17" fmla="*/ 17 h 33"/>
                  <a:gd name="T18" fmla="*/ 28 w 32"/>
                  <a:gd name="T19" fmla="*/ 28 h 33"/>
                  <a:gd name="T20" fmla="*/ 28 w 32"/>
                  <a:gd name="T21" fmla="*/ 28 h 33"/>
                  <a:gd name="T22" fmla="*/ 16 w 32"/>
                  <a:gd name="T23" fmla="*/ 33 h 33"/>
                  <a:gd name="T24" fmla="*/ 16 w 32"/>
                  <a:gd name="T25" fmla="*/ 28 h 33"/>
                  <a:gd name="T26" fmla="*/ 16 w 32"/>
                  <a:gd name="T27" fmla="*/ 5 h 33"/>
                  <a:gd name="T28" fmla="*/ 8 w 32"/>
                  <a:gd name="T29" fmla="*/ 9 h 33"/>
                  <a:gd name="T30" fmla="*/ 5 w 32"/>
                  <a:gd name="T31" fmla="*/ 17 h 33"/>
                  <a:gd name="T32" fmla="*/ 8 w 32"/>
                  <a:gd name="T33" fmla="*/ 25 h 33"/>
                  <a:gd name="T34" fmla="*/ 16 w 32"/>
                  <a:gd name="T35" fmla="*/ 28 h 33"/>
                  <a:gd name="T36" fmla="*/ 16 w 32"/>
                  <a:gd name="T37" fmla="*/ 33 h 33"/>
                  <a:gd name="T38" fmla="*/ 5 w 32"/>
                  <a:gd name="T39" fmla="*/ 28 h 33"/>
                  <a:gd name="T40" fmla="*/ 5 w 32"/>
                  <a:gd name="T41" fmla="*/ 28 h 33"/>
                  <a:gd name="T42" fmla="*/ 0 w 32"/>
                  <a:gd name="T43" fmla="*/ 17 h 33"/>
                  <a:gd name="T44" fmla="*/ 5 w 32"/>
                  <a:gd name="T45" fmla="*/ 5 h 33"/>
                  <a:gd name="T46" fmla="*/ 16 w 32"/>
                  <a:gd name="T47" fmla="*/ 0 h 33"/>
                  <a:gd name="T48" fmla="*/ 16 w 32"/>
                  <a:gd name="T49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33">
                    <a:moveTo>
                      <a:pt x="16" y="28"/>
                    </a:moveTo>
                    <a:cubicBezTo>
                      <a:pt x="19" y="28"/>
                      <a:pt x="22" y="27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3"/>
                      <a:pt x="28" y="20"/>
                      <a:pt x="28" y="17"/>
                    </a:cubicBezTo>
                    <a:cubicBezTo>
                      <a:pt x="28" y="14"/>
                      <a:pt x="26" y="11"/>
                      <a:pt x="24" y="9"/>
                    </a:cubicBezTo>
                    <a:cubicBezTo>
                      <a:pt x="22" y="6"/>
                      <a:pt x="19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2" y="12"/>
                      <a:pt x="32" y="17"/>
                    </a:cubicBezTo>
                    <a:cubicBezTo>
                      <a:pt x="32" y="21"/>
                      <a:pt x="31" y="25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5" y="31"/>
                      <a:pt x="21" y="33"/>
                      <a:pt x="16" y="33"/>
                    </a:cubicBezTo>
                    <a:lnTo>
                      <a:pt x="16" y="28"/>
                    </a:lnTo>
                    <a:close/>
                    <a:moveTo>
                      <a:pt x="16" y="5"/>
                    </a:moveTo>
                    <a:cubicBezTo>
                      <a:pt x="13" y="5"/>
                      <a:pt x="10" y="6"/>
                      <a:pt x="8" y="9"/>
                    </a:cubicBezTo>
                    <a:cubicBezTo>
                      <a:pt x="6" y="11"/>
                      <a:pt x="5" y="14"/>
                      <a:pt x="5" y="17"/>
                    </a:cubicBezTo>
                    <a:cubicBezTo>
                      <a:pt x="5" y="20"/>
                      <a:pt x="6" y="23"/>
                      <a:pt x="8" y="25"/>
                    </a:cubicBezTo>
                    <a:cubicBezTo>
                      <a:pt x="10" y="27"/>
                      <a:pt x="13" y="28"/>
                      <a:pt x="16" y="28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2" y="33"/>
                      <a:pt x="8" y="31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5"/>
                      <a:pt x="0" y="21"/>
                      <a:pt x="0" y="17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2"/>
                      <a:pt x="12" y="0"/>
                      <a:pt x="16" y="0"/>
                    </a:cubicBez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7" name="Freeform 115"/>
              <p:cNvSpPr>
                <a:spLocks noEditPoints="1"/>
              </p:cNvSpPr>
              <p:nvPr/>
            </p:nvSpPr>
            <p:spPr bwMode="auto">
              <a:xfrm>
                <a:off x="10339388" y="1146175"/>
                <a:ext cx="176213" cy="327025"/>
              </a:xfrm>
              <a:custGeom>
                <a:avLst/>
                <a:gdLst>
                  <a:gd name="T0" fmla="*/ 73 w 78"/>
                  <a:gd name="T1" fmla="*/ 140 h 145"/>
                  <a:gd name="T2" fmla="*/ 73 w 78"/>
                  <a:gd name="T3" fmla="*/ 29 h 145"/>
                  <a:gd name="T4" fmla="*/ 61 w 78"/>
                  <a:gd name="T5" fmla="*/ 5 h 145"/>
                  <a:gd name="T6" fmla="*/ 75 w 78"/>
                  <a:gd name="T7" fmla="*/ 0 h 145"/>
                  <a:gd name="T8" fmla="*/ 78 w 78"/>
                  <a:gd name="T9" fmla="*/ 29 h 145"/>
                  <a:gd name="T10" fmla="*/ 78 w 78"/>
                  <a:gd name="T11" fmla="*/ 143 h 145"/>
                  <a:gd name="T12" fmla="*/ 61 w 78"/>
                  <a:gd name="T13" fmla="*/ 145 h 145"/>
                  <a:gd name="T14" fmla="*/ 61 w 78"/>
                  <a:gd name="T15" fmla="*/ 59 h 145"/>
                  <a:gd name="T16" fmla="*/ 61 w 78"/>
                  <a:gd name="T17" fmla="*/ 17 h 145"/>
                  <a:gd name="T18" fmla="*/ 61 w 78"/>
                  <a:gd name="T19" fmla="*/ 19 h 145"/>
                  <a:gd name="T20" fmla="*/ 65 w 78"/>
                  <a:gd name="T21" fmla="*/ 38 h 145"/>
                  <a:gd name="T22" fmla="*/ 61 w 78"/>
                  <a:gd name="T23" fmla="*/ 59 h 145"/>
                  <a:gd name="T24" fmla="*/ 61 w 78"/>
                  <a:gd name="T25" fmla="*/ 140 h 145"/>
                  <a:gd name="T26" fmla="*/ 39 w 78"/>
                  <a:gd name="T27" fmla="*/ 145 h 145"/>
                  <a:gd name="T28" fmla="*/ 61 w 78"/>
                  <a:gd name="T29" fmla="*/ 5 h 145"/>
                  <a:gd name="T30" fmla="*/ 39 w 78"/>
                  <a:gd name="T31" fmla="*/ 0 h 145"/>
                  <a:gd name="T32" fmla="*/ 61 w 78"/>
                  <a:gd name="T33" fmla="*/ 5 h 145"/>
                  <a:gd name="T34" fmla="*/ 61 w 78"/>
                  <a:gd name="T35" fmla="*/ 17 h 145"/>
                  <a:gd name="T36" fmla="*/ 60 w 78"/>
                  <a:gd name="T37" fmla="*/ 20 h 145"/>
                  <a:gd name="T38" fmla="*/ 61 w 78"/>
                  <a:gd name="T39" fmla="*/ 25 h 145"/>
                  <a:gd name="T40" fmla="*/ 57 w 78"/>
                  <a:gd name="T41" fmla="*/ 20 h 145"/>
                  <a:gd name="T42" fmla="*/ 39 w 78"/>
                  <a:gd name="T43" fmla="*/ 12 h 145"/>
                  <a:gd name="T44" fmla="*/ 39 w 78"/>
                  <a:gd name="T45" fmla="*/ 8 h 145"/>
                  <a:gd name="T46" fmla="*/ 60 w 78"/>
                  <a:gd name="T47" fmla="*/ 16 h 145"/>
                  <a:gd name="T48" fmla="*/ 60 w 78"/>
                  <a:gd name="T49" fmla="*/ 16 h 145"/>
                  <a:gd name="T50" fmla="*/ 61 w 78"/>
                  <a:gd name="T51" fmla="*/ 51 h 145"/>
                  <a:gd name="T52" fmla="*/ 60 w 78"/>
                  <a:gd name="T53" fmla="*/ 59 h 145"/>
                  <a:gd name="T54" fmla="*/ 39 w 78"/>
                  <a:gd name="T55" fmla="*/ 68 h 145"/>
                  <a:gd name="T56" fmla="*/ 39 w 78"/>
                  <a:gd name="T57" fmla="*/ 63 h 145"/>
                  <a:gd name="T58" fmla="*/ 57 w 78"/>
                  <a:gd name="T59" fmla="*/ 56 h 145"/>
                  <a:gd name="T60" fmla="*/ 57 w 78"/>
                  <a:gd name="T61" fmla="*/ 56 h 145"/>
                  <a:gd name="T62" fmla="*/ 18 w 78"/>
                  <a:gd name="T63" fmla="*/ 140 h 145"/>
                  <a:gd name="T64" fmla="*/ 39 w 78"/>
                  <a:gd name="T65" fmla="*/ 145 h 145"/>
                  <a:gd name="T66" fmla="*/ 18 w 78"/>
                  <a:gd name="T67" fmla="*/ 140 h 145"/>
                  <a:gd name="T68" fmla="*/ 18 w 78"/>
                  <a:gd name="T69" fmla="*/ 5 h 145"/>
                  <a:gd name="T70" fmla="*/ 39 w 78"/>
                  <a:gd name="T71" fmla="*/ 0 h 145"/>
                  <a:gd name="T72" fmla="*/ 39 w 78"/>
                  <a:gd name="T73" fmla="*/ 8 h 145"/>
                  <a:gd name="T74" fmla="*/ 21 w 78"/>
                  <a:gd name="T75" fmla="*/ 20 h 145"/>
                  <a:gd name="T76" fmla="*/ 18 w 78"/>
                  <a:gd name="T77" fmla="*/ 17 h 145"/>
                  <a:gd name="T78" fmla="*/ 39 w 78"/>
                  <a:gd name="T79" fmla="*/ 8 h 145"/>
                  <a:gd name="T80" fmla="*/ 39 w 78"/>
                  <a:gd name="T81" fmla="*/ 68 h 145"/>
                  <a:gd name="T82" fmla="*/ 18 w 78"/>
                  <a:gd name="T83" fmla="*/ 59 h 145"/>
                  <a:gd name="T84" fmla="*/ 18 w 78"/>
                  <a:gd name="T85" fmla="*/ 59 h 145"/>
                  <a:gd name="T86" fmla="*/ 18 w 78"/>
                  <a:gd name="T87" fmla="*/ 59 h 145"/>
                  <a:gd name="T88" fmla="*/ 18 w 78"/>
                  <a:gd name="T89" fmla="*/ 56 h 145"/>
                  <a:gd name="T90" fmla="*/ 18 w 78"/>
                  <a:gd name="T91" fmla="*/ 51 h 145"/>
                  <a:gd name="T92" fmla="*/ 21 w 78"/>
                  <a:gd name="T93" fmla="*/ 56 h 145"/>
                  <a:gd name="T94" fmla="*/ 5 w 78"/>
                  <a:gd name="T95" fmla="*/ 140 h 145"/>
                  <a:gd name="T96" fmla="*/ 18 w 78"/>
                  <a:gd name="T97" fmla="*/ 145 h 145"/>
                  <a:gd name="T98" fmla="*/ 0 w 78"/>
                  <a:gd name="T99" fmla="*/ 143 h 145"/>
                  <a:gd name="T100" fmla="*/ 2 w 78"/>
                  <a:gd name="T101" fmla="*/ 0 h 145"/>
                  <a:gd name="T102" fmla="*/ 18 w 78"/>
                  <a:gd name="T103" fmla="*/ 5 h 145"/>
                  <a:gd name="T104" fmla="*/ 5 w 78"/>
                  <a:gd name="T105" fmla="*/ 140 h 145"/>
                  <a:gd name="T106" fmla="*/ 9 w 78"/>
                  <a:gd name="T107" fmla="*/ 38 h 145"/>
                  <a:gd name="T108" fmla="*/ 18 w 78"/>
                  <a:gd name="T109" fmla="*/ 59 h 145"/>
                  <a:gd name="T110" fmla="*/ 18 w 78"/>
                  <a:gd name="T111" fmla="*/ 51 h 145"/>
                  <a:gd name="T112" fmla="*/ 18 w 78"/>
                  <a:gd name="T113" fmla="*/ 2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8" h="145">
                    <a:moveTo>
                      <a:pt x="61" y="140"/>
                    </a:moveTo>
                    <a:cubicBezTo>
                      <a:pt x="73" y="140"/>
                      <a:pt x="73" y="140"/>
                      <a:pt x="73" y="140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6" y="0"/>
                      <a:pt x="78" y="1"/>
                      <a:pt x="78" y="3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8" y="143"/>
                      <a:pt x="78" y="143"/>
                      <a:pt x="78" y="143"/>
                    </a:cubicBezTo>
                    <a:cubicBezTo>
                      <a:pt x="78" y="144"/>
                      <a:pt x="76" y="145"/>
                      <a:pt x="75" y="145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61" y="140"/>
                      <a:pt x="61" y="140"/>
                      <a:pt x="61" y="140"/>
                    </a:cubicBezTo>
                    <a:close/>
                    <a:moveTo>
                      <a:pt x="61" y="59"/>
                    </a:moveTo>
                    <a:cubicBezTo>
                      <a:pt x="66" y="53"/>
                      <a:pt x="69" y="46"/>
                      <a:pt x="69" y="38"/>
                    </a:cubicBezTo>
                    <a:cubicBezTo>
                      <a:pt x="69" y="30"/>
                      <a:pt x="66" y="22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8"/>
                      <a:pt x="61" y="19"/>
                      <a:pt x="61" y="19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3" y="28"/>
                      <a:pt x="65" y="33"/>
                      <a:pt x="65" y="38"/>
                    </a:cubicBezTo>
                    <a:cubicBezTo>
                      <a:pt x="65" y="43"/>
                      <a:pt x="63" y="47"/>
                      <a:pt x="61" y="51"/>
                    </a:cubicBezTo>
                    <a:lnTo>
                      <a:pt x="61" y="59"/>
                    </a:lnTo>
                    <a:close/>
                    <a:moveTo>
                      <a:pt x="39" y="140"/>
                    </a:moveTo>
                    <a:cubicBezTo>
                      <a:pt x="61" y="140"/>
                      <a:pt x="61" y="140"/>
                      <a:pt x="61" y="140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40"/>
                      <a:pt x="39" y="140"/>
                      <a:pt x="39" y="140"/>
                    </a:cubicBezTo>
                    <a:close/>
                    <a:moveTo>
                      <a:pt x="61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5"/>
                      <a:pt x="61" y="5"/>
                      <a:pt x="61" y="5"/>
                    </a:cubicBezTo>
                    <a:close/>
                    <a:moveTo>
                      <a:pt x="61" y="17"/>
                    </a:move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0" y="16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1" y="20"/>
                      <a:pt x="61" y="19"/>
                      <a:pt x="61" y="19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0" y="23"/>
                      <a:pt x="59" y="21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3" y="15"/>
                      <a:pt x="46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7" y="8"/>
                      <a:pt x="55" y="11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1" y="17"/>
                      <a:pt x="61" y="17"/>
                      <a:pt x="61" y="17"/>
                    </a:cubicBezTo>
                    <a:close/>
                    <a:moveTo>
                      <a:pt x="61" y="51"/>
                    </a:moveTo>
                    <a:cubicBezTo>
                      <a:pt x="61" y="59"/>
                      <a:pt x="61" y="59"/>
                      <a:pt x="61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55" y="64"/>
                      <a:pt x="47" y="68"/>
                      <a:pt x="39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6" y="63"/>
                      <a:pt x="52" y="60"/>
                      <a:pt x="57" y="56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9" y="54"/>
                      <a:pt x="60" y="53"/>
                      <a:pt x="61" y="51"/>
                    </a:cubicBezTo>
                    <a:close/>
                    <a:moveTo>
                      <a:pt x="18" y="140"/>
                    </a:moveTo>
                    <a:cubicBezTo>
                      <a:pt x="39" y="140"/>
                      <a:pt x="39" y="140"/>
                      <a:pt x="39" y="140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40"/>
                      <a:pt x="18" y="140"/>
                      <a:pt x="18" y="140"/>
                    </a:cubicBezTo>
                    <a:close/>
                    <a:moveTo>
                      <a:pt x="39" y="5"/>
                    </a:moveTo>
                    <a:cubicBezTo>
                      <a:pt x="18" y="5"/>
                      <a:pt x="18" y="5"/>
                      <a:pt x="18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5"/>
                      <a:pt x="39" y="5"/>
                      <a:pt x="39" y="5"/>
                    </a:cubicBezTo>
                    <a:close/>
                    <a:moveTo>
                      <a:pt x="39" y="8"/>
                    </a:moveTo>
                    <a:cubicBezTo>
                      <a:pt x="39" y="12"/>
                      <a:pt x="39" y="12"/>
                      <a:pt x="39" y="12"/>
                    </a:cubicBezTo>
                    <a:cubicBezTo>
                      <a:pt x="32" y="12"/>
                      <a:pt x="26" y="15"/>
                      <a:pt x="21" y="20"/>
                    </a:cubicBezTo>
                    <a:cubicBezTo>
                      <a:pt x="20" y="21"/>
                      <a:pt x="19" y="23"/>
                      <a:pt x="18" y="25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3" y="11"/>
                      <a:pt x="31" y="8"/>
                      <a:pt x="39" y="8"/>
                    </a:cubicBezTo>
                    <a:close/>
                    <a:moveTo>
                      <a:pt x="39" y="63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31" y="68"/>
                      <a:pt x="23" y="64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9" y="53"/>
                      <a:pt x="20" y="54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6" y="60"/>
                      <a:pt x="32" y="63"/>
                      <a:pt x="39" y="63"/>
                    </a:cubicBezTo>
                    <a:close/>
                    <a:moveTo>
                      <a:pt x="5" y="140"/>
                    </a:moveTo>
                    <a:cubicBezTo>
                      <a:pt x="18" y="140"/>
                      <a:pt x="18" y="140"/>
                      <a:pt x="18" y="140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2" y="145"/>
                      <a:pt x="2" y="145"/>
                      <a:pt x="2" y="145"/>
                    </a:cubicBezTo>
                    <a:cubicBezTo>
                      <a:pt x="1" y="145"/>
                      <a:pt x="0" y="144"/>
                      <a:pt x="0" y="14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0"/>
                      <a:pt x="5" y="140"/>
                      <a:pt x="5" y="140"/>
                    </a:cubicBezTo>
                    <a:close/>
                    <a:moveTo>
                      <a:pt x="18" y="17"/>
                    </a:moveTo>
                    <a:cubicBezTo>
                      <a:pt x="12" y="22"/>
                      <a:pt x="9" y="30"/>
                      <a:pt x="9" y="38"/>
                    </a:cubicBezTo>
                    <a:cubicBezTo>
                      <a:pt x="9" y="46"/>
                      <a:pt x="12" y="53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7" y="58"/>
                      <a:pt x="17" y="57"/>
                      <a:pt x="18" y="5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5" y="47"/>
                      <a:pt x="14" y="43"/>
                      <a:pt x="14" y="38"/>
                    </a:cubicBezTo>
                    <a:cubicBezTo>
                      <a:pt x="14" y="33"/>
                      <a:pt x="15" y="28"/>
                      <a:pt x="18" y="25"/>
                    </a:cubicBezTo>
                    <a:lnTo>
                      <a:pt x="1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8" name="Freeform 117"/>
              <p:cNvSpPr>
                <a:spLocks noEditPoints="1"/>
              </p:cNvSpPr>
              <p:nvPr/>
            </p:nvSpPr>
            <p:spPr bwMode="auto">
              <a:xfrm>
                <a:off x="7396163" y="623888"/>
                <a:ext cx="352425" cy="223838"/>
              </a:xfrm>
              <a:custGeom>
                <a:avLst/>
                <a:gdLst>
                  <a:gd name="T0" fmla="*/ 104 w 156"/>
                  <a:gd name="T1" fmla="*/ 94 h 99"/>
                  <a:gd name="T2" fmla="*/ 152 w 156"/>
                  <a:gd name="T3" fmla="*/ 94 h 99"/>
                  <a:gd name="T4" fmla="*/ 152 w 156"/>
                  <a:gd name="T5" fmla="*/ 5 h 99"/>
                  <a:gd name="T6" fmla="*/ 78 w 156"/>
                  <a:gd name="T7" fmla="*/ 5 h 99"/>
                  <a:gd name="T8" fmla="*/ 78 w 156"/>
                  <a:gd name="T9" fmla="*/ 0 h 99"/>
                  <a:gd name="T10" fmla="*/ 154 w 156"/>
                  <a:gd name="T11" fmla="*/ 0 h 99"/>
                  <a:gd name="T12" fmla="*/ 156 w 156"/>
                  <a:gd name="T13" fmla="*/ 2 h 99"/>
                  <a:gd name="T14" fmla="*/ 156 w 156"/>
                  <a:gd name="T15" fmla="*/ 96 h 99"/>
                  <a:gd name="T16" fmla="*/ 154 w 156"/>
                  <a:gd name="T17" fmla="*/ 99 h 99"/>
                  <a:gd name="T18" fmla="*/ 104 w 156"/>
                  <a:gd name="T19" fmla="*/ 99 h 99"/>
                  <a:gd name="T20" fmla="*/ 78 w 156"/>
                  <a:gd name="T21" fmla="*/ 99 h 99"/>
                  <a:gd name="T22" fmla="*/ 78 w 156"/>
                  <a:gd name="T23" fmla="*/ 94 h 99"/>
                  <a:gd name="T24" fmla="*/ 104 w 156"/>
                  <a:gd name="T25" fmla="*/ 94 h 99"/>
                  <a:gd name="T26" fmla="*/ 78 w 156"/>
                  <a:gd name="T27" fmla="*/ 87 h 99"/>
                  <a:gd name="T28" fmla="*/ 103 w 156"/>
                  <a:gd name="T29" fmla="*/ 87 h 99"/>
                  <a:gd name="T30" fmla="*/ 140 w 156"/>
                  <a:gd name="T31" fmla="*/ 87 h 99"/>
                  <a:gd name="T32" fmla="*/ 143 w 156"/>
                  <a:gd name="T33" fmla="*/ 85 h 99"/>
                  <a:gd name="T34" fmla="*/ 143 w 156"/>
                  <a:gd name="T35" fmla="*/ 14 h 99"/>
                  <a:gd name="T36" fmla="*/ 140 w 156"/>
                  <a:gd name="T37" fmla="*/ 11 h 99"/>
                  <a:gd name="T38" fmla="*/ 78 w 156"/>
                  <a:gd name="T39" fmla="*/ 11 h 99"/>
                  <a:gd name="T40" fmla="*/ 78 w 156"/>
                  <a:gd name="T41" fmla="*/ 16 h 99"/>
                  <a:gd name="T42" fmla="*/ 138 w 156"/>
                  <a:gd name="T43" fmla="*/ 16 h 99"/>
                  <a:gd name="T44" fmla="*/ 138 w 156"/>
                  <a:gd name="T45" fmla="*/ 82 h 99"/>
                  <a:gd name="T46" fmla="*/ 103 w 156"/>
                  <a:gd name="T47" fmla="*/ 82 h 99"/>
                  <a:gd name="T48" fmla="*/ 78 w 156"/>
                  <a:gd name="T49" fmla="*/ 82 h 99"/>
                  <a:gd name="T50" fmla="*/ 78 w 156"/>
                  <a:gd name="T51" fmla="*/ 87 h 99"/>
                  <a:gd name="T52" fmla="*/ 78 w 156"/>
                  <a:gd name="T53" fmla="*/ 5 h 99"/>
                  <a:gd name="T54" fmla="*/ 5 w 156"/>
                  <a:gd name="T55" fmla="*/ 5 h 99"/>
                  <a:gd name="T56" fmla="*/ 5 w 156"/>
                  <a:gd name="T57" fmla="*/ 94 h 99"/>
                  <a:gd name="T58" fmla="*/ 53 w 156"/>
                  <a:gd name="T59" fmla="*/ 94 h 99"/>
                  <a:gd name="T60" fmla="*/ 78 w 156"/>
                  <a:gd name="T61" fmla="*/ 94 h 99"/>
                  <a:gd name="T62" fmla="*/ 78 w 156"/>
                  <a:gd name="T63" fmla="*/ 99 h 99"/>
                  <a:gd name="T64" fmla="*/ 53 w 156"/>
                  <a:gd name="T65" fmla="*/ 99 h 99"/>
                  <a:gd name="T66" fmla="*/ 3 w 156"/>
                  <a:gd name="T67" fmla="*/ 99 h 99"/>
                  <a:gd name="T68" fmla="*/ 0 w 156"/>
                  <a:gd name="T69" fmla="*/ 96 h 99"/>
                  <a:gd name="T70" fmla="*/ 0 w 156"/>
                  <a:gd name="T71" fmla="*/ 2 h 99"/>
                  <a:gd name="T72" fmla="*/ 3 w 156"/>
                  <a:gd name="T73" fmla="*/ 0 h 99"/>
                  <a:gd name="T74" fmla="*/ 78 w 156"/>
                  <a:gd name="T75" fmla="*/ 0 h 99"/>
                  <a:gd name="T76" fmla="*/ 78 w 156"/>
                  <a:gd name="T77" fmla="*/ 5 h 99"/>
                  <a:gd name="T78" fmla="*/ 78 w 156"/>
                  <a:gd name="T79" fmla="*/ 11 h 99"/>
                  <a:gd name="T80" fmla="*/ 16 w 156"/>
                  <a:gd name="T81" fmla="*/ 11 h 99"/>
                  <a:gd name="T82" fmla="*/ 14 w 156"/>
                  <a:gd name="T83" fmla="*/ 14 h 99"/>
                  <a:gd name="T84" fmla="*/ 14 w 156"/>
                  <a:gd name="T85" fmla="*/ 85 h 99"/>
                  <a:gd name="T86" fmla="*/ 16 w 156"/>
                  <a:gd name="T87" fmla="*/ 87 h 99"/>
                  <a:gd name="T88" fmla="*/ 53 w 156"/>
                  <a:gd name="T89" fmla="*/ 87 h 99"/>
                  <a:gd name="T90" fmla="*/ 78 w 156"/>
                  <a:gd name="T91" fmla="*/ 87 h 99"/>
                  <a:gd name="T92" fmla="*/ 78 w 156"/>
                  <a:gd name="T93" fmla="*/ 82 h 99"/>
                  <a:gd name="T94" fmla="*/ 53 w 156"/>
                  <a:gd name="T95" fmla="*/ 82 h 99"/>
                  <a:gd name="T96" fmla="*/ 19 w 156"/>
                  <a:gd name="T97" fmla="*/ 82 h 99"/>
                  <a:gd name="T98" fmla="*/ 19 w 156"/>
                  <a:gd name="T99" fmla="*/ 16 h 99"/>
                  <a:gd name="T100" fmla="*/ 78 w 156"/>
                  <a:gd name="T101" fmla="*/ 16 h 99"/>
                  <a:gd name="T102" fmla="*/ 78 w 156"/>
                  <a:gd name="T103" fmla="*/ 1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6" h="99">
                    <a:moveTo>
                      <a:pt x="104" y="94"/>
                    </a:moveTo>
                    <a:cubicBezTo>
                      <a:pt x="152" y="94"/>
                      <a:pt x="152" y="94"/>
                      <a:pt x="152" y="94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55" y="0"/>
                      <a:pt x="156" y="1"/>
                      <a:pt x="156" y="2"/>
                    </a:cubicBezTo>
                    <a:cubicBezTo>
                      <a:pt x="156" y="96"/>
                      <a:pt x="156" y="96"/>
                      <a:pt x="156" y="96"/>
                    </a:cubicBezTo>
                    <a:cubicBezTo>
                      <a:pt x="156" y="98"/>
                      <a:pt x="155" y="99"/>
                      <a:pt x="154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8" y="94"/>
                      <a:pt x="78" y="94"/>
                      <a:pt x="78" y="94"/>
                    </a:cubicBezTo>
                    <a:cubicBezTo>
                      <a:pt x="104" y="94"/>
                      <a:pt x="104" y="94"/>
                      <a:pt x="104" y="94"/>
                    </a:cubicBezTo>
                    <a:close/>
                    <a:moveTo>
                      <a:pt x="78" y="87"/>
                    </a:moveTo>
                    <a:cubicBezTo>
                      <a:pt x="103" y="87"/>
                      <a:pt x="103" y="87"/>
                      <a:pt x="103" y="87"/>
                    </a:cubicBezTo>
                    <a:cubicBezTo>
                      <a:pt x="140" y="87"/>
                      <a:pt x="140" y="87"/>
                      <a:pt x="140" y="87"/>
                    </a:cubicBezTo>
                    <a:cubicBezTo>
                      <a:pt x="142" y="87"/>
                      <a:pt x="143" y="86"/>
                      <a:pt x="143" y="85"/>
                    </a:cubicBezTo>
                    <a:cubicBezTo>
                      <a:pt x="143" y="14"/>
                      <a:pt x="143" y="14"/>
                      <a:pt x="143" y="14"/>
                    </a:cubicBezTo>
                    <a:cubicBezTo>
                      <a:pt x="143" y="12"/>
                      <a:pt x="142" y="11"/>
                      <a:pt x="140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78" y="82"/>
                      <a:pt x="78" y="82"/>
                      <a:pt x="78" y="82"/>
                    </a:cubicBezTo>
                    <a:lnTo>
                      <a:pt x="78" y="87"/>
                    </a:lnTo>
                    <a:close/>
                    <a:moveTo>
                      <a:pt x="78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94"/>
                      <a:pt x="5" y="94"/>
                      <a:pt x="5" y="94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78" y="94"/>
                      <a:pt x="78" y="94"/>
                      <a:pt x="78" y="94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1" y="99"/>
                      <a:pt x="0" y="98"/>
                      <a:pt x="0" y="9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5"/>
                      <a:pt x="78" y="5"/>
                      <a:pt x="78" y="5"/>
                    </a:cubicBezTo>
                    <a:close/>
                    <a:moveTo>
                      <a:pt x="78" y="11"/>
                    </a:move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4" y="12"/>
                      <a:pt x="14" y="14"/>
                    </a:cubicBezTo>
                    <a:cubicBezTo>
                      <a:pt x="14" y="85"/>
                      <a:pt x="14" y="85"/>
                      <a:pt x="14" y="85"/>
                    </a:cubicBezTo>
                    <a:cubicBezTo>
                      <a:pt x="14" y="86"/>
                      <a:pt x="15" y="87"/>
                      <a:pt x="16" y="87"/>
                    </a:cubicBezTo>
                    <a:cubicBezTo>
                      <a:pt x="53" y="87"/>
                      <a:pt x="53" y="87"/>
                      <a:pt x="53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78" y="16"/>
                      <a:pt x="78" y="16"/>
                      <a:pt x="78" y="16"/>
                    </a:cubicBezTo>
                    <a:lnTo>
                      <a:pt x="7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9" name="Freeform 118"/>
              <p:cNvSpPr>
                <a:spLocks noEditPoints="1"/>
              </p:cNvSpPr>
              <p:nvPr/>
            </p:nvSpPr>
            <p:spPr bwMode="auto">
              <a:xfrm>
                <a:off x="7485063" y="896938"/>
                <a:ext cx="177800" cy="30163"/>
              </a:xfrm>
              <a:custGeom>
                <a:avLst/>
                <a:gdLst>
                  <a:gd name="T0" fmla="*/ 39 w 79"/>
                  <a:gd name="T1" fmla="*/ 8 h 13"/>
                  <a:gd name="T2" fmla="*/ 74 w 79"/>
                  <a:gd name="T3" fmla="*/ 8 h 13"/>
                  <a:gd name="T4" fmla="*/ 74 w 79"/>
                  <a:gd name="T5" fmla="*/ 5 h 13"/>
                  <a:gd name="T6" fmla="*/ 66 w 79"/>
                  <a:gd name="T7" fmla="*/ 5 h 13"/>
                  <a:gd name="T8" fmla="*/ 39 w 79"/>
                  <a:gd name="T9" fmla="*/ 5 h 13"/>
                  <a:gd name="T10" fmla="*/ 39 w 79"/>
                  <a:gd name="T11" fmla="*/ 0 h 13"/>
                  <a:gd name="T12" fmla="*/ 66 w 79"/>
                  <a:gd name="T13" fmla="*/ 0 h 13"/>
                  <a:gd name="T14" fmla="*/ 77 w 79"/>
                  <a:gd name="T15" fmla="*/ 0 h 13"/>
                  <a:gd name="T16" fmla="*/ 79 w 79"/>
                  <a:gd name="T17" fmla="*/ 3 h 13"/>
                  <a:gd name="T18" fmla="*/ 79 w 79"/>
                  <a:gd name="T19" fmla="*/ 10 h 13"/>
                  <a:gd name="T20" fmla="*/ 77 w 79"/>
                  <a:gd name="T21" fmla="*/ 13 h 13"/>
                  <a:gd name="T22" fmla="*/ 39 w 79"/>
                  <a:gd name="T23" fmla="*/ 13 h 13"/>
                  <a:gd name="T24" fmla="*/ 39 w 79"/>
                  <a:gd name="T25" fmla="*/ 8 h 13"/>
                  <a:gd name="T26" fmla="*/ 4 w 79"/>
                  <a:gd name="T27" fmla="*/ 5 h 13"/>
                  <a:gd name="T28" fmla="*/ 4 w 79"/>
                  <a:gd name="T29" fmla="*/ 8 h 13"/>
                  <a:gd name="T30" fmla="*/ 39 w 79"/>
                  <a:gd name="T31" fmla="*/ 8 h 13"/>
                  <a:gd name="T32" fmla="*/ 39 w 79"/>
                  <a:gd name="T33" fmla="*/ 13 h 13"/>
                  <a:gd name="T34" fmla="*/ 2 w 79"/>
                  <a:gd name="T35" fmla="*/ 13 h 13"/>
                  <a:gd name="T36" fmla="*/ 0 w 79"/>
                  <a:gd name="T37" fmla="*/ 10 h 13"/>
                  <a:gd name="T38" fmla="*/ 0 w 79"/>
                  <a:gd name="T39" fmla="*/ 3 h 13"/>
                  <a:gd name="T40" fmla="*/ 2 w 79"/>
                  <a:gd name="T41" fmla="*/ 0 h 13"/>
                  <a:gd name="T42" fmla="*/ 12 w 79"/>
                  <a:gd name="T43" fmla="*/ 0 h 13"/>
                  <a:gd name="T44" fmla="*/ 39 w 79"/>
                  <a:gd name="T45" fmla="*/ 0 h 13"/>
                  <a:gd name="T46" fmla="*/ 39 w 79"/>
                  <a:gd name="T47" fmla="*/ 5 h 13"/>
                  <a:gd name="T48" fmla="*/ 12 w 79"/>
                  <a:gd name="T49" fmla="*/ 5 h 13"/>
                  <a:gd name="T50" fmla="*/ 4 w 79"/>
                  <a:gd name="T51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9" h="13">
                    <a:moveTo>
                      <a:pt x="39" y="8"/>
                    </a:moveTo>
                    <a:cubicBezTo>
                      <a:pt x="74" y="8"/>
                      <a:pt x="74" y="8"/>
                      <a:pt x="74" y="8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9" y="1"/>
                      <a:pt x="79" y="3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2"/>
                      <a:pt x="78" y="13"/>
                      <a:pt x="77" y="13"/>
                    </a:cubicBezTo>
                    <a:cubicBezTo>
                      <a:pt x="39" y="13"/>
                      <a:pt x="39" y="13"/>
                      <a:pt x="39" y="13"/>
                    </a:cubicBezTo>
                    <a:lnTo>
                      <a:pt x="39" y="8"/>
                    </a:lnTo>
                    <a:close/>
                    <a:moveTo>
                      <a:pt x="4" y="5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" y="13"/>
                      <a:pt x="0" y="12"/>
                      <a:pt x="0" y="1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0" name="Freeform 119"/>
              <p:cNvSpPr>
                <a:spLocks noEditPoints="1"/>
              </p:cNvSpPr>
              <p:nvPr/>
            </p:nvSpPr>
            <p:spPr bwMode="auto">
              <a:xfrm>
                <a:off x="6580188" y="214313"/>
                <a:ext cx="157163" cy="336550"/>
              </a:xfrm>
              <a:custGeom>
                <a:avLst/>
                <a:gdLst>
                  <a:gd name="T0" fmla="*/ 34 w 69"/>
                  <a:gd name="T1" fmla="*/ 125 h 149"/>
                  <a:gd name="T2" fmla="*/ 64 w 69"/>
                  <a:gd name="T3" fmla="*/ 135 h 149"/>
                  <a:gd name="T4" fmla="*/ 64 w 69"/>
                  <a:gd name="T5" fmla="*/ 41 h 149"/>
                  <a:gd name="T6" fmla="*/ 63 w 69"/>
                  <a:gd name="T7" fmla="*/ 26 h 149"/>
                  <a:gd name="T8" fmla="*/ 55 w 69"/>
                  <a:gd name="T9" fmla="*/ 17 h 149"/>
                  <a:gd name="T10" fmla="*/ 55 w 69"/>
                  <a:gd name="T11" fmla="*/ 64 h 149"/>
                  <a:gd name="T12" fmla="*/ 51 w 69"/>
                  <a:gd name="T13" fmla="*/ 65 h 149"/>
                  <a:gd name="T14" fmla="*/ 34 w 69"/>
                  <a:gd name="T15" fmla="*/ 49 h 149"/>
                  <a:gd name="T16" fmla="*/ 36 w 69"/>
                  <a:gd name="T17" fmla="*/ 43 h 149"/>
                  <a:gd name="T18" fmla="*/ 50 w 69"/>
                  <a:gd name="T19" fmla="*/ 14 h 149"/>
                  <a:gd name="T20" fmla="*/ 34 w 69"/>
                  <a:gd name="T21" fmla="*/ 9 h 149"/>
                  <a:gd name="T22" fmla="*/ 52 w 69"/>
                  <a:gd name="T23" fmla="*/ 0 h 149"/>
                  <a:gd name="T24" fmla="*/ 59 w 69"/>
                  <a:gd name="T25" fmla="*/ 3 h 149"/>
                  <a:gd name="T26" fmla="*/ 59 w 69"/>
                  <a:gd name="T27" fmla="*/ 14 h 149"/>
                  <a:gd name="T28" fmla="*/ 67 w 69"/>
                  <a:gd name="T29" fmla="*/ 25 h 149"/>
                  <a:gd name="T30" fmla="*/ 69 w 69"/>
                  <a:gd name="T31" fmla="*/ 41 h 149"/>
                  <a:gd name="T32" fmla="*/ 69 w 69"/>
                  <a:gd name="T33" fmla="*/ 143 h 149"/>
                  <a:gd name="T34" fmla="*/ 67 w 69"/>
                  <a:gd name="T35" fmla="*/ 149 h 149"/>
                  <a:gd name="T36" fmla="*/ 63 w 69"/>
                  <a:gd name="T37" fmla="*/ 145 h 149"/>
                  <a:gd name="T38" fmla="*/ 63 w 69"/>
                  <a:gd name="T39" fmla="*/ 144 h 149"/>
                  <a:gd name="T40" fmla="*/ 34 w 69"/>
                  <a:gd name="T41" fmla="*/ 130 h 149"/>
                  <a:gd name="T42" fmla="*/ 34 w 69"/>
                  <a:gd name="T43" fmla="*/ 125 h 149"/>
                  <a:gd name="T44" fmla="*/ 13 w 69"/>
                  <a:gd name="T45" fmla="*/ 129 h 149"/>
                  <a:gd name="T46" fmla="*/ 34 w 69"/>
                  <a:gd name="T47" fmla="*/ 130 h 149"/>
                  <a:gd name="T48" fmla="*/ 5 w 69"/>
                  <a:gd name="T49" fmla="*/ 144 h 149"/>
                  <a:gd name="T50" fmla="*/ 5 w 69"/>
                  <a:gd name="T51" fmla="*/ 145 h 149"/>
                  <a:gd name="T52" fmla="*/ 2 w 69"/>
                  <a:gd name="T53" fmla="*/ 149 h 149"/>
                  <a:gd name="T54" fmla="*/ 0 w 69"/>
                  <a:gd name="T55" fmla="*/ 143 h 149"/>
                  <a:gd name="T56" fmla="*/ 0 w 69"/>
                  <a:gd name="T57" fmla="*/ 41 h 149"/>
                  <a:gd name="T58" fmla="*/ 0 w 69"/>
                  <a:gd name="T59" fmla="*/ 40 h 149"/>
                  <a:gd name="T60" fmla="*/ 1 w 69"/>
                  <a:gd name="T61" fmla="*/ 25 h 149"/>
                  <a:gd name="T62" fmla="*/ 10 w 69"/>
                  <a:gd name="T63" fmla="*/ 14 h 149"/>
                  <a:gd name="T64" fmla="*/ 10 w 69"/>
                  <a:gd name="T65" fmla="*/ 3 h 149"/>
                  <a:gd name="T66" fmla="*/ 16 w 69"/>
                  <a:gd name="T67" fmla="*/ 0 h 149"/>
                  <a:gd name="T68" fmla="*/ 34 w 69"/>
                  <a:gd name="T69" fmla="*/ 9 h 149"/>
                  <a:gd name="T70" fmla="*/ 18 w 69"/>
                  <a:gd name="T71" fmla="*/ 14 h 149"/>
                  <a:gd name="T72" fmla="*/ 18 w 69"/>
                  <a:gd name="T73" fmla="*/ 58 h 149"/>
                  <a:gd name="T74" fmla="*/ 33 w 69"/>
                  <a:gd name="T75" fmla="*/ 43 h 149"/>
                  <a:gd name="T76" fmla="*/ 34 w 69"/>
                  <a:gd name="T77" fmla="*/ 49 h 149"/>
                  <a:gd name="T78" fmla="*/ 14 w 69"/>
                  <a:gd name="T79" fmla="*/ 65 h 149"/>
                  <a:gd name="T80" fmla="*/ 14 w 69"/>
                  <a:gd name="T81" fmla="*/ 64 h 149"/>
                  <a:gd name="T82" fmla="*/ 13 w 69"/>
                  <a:gd name="T83" fmla="*/ 18 h 149"/>
                  <a:gd name="T84" fmla="*/ 6 w 69"/>
                  <a:gd name="T85" fmla="*/ 26 h 149"/>
                  <a:gd name="T86" fmla="*/ 4 w 69"/>
                  <a:gd name="T87" fmla="*/ 40 h 149"/>
                  <a:gd name="T88" fmla="*/ 4 w 69"/>
                  <a:gd name="T89" fmla="*/ 41 h 149"/>
                  <a:gd name="T90" fmla="*/ 4 w 69"/>
                  <a:gd name="T91" fmla="*/ 1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9" h="149">
                    <a:moveTo>
                      <a:pt x="34" y="125"/>
                    </a:moveTo>
                    <a:cubicBezTo>
                      <a:pt x="34" y="125"/>
                      <a:pt x="34" y="125"/>
                      <a:pt x="34" y="125"/>
                    </a:cubicBezTo>
                    <a:cubicBezTo>
                      <a:pt x="42" y="125"/>
                      <a:pt x="49" y="126"/>
                      <a:pt x="55" y="129"/>
                    </a:cubicBezTo>
                    <a:cubicBezTo>
                      <a:pt x="59" y="130"/>
                      <a:pt x="62" y="133"/>
                      <a:pt x="64" y="135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71"/>
                      <a:pt x="64" y="51"/>
                      <a:pt x="64" y="41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36"/>
                      <a:pt x="64" y="30"/>
                      <a:pt x="63" y="26"/>
                    </a:cubicBezTo>
                    <a:cubicBezTo>
                      <a:pt x="62" y="24"/>
                      <a:pt x="61" y="23"/>
                      <a:pt x="60" y="21"/>
                    </a:cubicBezTo>
                    <a:cubicBezTo>
                      <a:pt x="58" y="20"/>
                      <a:pt x="57" y="18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64"/>
                      <a:pt x="55" y="64"/>
                      <a:pt x="55" y="64"/>
                    </a:cubicBezTo>
                    <a:cubicBezTo>
                      <a:pt x="55" y="65"/>
                      <a:pt x="54" y="66"/>
                      <a:pt x="52" y="66"/>
                    </a:cubicBezTo>
                    <a:cubicBezTo>
                      <a:pt x="52" y="66"/>
                      <a:pt x="51" y="66"/>
                      <a:pt x="51" y="65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6" y="42"/>
                      <a:pt x="36" y="43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7" y="0"/>
                      <a:pt x="59" y="2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5"/>
                      <a:pt x="62" y="16"/>
                      <a:pt x="63" y="18"/>
                    </a:cubicBezTo>
                    <a:cubicBezTo>
                      <a:pt x="65" y="20"/>
                      <a:pt x="66" y="22"/>
                      <a:pt x="67" y="25"/>
                    </a:cubicBezTo>
                    <a:cubicBezTo>
                      <a:pt x="69" y="29"/>
                      <a:pt x="69" y="35"/>
                      <a:pt x="69" y="40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51"/>
                      <a:pt x="69" y="71"/>
                      <a:pt x="69" y="92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69" y="145"/>
                      <a:pt x="69" y="145"/>
                      <a:pt x="69" y="145"/>
                    </a:cubicBezTo>
                    <a:cubicBezTo>
                      <a:pt x="69" y="147"/>
                      <a:pt x="69" y="148"/>
                      <a:pt x="67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4" y="149"/>
                      <a:pt x="64" y="148"/>
                      <a:pt x="63" y="145"/>
                    </a:cubicBezTo>
                    <a:cubicBezTo>
                      <a:pt x="63" y="144"/>
                      <a:pt x="63" y="144"/>
                      <a:pt x="63" y="144"/>
                    </a:cubicBezTo>
                    <a:cubicBezTo>
                      <a:pt x="63" y="144"/>
                      <a:pt x="63" y="144"/>
                      <a:pt x="63" y="144"/>
                    </a:cubicBezTo>
                    <a:cubicBezTo>
                      <a:pt x="61" y="139"/>
                      <a:pt x="58" y="135"/>
                      <a:pt x="53" y="133"/>
                    </a:cubicBezTo>
                    <a:cubicBezTo>
                      <a:pt x="48" y="131"/>
                      <a:pt x="41" y="130"/>
                      <a:pt x="34" y="130"/>
                    </a:cubicBezTo>
                    <a:cubicBezTo>
                      <a:pt x="34" y="130"/>
                      <a:pt x="34" y="130"/>
                      <a:pt x="34" y="130"/>
                    </a:cubicBezTo>
                    <a:lnTo>
                      <a:pt x="34" y="125"/>
                    </a:lnTo>
                    <a:close/>
                    <a:moveTo>
                      <a:pt x="4" y="135"/>
                    </a:moveTo>
                    <a:cubicBezTo>
                      <a:pt x="7" y="133"/>
                      <a:pt x="10" y="130"/>
                      <a:pt x="13" y="129"/>
                    </a:cubicBezTo>
                    <a:cubicBezTo>
                      <a:pt x="19" y="126"/>
                      <a:pt x="26" y="125"/>
                      <a:pt x="34" y="125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27" y="130"/>
                      <a:pt x="20" y="131"/>
                      <a:pt x="15" y="133"/>
                    </a:cubicBezTo>
                    <a:cubicBezTo>
                      <a:pt x="10" y="135"/>
                      <a:pt x="7" y="139"/>
                      <a:pt x="5" y="144"/>
                    </a:cubicBezTo>
                    <a:cubicBezTo>
                      <a:pt x="5" y="144"/>
                      <a:pt x="5" y="144"/>
                      <a:pt x="5" y="144"/>
                    </a:cubicBezTo>
                    <a:cubicBezTo>
                      <a:pt x="5" y="145"/>
                      <a:pt x="5" y="145"/>
                      <a:pt x="5" y="145"/>
                    </a:cubicBezTo>
                    <a:cubicBezTo>
                      <a:pt x="5" y="145"/>
                      <a:pt x="5" y="145"/>
                      <a:pt x="5" y="145"/>
                    </a:cubicBezTo>
                    <a:cubicBezTo>
                      <a:pt x="4" y="148"/>
                      <a:pt x="4" y="149"/>
                      <a:pt x="2" y="149"/>
                    </a:cubicBezTo>
                    <a:cubicBezTo>
                      <a:pt x="0" y="148"/>
                      <a:pt x="0" y="147"/>
                      <a:pt x="0" y="145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5"/>
                      <a:pt x="0" y="29"/>
                      <a:pt x="1" y="25"/>
                    </a:cubicBezTo>
                    <a:cubicBezTo>
                      <a:pt x="2" y="22"/>
                      <a:pt x="3" y="20"/>
                      <a:pt x="5" y="18"/>
                    </a:cubicBezTo>
                    <a:cubicBezTo>
                      <a:pt x="6" y="16"/>
                      <a:pt x="8" y="15"/>
                      <a:pt x="10" y="14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1" y="0"/>
                      <a:pt x="1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3"/>
                      <a:pt x="34" y="42"/>
                      <a:pt x="34" y="42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7" y="66"/>
                      <a:pt x="15" y="66"/>
                      <a:pt x="14" y="65"/>
                    </a:cubicBezTo>
                    <a:cubicBezTo>
                      <a:pt x="14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7"/>
                      <a:pt x="13" y="17"/>
                      <a:pt x="13" y="18"/>
                    </a:cubicBezTo>
                    <a:cubicBezTo>
                      <a:pt x="11" y="18"/>
                      <a:pt x="10" y="20"/>
                      <a:pt x="9" y="21"/>
                    </a:cubicBezTo>
                    <a:cubicBezTo>
                      <a:pt x="7" y="23"/>
                      <a:pt x="6" y="24"/>
                      <a:pt x="6" y="26"/>
                    </a:cubicBezTo>
                    <a:cubicBezTo>
                      <a:pt x="4" y="30"/>
                      <a:pt x="4" y="36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87"/>
                      <a:pt x="4" y="87"/>
                      <a:pt x="4" y="87"/>
                    </a:cubicBezTo>
                    <a:lnTo>
                      <a:pt x="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1" name="Freeform 120"/>
              <p:cNvSpPr>
                <a:spLocks noEditPoints="1"/>
              </p:cNvSpPr>
              <p:nvPr/>
            </p:nvSpPr>
            <p:spPr bwMode="auto">
              <a:xfrm>
                <a:off x="6734176" y="234950"/>
                <a:ext cx="158750" cy="315913"/>
              </a:xfrm>
              <a:custGeom>
                <a:avLst/>
                <a:gdLst>
                  <a:gd name="T0" fmla="*/ 35 w 70"/>
                  <a:gd name="T1" fmla="*/ 116 h 140"/>
                  <a:gd name="T2" fmla="*/ 56 w 70"/>
                  <a:gd name="T3" fmla="*/ 120 h 140"/>
                  <a:gd name="T4" fmla="*/ 65 w 70"/>
                  <a:gd name="T5" fmla="*/ 126 h 140"/>
                  <a:gd name="T6" fmla="*/ 65 w 70"/>
                  <a:gd name="T7" fmla="*/ 70 h 140"/>
                  <a:gd name="T8" fmla="*/ 65 w 70"/>
                  <a:gd name="T9" fmla="*/ 32 h 140"/>
                  <a:gd name="T10" fmla="*/ 65 w 70"/>
                  <a:gd name="T11" fmla="*/ 31 h 140"/>
                  <a:gd name="T12" fmla="*/ 64 w 70"/>
                  <a:gd name="T13" fmla="*/ 17 h 140"/>
                  <a:gd name="T14" fmla="*/ 53 w 70"/>
                  <a:gd name="T15" fmla="*/ 7 h 140"/>
                  <a:gd name="T16" fmla="*/ 35 w 70"/>
                  <a:gd name="T17" fmla="*/ 5 h 140"/>
                  <a:gd name="T18" fmla="*/ 35 w 70"/>
                  <a:gd name="T19" fmla="*/ 0 h 140"/>
                  <a:gd name="T20" fmla="*/ 55 w 70"/>
                  <a:gd name="T21" fmla="*/ 3 h 140"/>
                  <a:gd name="T22" fmla="*/ 68 w 70"/>
                  <a:gd name="T23" fmla="*/ 16 h 140"/>
                  <a:gd name="T24" fmla="*/ 69 w 70"/>
                  <a:gd name="T25" fmla="*/ 31 h 140"/>
                  <a:gd name="T26" fmla="*/ 69 w 70"/>
                  <a:gd name="T27" fmla="*/ 32 h 140"/>
                  <a:gd name="T28" fmla="*/ 69 w 70"/>
                  <a:gd name="T29" fmla="*/ 70 h 140"/>
                  <a:gd name="T30" fmla="*/ 69 w 70"/>
                  <a:gd name="T31" fmla="*/ 134 h 140"/>
                  <a:gd name="T32" fmla="*/ 69 w 70"/>
                  <a:gd name="T33" fmla="*/ 136 h 140"/>
                  <a:gd name="T34" fmla="*/ 69 w 70"/>
                  <a:gd name="T35" fmla="*/ 136 h 140"/>
                  <a:gd name="T36" fmla="*/ 67 w 70"/>
                  <a:gd name="T37" fmla="*/ 140 h 140"/>
                  <a:gd name="T38" fmla="*/ 67 w 70"/>
                  <a:gd name="T39" fmla="*/ 140 h 140"/>
                  <a:gd name="T40" fmla="*/ 64 w 70"/>
                  <a:gd name="T41" fmla="*/ 136 h 140"/>
                  <a:gd name="T42" fmla="*/ 64 w 70"/>
                  <a:gd name="T43" fmla="*/ 136 h 140"/>
                  <a:gd name="T44" fmla="*/ 64 w 70"/>
                  <a:gd name="T45" fmla="*/ 135 h 140"/>
                  <a:gd name="T46" fmla="*/ 64 w 70"/>
                  <a:gd name="T47" fmla="*/ 135 h 140"/>
                  <a:gd name="T48" fmla="*/ 54 w 70"/>
                  <a:gd name="T49" fmla="*/ 124 h 140"/>
                  <a:gd name="T50" fmla="*/ 35 w 70"/>
                  <a:gd name="T51" fmla="*/ 121 h 140"/>
                  <a:gd name="T52" fmla="*/ 35 w 70"/>
                  <a:gd name="T53" fmla="*/ 116 h 140"/>
                  <a:gd name="T54" fmla="*/ 5 w 70"/>
                  <a:gd name="T55" fmla="*/ 126 h 140"/>
                  <a:gd name="T56" fmla="*/ 14 w 70"/>
                  <a:gd name="T57" fmla="*/ 120 h 140"/>
                  <a:gd name="T58" fmla="*/ 35 w 70"/>
                  <a:gd name="T59" fmla="*/ 116 h 140"/>
                  <a:gd name="T60" fmla="*/ 35 w 70"/>
                  <a:gd name="T61" fmla="*/ 116 h 140"/>
                  <a:gd name="T62" fmla="*/ 35 w 70"/>
                  <a:gd name="T63" fmla="*/ 121 h 140"/>
                  <a:gd name="T64" fmla="*/ 35 w 70"/>
                  <a:gd name="T65" fmla="*/ 121 h 140"/>
                  <a:gd name="T66" fmla="*/ 16 w 70"/>
                  <a:gd name="T67" fmla="*/ 124 h 140"/>
                  <a:gd name="T68" fmla="*/ 6 w 70"/>
                  <a:gd name="T69" fmla="*/ 135 h 140"/>
                  <a:gd name="T70" fmla="*/ 6 w 70"/>
                  <a:gd name="T71" fmla="*/ 136 h 140"/>
                  <a:gd name="T72" fmla="*/ 3 w 70"/>
                  <a:gd name="T73" fmla="*/ 140 h 140"/>
                  <a:gd name="T74" fmla="*/ 3 w 70"/>
                  <a:gd name="T75" fmla="*/ 140 h 140"/>
                  <a:gd name="T76" fmla="*/ 0 w 70"/>
                  <a:gd name="T77" fmla="*/ 136 h 140"/>
                  <a:gd name="T78" fmla="*/ 0 w 70"/>
                  <a:gd name="T79" fmla="*/ 134 h 140"/>
                  <a:gd name="T80" fmla="*/ 0 w 70"/>
                  <a:gd name="T81" fmla="*/ 74 h 140"/>
                  <a:gd name="T82" fmla="*/ 0 w 70"/>
                  <a:gd name="T83" fmla="*/ 32 h 140"/>
                  <a:gd name="T84" fmla="*/ 0 w 70"/>
                  <a:gd name="T85" fmla="*/ 32 h 140"/>
                  <a:gd name="T86" fmla="*/ 0 w 70"/>
                  <a:gd name="T87" fmla="*/ 31 h 140"/>
                  <a:gd name="T88" fmla="*/ 0 w 70"/>
                  <a:gd name="T89" fmla="*/ 31 h 140"/>
                  <a:gd name="T90" fmla="*/ 2 w 70"/>
                  <a:gd name="T91" fmla="*/ 16 h 140"/>
                  <a:gd name="T92" fmla="*/ 15 w 70"/>
                  <a:gd name="T93" fmla="*/ 3 h 140"/>
                  <a:gd name="T94" fmla="*/ 35 w 70"/>
                  <a:gd name="T95" fmla="*/ 0 h 140"/>
                  <a:gd name="T96" fmla="*/ 35 w 70"/>
                  <a:gd name="T97" fmla="*/ 0 h 140"/>
                  <a:gd name="T98" fmla="*/ 35 w 70"/>
                  <a:gd name="T99" fmla="*/ 5 h 140"/>
                  <a:gd name="T100" fmla="*/ 35 w 70"/>
                  <a:gd name="T101" fmla="*/ 5 h 140"/>
                  <a:gd name="T102" fmla="*/ 16 w 70"/>
                  <a:gd name="T103" fmla="*/ 7 h 140"/>
                  <a:gd name="T104" fmla="*/ 6 w 70"/>
                  <a:gd name="T105" fmla="*/ 17 h 140"/>
                  <a:gd name="T106" fmla="*/ 5 w 70"/>
                  <a:gd name="T107" fmla="*/ 31 h 140"/>
                  <a:gd name="T108" fmla="*/ 5 w 70"/>
                  <a:gd name="T109" fmla="*/ 31 h 140"/>
                  <a:gd name="T110" fmla="*/ 5 w 70"/>
                  <a:gd name="T111" fmla="*/ 32 h 140"/>
                  <a:gd name="T112" fmla="*/ 5 w 70"/>
                  <a:gd name="T113" fmla="*/ 32 h 140"/>
                  <a:gd name="T114" fmla="*/ 5 w 70"/>
                  <a:gd name="T115" fmla="*/ 74 h 140"/>
                  <a:gd name="T116" fmla="*/ 5 w 70"/>
                  <a:gd name="T117" fmla="*/ 12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" h="140">
                    <a:moveTo>
                      <a:pt x="35" y="116"/>
                    </a:moveTo>
                    <a:cubicBezTo>
                      <a:pt x="43" y="116"/>
                      <a:pt x="50" y="117"/>
                      <a:pt x="56" y="120"/>
                    </a:cubicBezTo>
                    <a:cubicBezTo>
                      <a:pt x="59" y="121"/>
                      <a:pt x="62" y="124"/>
                      <a:pt x="65" y="126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5" y="27"/>
                      <a:pt x="65" y="21"/>
                      <a:pt x="64" y="17"/>
                    </a:cubicBezTo>
                    <a:cubicBezTo>
                      <a:pt x="62" y="12"/>
                      <a:pt x="58" y="9"/>
                      <a:pt x="53" y="7"/>
                    </a:cubicBezTo>
                    <a:cubicBezTo>
                      <a:pt x="48" y="5"/>
                      <a:pt x="42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2" y="0"/>
                      <a:pt x="50" y="1"/>
                      <a:pt x="55" y="3"/>
                    </a:cubicBezTo>
                    <a:cubicBezTo>
                      <a:pt x="61" y="5"/>
                      <a:pt x="66" y="9"/>
                      <a:pt x="68" y="16"/>
                    </a:cubicBezTo>
                    <a:cubicBezTo>
                      <a:pt x="69" y="20"/>
                      <a:pt x="69" y="26"/>
                      <a:pt x="69" y="31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70"/>
                      <a:pt x="69" y="70"/>
                      <a:pt x="69" y="70"/>
                    </a:cubicBezTo>
                    <a:cubicBezTo>
                      <a:pt x="69" y="134"/>
                      <a:pt x="69" y="134"/>
                      <a:pt x="69" y="134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69" y="138"/>
                      <a:pt x="70" y="139"/>
                      <a:pt x="67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5" y="140"/>
                      <a:pt x="65" y="139"/>
                      <a:pt x="64" y="136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64" y="135"/>
                      <a:pt x="64" y="135"/>
                      <a:pt x="64" y="135"/>
                    </a:cubicBezTo>
                    <a:cubicBezTo>
                      <a:pt x="64" y="135"/>
                      <a:pt x="64" y="135"/>
                      <a:pt x="64" y="135"/>
                    </a:cubicBezTo>
                    <a:cubicBezTo>
                      <a:pt x="62" y="130"/>
                      <a:pt x="59" y="126"/>
                      <a:pt x="54" y="124"/>
                    </a:cubicBezTo>
                    <a:cubicBezTo>
                      <a:pt x="49" y="122"/>
                      <a:pt x="42" y="121"/>
                      <a:pt x="35" y="121"/>
                    </a:cubicBezTo>
                    <a:lnTo>
                      <a:pt x="35" y="116"/>
                    </a:lnTo>
                    <a:close/>
                    <a:moveTo>
                      <a:pt x="5" y="126"/>
                    </a:moveTo>
                    <a:cubicBezTo>
                      <a:pt x="7" y="124"/>
                      <a:pt x="10" y="121"/>
                      <a:pt x="14" y="120"/>
                    </a:cubicBezTo>
                    <a:cubicBezTo>
                      <a:pt x="20" y="117"/>
                      <a:pt x="27" y="116"/>
                      <a:pt x="35" y="116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28" y="121"/>
                      <a:pt x="21" y="122"/>
                      <a:pt x="16" y="124"/>
                    </a:cubicBezTo>
                    <a:cubicBezTo>
                      <a:pt x="11" y="126"/>
                      <a:pt x="8" y="130"/>
                      <a:pt x="6" y="135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5" y="139"/>
                      <a:pt x="5" y="140"/>
                      <a:pt x="3" y="140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0" y="139"/>
                      <a:pt x="0" y="138"/>
                      <a:pt x="0" y="136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26"/>
                      <a:pt x="0" y="20"/>
                      <a:pt x="2" y="16"/>
                    </a:cubicBezTo>
                    <a:cubicBezTo>
                      <a:pt x="4" y="9"/>
                      <a:pt x="8" y="5"/>
                      <a:pt x="15" y="3"/>
                    </a:cubicBezTo>
                    <a:cubicBezTo>
                      <a:pt x="20" y="1"/>
                      <a:pt x="27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28" y="5"/>
                      <a:pt x="21" y="5"/>
                      <a:pt x="16" y="7"/>
                    </a:cubicBezTo>
                    <a:cubicBezTo>
                      <a:pt x="12" y="9"/>
                      <a:pt x="8" y="12"/>
                      <a:pt x="6" y="17"/>
                    </a:cubicBezTo>
                    <a:cubicBezTo>
                      <a:pt x="5" y="21"/>
                      <a:pt x="5" y="27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74"/>
                      <a:pt x="5" y="74"/>
                      <a:pt x="5" y="74"/>
                    </a:cubicBezTo>
                    <a:lnTo>
                      <a:pt x="5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2" name="Freeform 121"/>
              <p:cNvSpPr>
                <a:spLocks noEditPoints="1"/>
              </p:cNvSpPr>
              <p:nvPr/>
            </p:nvSpPr>
            <p:spPr bwMode="auto">
              <a:xfrm>
                <a:off x="10136188" y="1957388"/>
                <a:ext cx="301625" cy="254000"/>
              </a:xfrm>
              <a:custGeom>
                <a:avLst/>
                <a:gdLst>
                  <a:gd name="T0" fmla="*/ 108 w 134"/>
                  <a:gd name="T1" fmla="*/ 6 h 112"/>
                  <a:gd name="T2" fmla="*/ 67 w 134"/>
                  <a:gd name="T3" fmla="*/ 47 h 112"/>
                  <a:gd name="T4" fmla="*/ 67 w 134"/>
                  <a:gd name="T5" fmla="*/ 41 h 112"/>
                  <a:gd name="T6" fmla="*/ 106 w 134"/>
                  <a:gd name="T7" fmla="*/ 1 h 112"/>
                  <a:gd name="T8" fmla="*/ 110 w 134"/>
                  <a:gd name="T9" fmla="*/ 1 h 112"/>
                  <a:gd name="T10" fmla="*/ 133 w 134"/>
                  <a:gd name="T11" fmla="*/ 25 h 112"/>
                  <a:gd name="T12" fmla="*/ 133 w 134"/>
                  <a:gd name="T13" fmla="*/ 28 h 112"/>
                  <a:gd name="T14" fmla="*/ 73 w 134"/>
                  <a:gd name="T15" fmla="*/ 88 h 112"/>
                  <a:gd name="T16" fmla="*/ 67 w 134"/>
                  <a:gd name="T17" fmla="*/ 94 h 112"/>
                  <a:gd name="T18" fmla="*/ 67 w 134"/>
                  <a:gd name="T19" fmla="*/ 88 h 112"/>
                  <a:gd name="T20" fmla="*/ 70 w 134"/>
                  <a:gd name="T21" fmla="*/ 84 h 112"/>
                  <a:gd name="T22" fmla="*/ 128 w 134"/>
                  <a:gd name="T23" fmla="*/ 26 h 112"/>
                  <a:gd name="T24" fmla="*/ 108 w 134"/>
                  <a:gd name="T25" fmla="*/ 6 h 112"/>
                  <a:gd name="T26" fmla="*/ 67 w 134"/>
                  <a:gd name="T27" fmla="*/ 47 h 112"/>
                  <a:gd name="T28" fmla="*/ 50 w 134"/>
                  <a:gd name="T29" fmla="*/ 64 h 112"/>
                  <a:gd name="T30" fmla="*/ 47 w 134"/>
                  <a:gd name="T31" fmla="*/ 64 h 112"/>
                  <a:gd name="T32" fmla="*/ 26 w 134"/>
                  <a:gd name="T33" fmla="*/ 43 h 112"/>
                  <a:gd name="T34" fmla="*/ 6 w 134"/>
                  <a:gd name="T35" fmla="*/ 64 h 112"/>
                  <a:gd name="T36" fmla="*/ 26 w 134"/>
                  <a:gd name="T37" fmla="*/ 84 h 112"/>
                  <a:gd name="T38" fmla="*/ 48 w 134"/>
                  <a:gd name="T39" fmla="*/ 106 h 112"/>
                  <a:gd name="T40" fmla="*/ 67 w 134"/>
                  <a:gd name="T41" fmla="*/ 88 h 112"/>
                  <a:gd name="T42" fmla="*/ 67 w 134"/>
                  <a:gd name="T43" fmla="*/ 94 h 112"/>
                  <a:gd name="T44" fmla="*/ 50 w 134"/>
                  <a:gd name="T45" fmla="*/ 111 h 112"/>
                  <a:gd name="T46" fmla="*/ 47 w 134"/>
                  <a:gd name="T47" fmla="*/ 111 h 112"/>
                  <a:gd name="T48" fmla="*/ 23 w 134"/>
                  <a:gd name="T49" fmla="*/ 88 h 112"/>
                  <a:gd name="T50" fmla="*/ 1 w 134"/>
                  <a:gd name="T51" fmla="*/ 65 h 112"/>
                  <a:gd name="T52" fmla="*/ 1 w 134"/>
                  <a:gd name="T53" fmla="*/ 65 h 112"/>
                  <a:gd name="T54" fmla="*/ 1 w 134"/>
                  <a:gd name="T55" fmla="*/ 62 h 112"/>
                  <a:gd name="T56" fmla="*/ 24 w 134"/>
                  <a:gd name="T57" fmla="*/ 39 h 112"/>
                  <a:gd name="T58" fmla="*/ 24 w 134"/>
                  <a:gd name="T59" fmla="*/ 38 h 112"/>
                  <a:gd name="T60" fmla="*/ 27 w 134"/>
                  <a:gd name="T61" fmla="*/ 38 h 112"/>
                  <a:gd name="T62" fmla="*/ 48 w 134"/>
                  <a:gd name="T63" fmla="*/ 59 h 112"/>
                  <a:gd name="T64" fmla="*/ 67 w 134"/>
                  <a:gd name="T65" fmla="*/ 41 h 112"/>
                  <a:gd name="T66" fmla="*/ 67 w 134"/>
                  <a:gd name="T67" fmla="*/ 4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112">
                    <a:moveTo>
                      <a:pt x="108" y="6"/>
                    </a:moveTo>
                    <a:cubicBezTo>
                      <a:pt x="67" y="47"/>
                      <a:pt x="67" y="47"/>
                      <a:pt x="67" y="47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7" y="0"/>
                      <a:pt x="109" y="0"/>
                      <a:pt x="110" y="1"/>
                    </a:cubicBezTo>
                    <a:cubicBezTo>
                      <a:pt x="133" y="25"/>
                      <a:pt x="133" y="25"/>
                      <a:pt x="133" y="25"/>
                    </a:cubicBezTo>
                    <a:cubicBezTo>
                      <a:pt x="134" y="26"/>
                      <a:pt x="134" y="27"/>
                      <a:pt x="133" y="28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128" y="26"/>
                      <a:pt x="128" y="26"/>
                      <a:pt x="128" y="26"/>
                    </a:cubicBezTo>
                    <a:lnTo>
                      <a:pt x="108" y="6"/>
                    </a:lnTo>
                    <a:close/>
                    <a:moveTo>
                      <a:pt x="67" y="47"/>
                    </a:move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65"/>
                      <a:pt x="47" y="65"/>
                      <a:pt x="47" y="64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26" y="84"/>
                      <a:pt x="26" y="84"/>
                      <a:pt x="26" y="84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49" y="112"/>
                      <a:pt x="47" y="112"/>
                      <a:pt x="47" y="111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64"/>
                      <a:pt x="0" y="63"/>
                      <a:pt x="1" y="62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7"/>
                      <a:pt x="26" y="37"/>
                      <a:pt x="27" y="38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67" y="41"/>
                      <a:pt x="67" y="41"/>
                      <a:pt x="67" y="41"/>
                    </a:cubicBezTo>
                    <a:lnTo>
                      <a:pt x="6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3" name="Freeform 122"/>
              <p:cNvSpPr>
                <a:spLocks noEditPoints="1"/>
              </p:cNvSpPr>
              <p:nvPr/>
            </p:nvSpPr>
            <p:spPr bwMode="auto">
              <a:xfrm>
                <a:off x="9091613" y="692150"/>
                <a:ext cx="320675" cy="320675"/>
              </a:xfrm>
              <a:custGeom>
                <a:avLst/>
                <a:gdLst>
                  <a:gd name="T0" fmla="*/ 73 w 142"/>
                  <a:gd name="T1" fmla="*/ 137 h 142"/>
                  <a:gd name="T2" fmla="*/ 90 w 142"/>
                  <a:gd name="T3" fmla="*/ 124 h 142"/>
                  <a:gd name="T4" fmla="*/ 110 w 142"/>
                  <a:gd name="T5" fmla="*/ 112 h 142"/>
                  <a:gd name="T6" fmla="*/ 129 w 142"/>
                  <a:gd name="T7" fmla="*/ 103 h 142"/>
                  <a:gd name="T8" fmla="*/ 122 w 142"/>
                  <a:gd name="T9" fmla="*/ 95 h 142"/>
                  <a:gd name="T10" fmla="*/ 129 w 142"/>
                  <a:gd name="T11" fmla="*/ 70 h 142"/>
                  <a:gd name="T12" fmla="*/ 127 w 142"/>
                  <a:gd name="T13" fmla="*/ 54 h 142"/>
                  <a:gd name="T14" fmla="*/ 119 w 142"/>
                  <a:gd name="T15" fmla="*/ 42 h 142"/>
                  <a:gd name="T16" fmla="*/ 116 w 142"/>
                  <a:gd name="T17" fmla="*/ 23 h 142"/>
                  <a:gd name="T18" fmla="*/ 95 w 142"/>
                  <a:gd name="T19" fmla="*/ 20 h 142"/>
                  <a:gd name="T20" fmla="*/ 73 w 142"/>
                  <a:gd name="T21" fmla="*/ 15 h 142"/>
                  <a:gd name="T22" fmla="*/ 73 w 142"/>
                  <a:gd name="T23" fmla="*/ 2 h 142"/>
                  <a:gd name="T24" fmla="*/ 95 w 142"/>
                  <a:gd name="T25" fmla="*/ 15 h 142"/>
                  <a:gd name="T26" fmla="*/ 121 w 142"/>
                  <a:gd name="T27" fmla="*/ 21 h 142"/>
                  <a:gd name="T28" fmla="*/ 123 w 142"/>
                  <a:gd name="T29" fmla="*/ 39 h 142"/>
                  <a:gd name="T30" fmla="*/ 139 w 142"/>
                  <a:gd name="T31" fmla="*/ 49 h 142"/>
                  <a:gd name="T32" fmla="*/ 132 w 142"/>
                  <a:gd name="T33" fmla="*/ 75 h 142"/>
                  <a:gd name="T34" fmla="*/ 133 w 142"/>
                  <a:gd name="T35" fmla="*/ 100 h 142"/>
                  <a:gd name="T36" fmla="*/ 118 w 142"/>
                  <a:gd name="T37" fmla="*/ 121 h 142"/>
                  <a:gd name="T38" fmla="*/ 93 w 142"/>
                  <a:gd name="T39" fmla="*/ 128 h 142"/>
                  <a:gd name="T40" fmla="*/ 71 w 142"/>
                  <a:gd name="T41" fmla="*/ 142 h 142"/>
                  <a:gd name="T42" fmla="*/ 71 w 142"/>
                  <a:gd name="T43" fmla="*/ 117 h 142"/>
                  <a:gd name="T44" fmla="*/ 116 w 142"/>
                  <a:gd name="T45" fmla="*/ 64 h 142"/>
                  <a:gd name="T46" fmla="*/ 71 w 142"/>
                  <a:gd name="T47" fmla="*/ 30 h 142"/>
                  <a:gd name="T48" fmla="*/ 104 w 142"/>
                  <a:gd name="T49" fmla="*/ 95 h 142"/>
                  <a:gd name="T50" fmla="*/ 71 w 142"/>
                  <a:gd name="T51" fmla="*/ 117 h 142"/>
                  <a:gd name="T52" fmla="*/ 8 w 142"/>
                  <a:gd name="T53" fmla="*/ 89 h 142"/>
                  <a:gd name="T54" fmla="*/ 18 w 142"/>
                  <a:gd name="T55" fmla="*/ 90 h 142"/>
                  <a:gd name="T56" fmla="*/ 30 w 142"/>
                  <a:gd name="T57" fmla="*/ 113 h 142"/>
                  <a:gd name="T58" fmla="*/ 44 w 142"/>
                  <a:gd name="T59" fmla="*/ 122 h 142"/>
                  <a:gd name="T60" fmla="*/ 58 w 142"/>
                  <a:gd name="T61" fmla="*/ 126 h 142"/>
                  <a:gd name="T62" fmla="*/ 71 w 142"/>
                  <a:gd name="T63" fmla="*/ 142 h 142"/>
                  <a:gd name="T64" fmla="*/ 57 w 142"/>
                  <a:gd name="T65" fmla="*/ 130 h 142"/>
                  <a:gd name="T66" fmla="*/ 38 w 142"/>
                  <a:gd name="T67" fmla="*/ 134 h 142"/>
                  <a:gd name="T68" fmla="*/ 25 w 142"/>
                  <a:gd name="T69" fmla="*/ 111 h 142"/>
                  <a:gd name="T70" fmla="*/ 6 w 142"/>
                  <a:gd name="T71" fmla="*/ 94 h 142"/>
                  <a:gd name="T72" fmla="*/ 2 w 142"/>
                  <a:gd name="T73" fmla="*/ 69 h 142"/>
                  <a:gd name="T74" fmla="*/ 15 w 142"/>
                  <a:gd name="T75" fmla="*/ 46 h 142"/>
                  <a:gd name="T76" fmla="*/ 21 w 142"/>
                  <a:gd name="T77" fmla="*/ 21 h 142"/>
                  <a:gd name="T78" fmla="*/ 39 w 142"/>
                  <a:gd name="T79" fmla="*/ 19 h 142"/>
                  <a:gd name="T80" fmla="*/ 50 w 142"/>
                  <a:gd name="T81" fmla="*/ 3 h 142"/>
                  <a:gd name="T82" fmla="*/ 71 w 142"/>
                  <a:gd name="T83" fmla="*/ 14 h 142"/>
                  <a:gd name="T84" fmla="*/ 53 w 142"/>
                  <a:gd name="T85" fmla="*/ 8 h 142"/>
                  <a:gd name="T86" fmla="*/ 52 w 142"/>
                  <a:gd name="T87" fmla="*/ 18 h 142"/>
                  <a:gd name="T88" fmla="*/ 29 w 142"/>
                  <a:gd name="T89" fmla="*/ 30 h 142"/>
                  <a:gd name="T90" fmla="*/ 20 w 142"/>
                  <a:gd name="T91" fmla="*/ 44 h 142"/>
                  <a:gd name="T92" fmla="*/ 16 w 142"/>
                  <a:gd name="T93" fmla="*/ 58 h 142"/>
                  <a:gd name="T94" fmla="*/ 71 w 142"/>
                  <a:gd name="T95" fmla="*/ 25 h 142"/>
                  <a:gd name="T96" fmla="*/ 26 w 142"/>
                  <a:gd name="T97" fmla="*/ 78 h 142"/>
                  <a:gd name="T98" fmla="*/ 71 w 142"/>
                  <a:gd name="T99" fmla="*/ 112 h 142"/>
                  <a:gd name="T100" fmla="*/ 38 w 142"/>
                  <a:gd name="T101" fmla="*/ 47 h 142"/>
                  <a:gd name="T102" fmla="*/ 71 w 142"/>
                  <a:gd name="T103" fmla="*/ 2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2" h="142">
                    <a:moveTo>
                      <a:pt x="71" y="128"/>
                    </a:moveTo>
                    <a:cubicBezTo>
                      <a:pt x="71" y="128"/>
                      <a:pt x="72" y="129"/>
                      <a:pt x="72" y="129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89" y="134"/>
                      <a:pt x="89" y="134"/>
                      <a:pt x="89" y="134"/>
                    </a:cubicBezTo>
                    <a:cubicBezTo>
                      <a:pt x="88" y="127"/>
                      <a:pt x="88" y="127"/>
                      <a:pt x="88" y="127"/>
                    </a:cubicBezTo>
                    <a:cubicBezTo>
                      <a:pt x="88" y="125"/>
                      <a:pt x="89" y="124"/>
                      <a:pt x="90" y="124"/>
                    </a:cubicBezTo>
                    <a:cubicBezTo>
                      <a:pt x="90" y="124"/>
                      <a:pt x="90" y="124"/>
                      <a:pt x="90" y="124"/>
                    </a:cubicBezTo>
                    <a:cubicBezTo>
                      <a:pt x="93" y="123"/>
                      <a:pt x="97" y="121"/>
                      <a:pt x="100" y="119"/>
                    </a:cubicBezTo>
                    <a:cubicBezTo>
                      <a:pt x="104" y="117"/>
                      <a:pt x="107" y="115"/>
                      <a:pt x="110" y="112"/>
                    </a:cubicBezTo>
                    <a:cubicBezTo>
                      <a:pt x="111" y="111"/>
                      <a:pt x="112" y="111"/>
                      <a:pt x="113" y="112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29" y="103"/>
                      <a:pt x="129" y="103"/>
                      <a:pt x="129" y="103"/>
                    </a:cubicBezTo>
                    <a:cubicBezTo>
                      <a:pt x="122" y="98"/>
                      <a:pt x="122" y="98"/>
                      <a:pt x="122" y="98"/>
                    </a:cubicBezTo>
                    <a:cubicBezTo>
                      <a:pt x="122" y="97"/>
                      <a:pt x="121" y="96"/>
                      <a:pt x="12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3" y="92"/>
                      <a:pt x="125" y="88"/>
                      <a:pt x="126" y="84"/>
                    </a:cubicBezTo>
                    <a:cubicBezTo>
                      <a:pt x="127" y="80"/>
                      <a:pt x="127" y="76"/>
                      <a:pt x="127" y="73"/>
                    </a:cubicBezTo>
                    <a:cubicBezTo>
                      <a:pt x="127" y="71"/>
                      <a:pt x="128" y="70"/>
                      <a:pt x="129" y="70"/>
                    </a:cubicBezTo>
                    <a:cubicBezTo>
                      <a:pt x="137" y="69"/>
                      <a:pt x="137" y="69"/>
                      <a:pt x="137" y="69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27" y="54"/>
                      <a:pt x="127" y="54"/>
                      <a:pt x="127" y="54"/>
                    </a:cubicBezTo>
                    <a:cubicBezTo>
                      <a:pt x="125" y="54"/>
                      <a:pt x="124" y="53"/>
                      <a:pt x="124" y="52"/>
                    </a:cubicBezTo>
                    <a:cubicBezTo>
                      <a:pt x="124" y="52"/>
                      <a:pt x="124" y="52"/>
                      <a:pt x="124" y="52"/>
                    </a:cubicBezTo>
                    <a:cubicBezTo>
                      <a:pt x="123" y="49"/>
                      <a:pt x="121" y="45"/>
                      <a:pt x="119" y="42"/>
                    </a:cubicBezTo>
                    <a:cubicBezTo>
                      <a:pt x="117" y="38"/>
                      <a:pt x="115" y="35"/>
                      <a:pt x="112" y="32"/>
                    </a:cubicBezTo>
                    <a:cubicBezTo>
                      <a:pt x="111" y="31"/>
                      <a:pt x="111" y="30"/>
                      <a:pt x="112" y="29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20"/>
                      <a:pt x="96" y="21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2" y="19"/>
                      <a:pt x="88" y="17"/>
                      <a:pt x="84" y="16"/>
                    </a:cubicBezTo>
                    <a:cubicBezTo>
                      <a:pt x="80" y="15"/>
                      <a:pt x="76" y="15"/>
                      <a:pt x="73" y="15"/>
                    </a:cubicBezTo>
                    <a:cubicBezTo>
                      <a:pt x="72" y="15"/>
                      <a:pt x="71" y="15"/>
                      <a:pt x="71" y="1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3" y="1"/>
                      <a:pt x="73" y="2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8" y="10"/>
                      <a:pt x="82" y="11"/>
                      <a:pt x="85" y="12"/>
                    </a:cubicBezTo>
                    <a:cubicBezTo>
                      <a:pt x="89" y="12"/>
                      <a:pt x="92" y="14"/>
                      <a:pt x="95" y="15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1" y="7"/>
                      <a:pt x="103" y="7"/>
                      <a:pt x="104" y="8"/>
                    </a:cubicBezTo>
                    <a:cubicBezTo>
                      <a:pt x="121" y="21"/>
                      <a:pt x="121" y="21"/>
                      <a:pt x="121" y="21"/>
                    </a:cubicBezTo>
                    <a:cubicBezTo>
                      <a:pt x="122" y="21"/>
                      <a:pt x="122" y="23"/>
                      <a:pt x="121" y="24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9" y="33"/>
                      <a:pt x="121" y="36"/>
                      <a:pt x="123" y="39"/>
                    </a:cubicBezTo>
                    <a:cubicBezTo>
                      <a:pt x="125" y="42"/>
                      <a:pt x="127" y="45"/>
                      <a:pt x="128" y="49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7" y="47"/>
                      <a:pt x="138" y="48"/>
                      <a:pt x="139" y="49"/>
                    </a:cubicBezTo>
                    <a:cubicBezTo>
                      <a:pt x="142" y="71"/>
                      <a:pt x="142" y="71"/>
                      <a:pt x="142" y="71"/>
                    </a:cubicBezTo>
                    <a:cubicBezTo>
                      <a:pt x="142" y="72"/>
                      <a:pt x="141" y="73"/>
                      <a:pt x="140" y="73"/>
                    </a:cubicBezTo>
                    <a:cubicBezTo>
                      <a:pt x="132" y="75"/>
                      <a:pt x="132" y="75"/>
                      <a:pt x="132" y="75"/>
                    </a:cubicBezTo>
                    <a:cubicBezTo>
                      <a:pt x="132" y="78"/>
                      <a:pt x="131" y="82"/>
                      <a:pt x="130" y="85"/>
                    </a:cubicBezTo>
                    <a:cubicBezTo>
                      <a:pt x="129" y="89"/>
                      <a:pt x="128" y="92"/>
                      <a:pt x="127" y="95"/>
                    </a:cubicBezTo>
                    <a:cubicBezTo>
                      <a:pt x="133" y="100"/>
                      <a:pt x="133" y="100"/>
                      <a:pt x="133" y="100"/>
                    </a:cubicBezTo>
                    <a:cubicBezTo>
                      <a:pt x="135" y="101"/>
                      <a:pt x="135" y="103"/>
                      <a:pt x="134" y="104"/>
                    </a:cubicBezTo>
                    <a:cubicBezTo>
                      <a:pt x="121" y="121"/>
                      <a:pt x="121" y="121"/>
                      <a:pt x="121" y="121"/>
                    </a:cubicBezTo>
                    <a:cubicBezTo>
                      <a:pt x="121" y="122"/>
                      <a:pt x="119" y="122"/>
                      <a:pt x="118" y="121"/>
                    </a:cubicBezTo>
                    <a:cubicBezTo>
                      <a:pt x="111" y="117"/>
                      <a:pt x="111" y="117"/>
                      <a:pt x="111" y="117"/>
                    </a:cubicBezTo>
                    <a:cubicBezTo>
                      <a:pt x="109" y="119"/>
                      <a:pt x="106" y="121"/>
                      <a:pt x="103" y="123"/>
                    </a:cubicBezTo>
                    <a:cubicBezTo>
                      <a:pt x="100" y="125"/>
                      <a:pt x="97" y="126"/>
                      <a:pt x="93" y="128"/>
                    </a:cubicBezTo>
                    <a:cubicBezTo>
                      <a:pt x="94" y="136"/>
                      <a:pt x="94" y="136"/>
                      <a:pt x="94" y="136"/>
                    </a:cubicBezTo>
                    <a:cubicBezTo>
                      <a:pt x="95" y="137"/>
                      <a:pt x="94" y="138"/>
                      <a:pt x="92" y="139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1" y="128"/>
                      <a:pt x="71" y="128"/>
                      <a:pt x="71" y="128"/>
                    </a:cubicBezTo>
                    <a:close/>
                    <a:moveTo>
                      <a:pt x="71" y="117"/>
                    </a:moveTo>
                    <a:cubicBezTo>
                      <a:pt x="73" y="117"/>
                      <a:pt x="76" y="116"/>
                      <a:pt x="78" y="116"/>
                    </a:cubicBezTo>
                    <a:cubicBezTo>
                      <a:pt x="90" y="114"/>
                      <a:pt x="100" y="108"/>
                      <a:pt x="108" y="98"/>
                    </a:cubicBezTo>
                    <a:cubicBezTo>
                      <a:pt x="115" y="88"/>
                      <a:pt x="118" y="75"/>
                      <a:pt x="116" y="64"/>
                    </a:cubicBezTo>
                    <a:cubicBezTo>
                      <a:pt x="114" y="52"/>
                      <a:pt x="108" y="41"/>
                      <a:pt x="98" y="34"/>
                    </a:cubicBezTo>
                    <a:cubicBezTo>
                      <a:pt x="90" y="28"/>
                      <a:pt x="80" y="25"/>
                      <a:pt x="71" y="25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9" y="30"/>
                      <a:pt x="88" y="33"/>
                      <a:pt x="95" y="38"/>
                    </a:cubicBezTo>
                    <a:cubicBezTo>
                      <a:pt x="104" y="45"/>
                      <a:pt x="110" y="54"/>
                      <a:pt x="111" y="65"/>
                    </a:cubicBezTo>
                    <a:cubicBezTo>
                      <a:pt x="113" y="75"/>
                      <a:pt x="111" y="86"/>
                      <a:pt x="104" y="95"/>
                    </a:cubicBezTo>
                    <a:cubicBezTo>
                      <a:pt x="97" y="104"/>
                      <a:pt x="88" y="110"/>
                      <a:pt x="77" y="111"/>
                    </a:cubicBezTo>
                    <a:cubicBezTo>
                      <a:pt x="75" y="112"/>
                      <a:pt x="73" y="112"/>
                      <a:pt x="71" y="112"/>
                    </a:cubicBezTo>
                    <a:lnTo>
                      <a:pt x="71" y="117"/>
                    </a:lnTo>
                    <a:close/>
                    <a:moveTo>
                      <a:pt x="13" y="72"/>
                    </a:moveTo>
                    <a:cubicBezTo>
                      <a:pt x="5" y="73"/>
                      <a:pt x="5" y="73"/>
                      <a:pt x="5" y="73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7" y="88"/>
                      <a:pt x="18" y="89"/>
                      <a:pt x="18" y="90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19" y="93"/>
                      <a:pt x="21" y="97"/>
                      <a:pt x="23" y="100"/>
                    </a:cubicBezTo>
                    <a:cubicBezTo>
                      <a:pt x="25" y="104"/>
                      <a:pt x="27" y="107"/>
                      <a:pt x="30" y="110"/>
                    </a:cubicBezTo>
                    <a:cubicBezTo>
                      <a:pt x="31" y="110"/>
                      <a:pt x="31" y="112"/>
                      <a:pt x="30" y="113"/>
                    </a:cubicBezTo>
                    <a:cubicBezTo>
                      <a:pt x="26" y="119"/>
                      <a:pt x="26" y="119"/>
                      <a:pt x="26" y="119"/>
                    </a:cubicBezTo>
                    <a:cubicBezTo>
                      <a:pt x="39" y="129"/>
                      <a:pt x="39" y="129"/>
                      <a:pt x="39" y="129"/>
                    </a:cubicBezTo>
                    <a:cubicBezTo>
                      <a:pt x="44" y="122"/>
                      <a:pt x="44" y="122"/>
                      <a:pt x="44" y="122"/>
                    </a:cubicBezTo>
                    <a:cubicBezTo>
                      <a:pt x="44" y="121"/>
                      <a:pt x="46" y="121"/>
                      <a:pt x="47" y="122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50" y="123"/>
                      <a:pt x="54" y="125"/>
                      <a:pt x="58" y="126"/>
                    </a:cubicBezTo>
                    <a:cubicBezTo>
                      <a:pt x="62" y="127"/>
                      <a:pt x="66" y="127"/>
                      <a:pt x="69" y="127"/>
                    </a:cubicBezTo>
                    <a:cubicBezTo>
                      <a:pt x="70" y="127"/>
                      <a:pt x="71" y="127"/>
                      <a:pt x="71" y="128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0" y="142"/>
                      <a:pt x="69" y="141"/>
                      <a:pt x="69" y="140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4" y="132"/>
                      <a:pt x="60" y="131"/>
                      <a:pt x="57" y="130"/>
                    </a:cubicBezTo>
                    <a:cubicBezTo>
                      <a:pt x="53" y="129"/>
                      <a:pt x="50" y="128"/>
                      <a:pt x="47" y="127"/>
                    </a:cubicBezTo>
                    <a:cubicBezTo>
                      <a:pt x="42" y="133"/>
                      <a:pt x="42" y="133"/>
                      <a:pt x="42" y="133"/>
                    </a:cubicBezTo>
                    <a:cubicBezTo>
                      <a:pt x="41" y="135"/>
                      <a:pt x="39" y="135"/>
                      <a:pt x="38" y="13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0" y="121"/>
                      <a:pt x="20" y="119"/>
                      <a:pt x="21" y="118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23" y="109"/>
                      <a:pt x="21" y="106"/>
                      <a:pt x="19" y="103"/>
                    </a:cubicBezTo>
                    <a:cubicBezTo>
                      <a:pt x="17" y="100"/>
                      <a:pt x="15" y="96"/>
                      <a:pt x="14" y="93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5" y="95"/>
                      <a:pt x="4" y="94"/>
                      <a:pt x="3" y="92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0"/>
                      <a:pt x="1" y="69"/>
                      <a:pt x="2" y="69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0" y="64"/>
                      <a:pt x="11" y="60"/>
                      <a:pt x="12" y="57"/>
                    </a:cubicBezTo>
                    <a:cubicBezTo>
                      <a:pt x="13" y="53"/>
                      <a:pt x="14" y="50"/>
                      <a:pt x="15" y="46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7" y="41"/>
                      <a:pt x="7" y="39"/>
                      <a:pt x="8" y="38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0"/>
                      <a:pt x="23" y="20"/>
                      <a:pt x="24" y="21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3"/>
                      <a:pt x="36" y="21"/>
                      <a:pt x="39" y="19"/>
                    </a:cubicBezTo>
                    <a:cubicBezTo>
                      <a:pt x="42" y="17"/>
                      <a:pt x="45" y="15"/>
                      <a:pt x="49" y="14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5"/>
                      <a:pt x="48" y="4"/>
                      <a:pt x="50" y="3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4"/>
                      <a:pt x="70" y="13"/>
                      <a:pt x="70" y="13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16"/>
                      <a:pt x="53" y="18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9" y="19"/>
                      <a:pt x="45" y="21"/>
                      <a:pt x="42" y="23"/>
                    </a:cubicBezTo>
                    <a:cubicBezTo>
                      <a:pt x="38" y="25"/>
                      <a:pt x="35" y="27"/>
                      <a:pt x="32" y="30"/>
                    </a:cubicBezTo>
                    <a:cubicBezTo>
                      <a:pt x="31" y="31"/>
                      <a:pt x="30" y="31"/>
                      <a:pt x="29" y="30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1" y="46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50"/>
                      <a:pt x="17" y="54"/>
                      <a:pt x="16" y="58"/>
                    </a:cubicBezTo>
                    <a:cubicBezTo>
                      <a:pt x="15" y="62"/>
                      <a:pt x="15" y="66"/>
                      <a:pt x="15" y="69"/>
                    </a:cubicBezTo>
                    <a:cubicBezTo>
                      <a:pt x="15" y="71"/>
                      <a:pt x="14" y="72"/>
                      <a:pt x="13" y="72"/>
                    </a:cubicBezTo>
                    <a:close/>
                    <a:moveTo>
                      <a:pt x="71" y="25"/>
                    </a:moveTo>
                    <a:cubicBezTo>
                      <a:pt x="69" y="25"/>
                      <a:pt x="66" y="25"/>
                      <a:pt x="64" y="26"/>
                    </a:cubicBezTo>
                    <a:cubicBezTo>
                      <a:pt x="52" y="28"/>
                      <a:pt x="42" y="34"/>
                      <a:pt x="34" y="44"/>
                    </a:cubicBezTo>
                    <a:cubicBezTo>
                      <a:pt x="27" y="54"/>
                      <a:pt x="24" y="67"/>
                      <a:pt x="26" y="78"/>
                    </a:cubicBezTo>
                    <a:cubicBezTo>
                      <a:pt x="28" y="90"/>
                      <a:pt x="34" y="100"/>
                      <a:pt x="44" y="108"/>
                    </a:cubicBezTo>
                    <a:cubicBezTo>
                      <a:pt x="52" y="114"/>
                      <a:pt x="62" y="117"/>
                      <a:pt x="71" y="117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63" y="112"/>
                      <a:pt x="54" y="109"/>
                      <a:pt x="47" y="104"/>
                    </a:cubicBezTo>
                    <a:cubicBezTo>
                      <a:pt x="38" y="97"/>
                      <a:pt x="32" y="88"/>
                      <a:pt x="31" y="77"/>
                    </a:cubicBezTo>
                    <a:cubicBezTo>
                      <a:pt x="29" y="67"/>
                      <a:pt x="31" y="56"/>
                      <a:pt x="38" y="47"/>
                    </a:cubicBezTo>
                    <a:cubicBezTo>
                      <a:pt x="45" y="38"/>
                      <a:pt x="54" y="32"/>
                      <a:pt x="65" y="31"/>
                    </a:cubicBezTo>
                    <a:cubicBezTo>
                      <a:pt x="67" y="30"/>
                      <a:pt x="69" y="30"/>
                      <a:pt x="71" y="30"/>
                    </a:cubicBezTo>
                    <a:lnTo>
                      <a:pt x="7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4" name="Freeform 123"/>
              <p:cNvSpPr>
                <a:spLocks noEditPoints="1"/>
              </p:cNvSpPr>
              <p:nvPr/>
            </p:nvSpPr>
            <p:spPr bwMode="auto">
              <a:xfrm>
                <a:off x="9342438" y="873125"/>
                <a:ext cx="220663" cy="223838"/>
              </a:xfrm>
              <a:custGeom>
                <a:avLst/>
                <a:gdLst>
                  <a:gd name="T0" fmla="*/ 86 w 98"/>
                  <a:gd name="T1" fmla="*/ 64 h 99"/>
                  <a:gd name="T2" fmla="*/ 88 w 98"/>
                  <a:gd name="T3" fmla="*/ 52 h 99"/>
                  <a:gd name="T4" fmla="*/ 84 w 98"/>
                  <a:gd name="T5" fmla="*/ 37 h 99"/>
                  <a:gd name="T6" fmla="*/ 83 w 98"/>
                  <a:gd name="T7" fmla="*/ 21 h 99"/>
                  <a:gd name="T8" fmla="*/ 71 w 98"/>
                  <a:gd name="T9" fmla="*/ 19 h 99"/>
                  <a:gd name="T10" fmla="*/ 64 w 98"/>
                  <a:gd name="T11" fmla="*/ 13 h 99"/>
                  <a:gd name="T12" fmla="*/ 53 w 98"/>
                  <a:gd name="T13" fmla="*/ 5 h 99"/>
                  <a:gd name="T14" fmla="*/ 49 w 98"/>
                  <a:gd name="T15" fmla="*/ 12 h 99"/>
                  <a:gd name="T16" fmla="*/ 68 w 98"/>
                  <a:gd name="T17" fmla="*/ 4 h 99"/>
                  <a:gd name="T18" fmla="*/ 74 w 98"/>
                  <a:gd name="T19" fmla="*/ 15 h 99"/>
                  <a:gd name="T20" fmla="*/ 85 w 98"/>
                  <a:gd name="T21" fmla="*/ 16 h 99"/>
                  <a:gd name="T22" fmla="*/ 94 w 98"/>
                  <a:gd name="T23" fmla="*/ 34 h 99"/>
                  <a:gd name="T24" fmla="*/ 91 w 98"/>
                  <a:gd name="T25" fmla="*/ 48 h 99"/>
                  <a:gd name="T26" fmla="*/ 94 w 98"/>
                  <a:gd name="T27" fmla="*/ 69 h 99"/>
                  <a:gd name="T28" fmla="*/ 83 w 98"/>
                  <a:gd name="T29" fmla="*/ 74 h 99"/>
                  <a:gd name="T30" fmla="*/ 83 w 98"/>
                  <a:gd name="T31" fmla="*/ 82 h 99"/>
                  <a:gd name="T32" fmla="*/ 64 w 98"/>
                  <a:gd name="T33" fmla="*/ 94 h 99"/>
                  <a:gd name="T34" fmla="*/ 50 w 98"/>
                  <a:gd name="T35" fmla="*/ 92 h 99"/>
                  <a:gd name="T36" fmla="*/ 49 w 98"/>
                  <a:gd name="T37" fmla="*/ 87 h 99"/>
                  <a:gd name="T38" fmla="*/ 64 w 98"/>
                  <a:gd name="T39" fmla="*/ 86 h 99"/>
                  <a:gd name="T40" fmla="*/ 77 w 98"/>
                  <a:gd name="T41" fmla="*/ 83 h 99"/>
                  <a:gd name="T42" fmla="*/ 75 w 98"/>
                  <a:gd name="T43" fmla="*/ 76 h 99"/>
                  <a:gd name="T44" fmla="*/ 86 w 98"/>
                  <a:gd name="T45" fmla="*/ 64 h 99"/>
                  <a:gd name="T46" fmla="*/ 77 w 98"/>
                  <a:gd name="T47" fmla="*/ 56 h 99"/>
                  <a:gd name="T48" fmla="*/ 61 w 98"/>
                  <a:gd name="T49" fmla="*/ 23 h 99"/>
                  <a:gd name="T50" fmla="*/ 49 w 98"/>
                  <a:gd name="T51" fmla="*/ 25 h 99"/>
                  <a:gd name="T52" fmla="*/ 63 w 98"/>
                  <a:gd name="T53" fmla="*/ 30 h 99"/>
                  <a:gd name="T54" fmla="*/ 62 w 98"/>
                  <a:gd name="T55" fmla="*/ 70 h 99"/>
                  <a:gd name="T56" fmla="*/ 49 w 98"/>
                  <a:gd name="T57" fmla="*/ 12 h 99"/>
                  <a:gd name="T58" fmla="*/ 33 w 98"/>
                  <a:gd name="T59" fmla="*/ 13 h 99"/>
                  <a:gd name="T60" fmla="*/ 21 w 98"/>
                  <a:gd name="T61" fmla="*/ 16 h 99"/>
                  <a:gd name="T62" fmla="*/ 23 w 98"/>
                  <a:gd name="T63" fmla="*/ 22 h 99"/>
                  <a:gd name="T64" fmla="*/ 12 w 98"/>
                  <a:gd name="T65" fmla="*/ 35 h 99"/>
                  <a:gd name="T66" fmla="*/ 8 w 98"/>
                  <a:gd name="T67" fmla="*/ 33 h 99"/>
                  <a:gd name="T68" fmla="*/ 11 w 98"/>
                  <a:gd name="T69" fmla="*/ 49 h 99"/>
                  <a:gd name="T70" fmla="*/ 12 w 98"/>
                  <a:gd name="T71" fmla="*/ 65 h 99"/>
                  <a:gd name="T72" fmla="*/ 19 w 98"/>
                  <a:gd name="T73" fmla="*/ 75 h 99"/>
                  <a:gd name="T74" fmla="*/ 33 w 98"/>
                  <a:gd name="T75" fmla="*/ 83 h 99"/>
                  <a:gd name="T76" fmla="*/ 34 w 98"/>
                  <a:gd name="T77" fmla="*/ 86 h 99"/>
                  <a:gd name="T78" fmla="*/ 46 w 98"/>
                  <a:gd name="T79" fmla="*/ 89 h 99"/>
                  <a:gd name="T80" fmla="*/ 49 w 98"/>
                  <a:gd name="T81" fmla="*/ 97 h 99"/>
                  <a:gd name="T82" fmla="*/ 28 w 98"/>
                  <a:gd name="T83" fmla="*/ 92 h 99"/>
                  <a:gd name="T84" fmla="*/ 20 w 98"/>
                  <a:gd name="T85" fmla="*/ 80 h 99"/>
                  <a:gd name="T86" fmla="*/ 12 w 98"/>
                  <a:gd name="T87" fmla="*/ 82 h 99"/>
                  <a:gd name="T88" fmla="*/ 8 w 98"/>
                  <a:gd name="T89" fmla="*/ 62 h 99"/>
                  <a:gd name="T90" fmla="*/ 2 w 98"/>
                  <a:gd name="T91" fmla="*/ 50 h 99"/>
                  <a:gd name="T92" fmla="*/ 7 w 98"/>
                  <a:gd name="T93" fmla="*/ 28 h 99"/>
                  <a:gd name="T94" fmla="*/ 18 w 98"/>
                  <a:gd name="T95" fmla="*/ 20 h 99"/>
                  <a:gd name="T96" fmla="*/ 16 w 98"/>
                  <a:gd name="T97" fmla="*/ 13 h 99"/>
                  <a:gd name="T98" fmla="*/ 37 w 98"/>
                  <a:gd name="T99" fmla="*/ 9 h 99"/>
                  <a:gd name="T100" fmla="*/ 49 w 98"/>
                  <a:gd name="T101" fmla="*/ 2 h 99"/>
                  <a:gd name="T102" fmla="*/ 49 w 98"/>
                  <a:gd name="T103" fmla="*/ 20 h 99"/>
                  <a:gd name="T104" fmla="*/ 33 w 98"/>
                  <a:gd name="T105" fmla="*/ 25 h 99"/>
                  <a:gd name="T106" fmla="*/ 32 w 98"/>
                  <a:gd name="T107" fmla="*/ 73 h 99"/>
                  <a:gd name="T108" fmla="*/ 49 w 98"/>
                  <a:gd name="T109" fmla="*/ 79 h 99"/>
                  <a:gd name="T110" fmla="*/ 39 w 98"/>
                  <a:gd name="T111" fmla="*/ 72 h 99"/>
                  <a:gd name="T112" fmla="*/ 25 w 98"/>
                  <a:gd name="T113" fmla="*/ 44 h 99"/>
                  <a:gd name="T114" fmla="*/ 49 w 98"/>
                  <a:gd name="T115" fmla="*/ 2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8" h="99">
                    <a:moveTo>
                      <a:pt x="86" y="64"/>
                    </a:moveTo>
                    <a:cubicBezTo>
                      <a:pt x="86" y="64"/>
                      <a:pt x="86" y="64"/>
                      <a:pt x="86" y="64"/>
                    </a:cubicBezTo>
                    <a:cubicBezTo>
                      <a:pt x="86" y="64"/>
                      <a:pt x="86" y="64"/>
                      <a:pt x="86" y="64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3" y="53"/>
                      <a:pt x="93" y="53"/>
                      <a:pt x="93" y="53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7" y="52"/>
                      <a:pt x="86" y="51"/>
                      <a:pt x="87" y="50"/>
                    </a:cubicBezTo>
                    <a:cubicBezTo>
                      <a:pt x="87" y="47"/>
                      <a:pt x="86" y="45"/>
                      <a:pt x="86" y="43"/>
                    </a:cubicBezTo>
                    <a:cubicBezTo>
                      <a:pt x="86" y="41"/>
                      <a:pt x="85" y="39"/>
                      <a:pt x="84" y="37"/>
                    </a:cubicBezTo>
                    <a:cubicBezTo>
                      <a:pt x="84" y="36"/>
                      <a:pt x="84" y="34"/>
                      <a:pt x="85" y="34"/>
                    </a:cubicBezTo>
                    <a:cubicBezTo>
                      <a:pt x="89" y="31"/>
                      <a:pt x="89" y="31"/>
                      <a:pt x="89" y="31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4"/>
                      <a:pt x="76" y="24"/>
                      <a:pt x="76" y="23"/>
                    </a:cubicBezTo>
                    <a:cubicBezTo>
                      <a:pt x="74" y="21"/>
                      <a:pt x="73" y="20"/>
                      <a:pt x="71" y="19"/>
                    </a:cubicBezTo>
                    <a:cubicBezTo>
                      <a:pt x="69" y="17"/>
                      <a:pt x="67" y="16"/>
                      <a:pt x="65" y="15"/>
                    </a:cubicBezTo>
                    <a:cubicBezTo>
                      <a:pt x="64" y="15"/>
                      <a:pt x="63" y="14"/>
                      <a:pt x="64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1" y="11"/>
                      <a:pt x="50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0"/>
                      <a:pt x="50" y="0"/>
                      <a:pt x="51" y="0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9" y="4"/>
                      <a:pt x="70" y="6"/>
                      <a:pt x="70" y="7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70" y="13"/>
                      <a:pt x="72" y="14"/>
                      <a:pt x="74" y="15"/>
                    </a:cubicBezTo>
                    <a:cubicBezTo>
                      <a:pt x="75" y="16"/>
                      <a:pt x="76" y="17"/>
                      <a:pt x="78" y="18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3" y="15"/>
                      <a:pt x="85" y="15"/>
                      <a:pt x="85" y="16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5" y="32"/>
                      <a:pt x="95" y="34"/>
                      <a:pt x="94" y="34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0" y="39"/>
                      <a:pt x="90" y="40"/>
                      <a:pt x="91" y="42"/>
                    </a:cubicBezTo>
                    <a:cubicBezTo>
                      <a:pt x="91" y="44"/>
                      <a:pt x="91" y="46"/>
                      <a:pt x="91" y="48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8" y="49"/>
                      <a:pt x="98" y="50"/>
                      <a:pt x="98" y="52"/>
                    </a:cubicBezTo>
                    <a:cubicBezTo>
                      <a:pt x="94" y="69"/>
                      <a:pt x="94" y="69"/>
                      <a:pt x="94" y="69"/>
                    </a:cubicBezTo>
                    <a:cubicBezTo>
                      <a:pt x="94" y="70"/>
                      <a:pt x="93" y="71"/>
                      <a:pt x="91" y="70"/>
                    </a:cubicBezTo>
                    <a:cubicBezTo>
                      <a:pt x="86" y="69"/>
                      <a:pt x="86" y="69"/>
                      <a:pt x="86" y="69"/>
                    </a:cubicBezTo>
                    <a:cubicBezTo>
                      <a:pt x="86" y="71"/>
                      <a:pt x="85" y="72"/>
                      <a:pt x="83" y="74"/>
                    </a:cubicBezTo>
                    <a:cubicBezTo>
                      <a:pt x="82" y="75"/>
                      <a:pt x="81" y="77"/>
                      <a:pt x="80" y="78"/>
                    </a:cubicBezTo>
                    <a:cubicBezTo>
                      <a:pt x="83" y="82"/>
                      <a:pt x="83" y="82"/>
                      <a:pt x="83" y="82"/>
                    </a:cubicBezTo>
                    <a:cubicBezTo>
                      <a:pt x="83" y="82"/>
                      <a:pt x="83" y="82"/>
                      <a:pt x="83" y="82"/>
                    </a:cubicBezTo>
                    <a:cubicBezTo>
                      <a:pt x="83" y="84"/>
                      <a:pt x="83" y="85"/>
                      <a:pt x="82" y="86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66" y="96"/>
                      <a:pt x="65" y="95"/>
                      <a:pt x="64" y="94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0" y="90"/>
                      <a:pt x="58" y="91"/>
                      <a:pt x="56" y="91"/>
                    </a:cubicBezTo>
                    <a:cubicBezTo>
                      <a:pt x="54" y="91"/>
                      <a:pt x="52" y="92"/>
                      <a:pt x="50" y="92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51" y="87"/>
                      <a:pt x="53" y="87"/>
                      <a:pt x="55" y="86"/>
                    </a:cubicBezTo>
                    <a:cubicBezTo>
                      <a:pt x="57" y="86"/>
                      <a:pt x="60" y="85"/>
                      <a:pt x="62" y="85"/>
                    </a:cubicBezTo>
                    <a:cubicBezTo>
                      <a:pt x="63" y="84"/>
                      <a:pt x="64" y="85"/>
                      <a:pt x="64" y="86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7" y="90"/>
                      <a:pt x="67" y="90"/>
                      <a:pt x="67" y="90"/>
                    </a:cubicBezTo>
                    <a:cubicBezTo>
                      <a:pt x="77" y="83"/>
                      <a:pt x="77" y="83"/>
                      <a:pt x="77" y="83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4" y="78"/>
                      <a:pt x="74" y="77"/>
                      <a:pt x="75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7" y="75"/>
                      <a:pt x="78" y="73"/>
                      <a:pt x="80" y="71"/>
                    </a:cubicBezTo>
                    <a:cubicBezTo>
                      <a:pt x="81" y="69"/>
                      <a:pt x="82" y="67"/>
                      <a:pt x="83" y="65"/>
                    </a:cubicBezTo>
                    <a:cubicBezTo>
                      <a:pt x="83" y="64"/>
                      <a:pt x="85" y="64"/>
                      <a:pt x="86" y="64"/>
                    </a:cubicBezTo>
                    <a:close/>
                    <a:moveTo>
                      <a:pt x="49" y="79"/>
                    </a:moveTo>
                    <a:cubicBezTo>
                      <a:pt x="55" y="79"/>
                      <a:pt x="60" y="77"/>
                      <a:pt x="64" y="74"/>
                    </a:cubicBezTo>
                    <a:cubicBezTo>
                      <a:pt x="71" y="70"/>
                      <a:pt x="76" y="64"/>
                      <a:pt x="77" y="56"/>
                    </a:cubicBezTo>
                    <a:cubicBezTo>
                      <a:pt x="79" y="50"/>
                      <a:pt x="78" y="44"/>
                      <a:pt x="76" y="39"/>
                    </a:cubicBezTo>
                    <a:cubicBezTo>
                      <a:pt x="74" y="34"/>
                      <a:pt x="71" y="29"/>
                      <a:pt x="66" y="26"/>
                    </a:cubicBezTo>
                    <a:cubicBezTo>
                      <a:pt x="65" y="25"/>
                      <a:pt x="63" y="24"/>
                      <a:pt x="61" y="23"/>
                    </a:cubicBezTo>
                    <a:cubicBezTo>
                      <a:pt x="59" y="22"/>
                      <a:pt x="57" y="21"/>
                      <a:pt x="55" y="21"/>
                    </a:cubicBezTo>
                    <a:cubicBezTo>
                      <a:pt x="53" y="20"/>
                      <a:pt x="51" y="20"/>
                      <a:pt x="49" y="20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51" y="25"/>
                      <a:pt x="53" y="25"/>
                      <a:pt x="54" y="26"/>
                    </a:cubicBezTo>
                    <a:cubicBezTo>
                      <a:pt x="56" y="26"/>
                      <a:pt x="58" y="26"/>
                      <a:pt x="59" y="27"/>
                    </a:cubicBezTo>
                    <a:cubicBezTo>
                      <a:pt x="61" y="28"/>
                      <a:pt x="62" y="29"/>
                      <a:pt x="63" y="30"/>
                    </a:cubicBezTo>
                    <a:cubicBezTo>
                      <a:pt x="67" y="32"/>
                      <a:pt x="70" y="36"/>
                      <a:pt x="72" y="41"/>
                    </a:cubicBezTo>
                    <a:cubicBezTo>
                      <a:pt x="73" y="45"/>
                      <a:pt x="74" y="50"/>
                      <a:pt x="73" y="55"/>
                    </a:cubicBezTo>
                    <a:cubicBezTo>
                      <a:pt x="71" y="61"/>
                      <a:pt x="67" y="67"/>
                      <a:pt x="62" y="70"/>
                    </a:cubicBezTo>
                    <a:cubicBezTo>
                      <a:pt x="58" y="72"/>
                      <a:pt x="54" y="74"/>
                      <a:pt x="49" y="74"/>
                    </a:cubicBezTo>
                    <a:lnTo>
                      <a:pt x="49" y="79"/>
                    </a:lnTo>
                    <a:close/>
                    <a:moveTo>
                      <a:pt x="49" y="12"/>
                    </a:moveTo>
                    <a:cubicBezTo>
                      <a:pt x="47" y="12"/>
                      <a:pt x="45" y="12"/>
                      <a:pt x="43" y="12"/>
                    </a:cubicBezTo>
                    <a:cubicBezTo>
                      <a:pt x="41" y="13"/>
                      <a:pt x="38" y="13"/>
                      <a:pt x="36" y="14"/>
                    </a:cubicBezTo>
                    <a:cubicBezTo>
                      <a:pt x="35" y="14"/>
                      <a:pt x="34" y="14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4" y="20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1" y="24"/>
                      <a:pt x="20" y="26"/>
                      <a:pt x="18" y="27"/>
                    </a:cubicBezTo>
                    <a:cubicBezTo>
                      <a:pt x="17" y="29"/>
                      <a:pt x="16" y="31"/>
                      <a:pt x="15" y="33"/>
                    </a:cubicBezTo>
                    <a:cubicBezTo>
                      <a:pt x="14" y="34"/>
                      <a:pt x="13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1" y="47"/>
                      <a:pt x="11" y="48"/>
                      <a:pt x="11" y="49"/>
                    </a:cubicBezTo>
                    <a:cubicBezTo>
                      <a:pt x="11" y="51"/>
                      <a:pt x="11" y="53"/>
                      <a:pt x="12" y="56"/>
                    </a:cubicBezTo>
                    <a:cubicBezTo>
                      <a:pt x="12" y="58"/>
                      <a:pt x="13" y="60"/>
                      <a:pt x="14" y="62"/>
                    </a:cubicBezTo>
                    <a:cubicBezTo>
                      <a:pt x="14" y="63"/>
                      <a:pt x="13" y="64"/>
                      <a:pt x="12" y="65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20" y="75"/>
                      <a:pt x="21" y="75"/>
                      <a:pt x="22" y="76"/>
                    </a:cubicBezTo>
                    <a:cubicBezTo>
                      <a:pt x="24" y="77"/>
                      <a:pt x="25" y="79"/>
                      <a:pt x="27" y="80"/>
                    </a:cubicBezTo>
                    <a:cubicBezTo>
                      <a:pt x="29" y="81"/>
                      <a:pt x="31" y="82"/>
                      <a:pt x="33" y="83"/>
                    </a:cubicBezTo>
                    <a:cubicBezTo>
                      <a:pt x="34" y="84"/>
                      <a:pt x="34" y="85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8"/>
                      <a:pt x="48" y="87"/>
                      <a:pt x="49" y="8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8" y="98"/>
                      <a:pt x="47" y="99"/>
                      <a:pt x="46" y="98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8" y="94"/>
                      <a:pt x="28" y="93"/>
                      <a:pt x="28" y="92"/>
                    </a:cubicBezTo>
                    <a:cubicBezTo>
                      <a:pt x="29" y="87"/>
                      <a:pt x="29" y="87"/>
                      <a:pt x="29" y="87"/>
                    </a:cubicBezTo>
                    <a:cubicBezTo>
                      <a:pt x="27" y="86"/>
                      <a:pt x="26" y="85"/>
                      <a:pt x="24" y="84"/>
                    </a:cubicBezTo>
                    <a:cubicBezTo>
                      <a:pt x="23" y="83"/>
                      <a:pt x="21" y="82"/>
                      <a:pt x="20" y="80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5" y="84"/>
                      <a:pt x="13" y="83"/>
                      <a:pt x="12" y="82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7"/>
                      <a:pt x="3" y="65"/>
                      <a:pt x="4" y="64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60"/>
                      <a:pt x="7" y="58"/>
                      <a:pt x="7" y="56"/>
                    </a:cubicBezTo>
                    <a:cubicBezTo>
                      <a:pt x="7" y="55"/>
                      <a:pt x="7" y="53"/>
                      <a:pt x="7" y="51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0" y="49"/>
                      <a:pt x="0" y="48"/>
                      <a:pt x="0" y="47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29"/>
                      <a:pt x="5" y="28"/>
                      <a:pt x="7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8"/>
                      <a:pt x="13" y="26"/>
                      <a:pt x="14" y="25"/>
                    </a:cubicBezTo>
                    <a:cubicBezTo>
                      <a:pt x="15" y="23"/>
                      <a:pt x="17" y="22"/>
                      <a:pt x="18" y="20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5"/>
                      <a:pt x="15" y="14"/>
                      <a:pt x="16" y="1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2" y="3"/>
                      <a:pt x="33" y="3"/>
                      <a:pt x="34" y="4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8"/>
                      <a:pt x="40" y="8"/>
                      <a:pt x="42" y="7"/>
                    </a:cubicBezTo>
                    <a:cubicBezTo>
                      <a:pt x="44" y="7"/>
                      <a:pt x="46" y="7"/>
                      <a:pt x="47" y="7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9" y="2"/>
                      <a:pt x="49" y="1"/>
                      <a:pt x="49" y="1"/>
                    </a:cubicBezTo>
                    <a:cubicBezTo>
                      <a:pt x="49" y="12"/>
                      <a:pt x="49" y="12"/>
                      <a:pt x="49" y="12"/>
                    </a:cubicBezTo>
                    <a:close/>
                    <a:moveTo>
                      <a:pt x="49" y="20"/>
                    </a:moveTo>
                    <a:cubicBezTo>
                      <a:pt x="43" y="20"/>
                      <a:pt x="38" y="22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27" y="29"/>
                      <a:pt x="22" y="35"/>
                      <a:pt x="20" y="43"/>
                    </a:cubicBezTo>
                    <a:cubicBezTo>
                      <a:pt x="19" y="48"/>
                      <a:pt x="20" y="54"/>
                      <a:pt x="22" y="60"/>
                    </a:cubicBezTo>
                    <a:cubicBezTo>
                      <a:pt x="24" y="65"/>
                      <a:pt x="27" y="69"/>
                      <a:pt x="32" y="73"/>
                    </a:cubicBezTo>
                    <a:cubicBezTo>
                      <a:pt x="33" y="74"/>
                      <a:pt x="35" y="75"/>
                      <a:pt x="37" y="76"/>
                    </a:cubicBezTo>
                    <a:cubicBezTo>
                      <a:pt x="39" y="77"/>
                      <a:pt x="40" y="77"/>
                      <a:pt x="42" y="78"/>
                    </a:cubicBezTo>
                    <a:cubicBezTo>
                      <a:pt x="45" y="78"/>
                      <a:pt x="47" y="79"/>
                      <a:pt x="49" y="79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7" y="74"/>
                      <a:pt x="45" y="74"/>
                      <a:pt x="43" y="73"/>
                    </a:cubicBezTo>
                    <a:cubicBezTo>
                      <a:pt x="42" y="73"/>
                      <a:pt x="40" y="72"/>
                      <a:pt x="39" y="72"/>
                    </a:cubicBezTo>
                    <a:cubicBezTo>
                      <a:pt x="37" y="71"/>
                      <a:pt x="36" y="70"/>
                      <a:pt x="35" y="69"/>
                    </a:cubicBezTo>
                    <a:cubicBezTo>
                      <a:pt x="31" y="66"/>
                      <a:pt x="28" y="62"/>
                      <a:pt x="26" y="58"/>
                    </a:cubicBezTo>
                    <a:cubicBezTo>
                      <a:pt x="24" y="53"/>
                      <a:pt x="24" y="49"/>
                      <a:pt x="25" y="44"/>
                    </a:cubicBezTo>
                    <a:cubicBezTo>
                      <a:pt x="27" y="37"/>
                      <a:pt x="31" y="32"/>
                      <a:pt x="36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0" y="26"/>
                      <a:pt x="44" y="25"/>
                      <a:pt x="49" y="25"/>
                    </a:cubicBezTo>
                    <a:lnTo>
                      <a:pt x="4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5" name="Freeform 124"/>
              <p:cNvSpPr>
                <a:spLocks noEditPoints="1"/>
              </p:cNvSpPr>
              <p:nvPr/>
            </p:nvSpPr>
            <p:spPr bwMode="auto">
              <a:xfrm>
                <a:off x="6662738" y="3049588"/>
                <a:ext cx="330200" cy="331788"/>
              </a:xfrm>
              <a:custGeom>
                <a:avLst/>
                <a:gdLst>
                  <a:gd name="T0" fmla="*/ 73 w 146"/>
                  <a:gd name="T1" fmla="*/ 142 h 147"/>
                  <a:gd name="T2" fmla="*/ 122 w 146"/>
                  <a:gd name="T3" fmla="*/ 122 h 147"/>
                  <a:gd name="T4" fmla="*/ 142 w 146"/>
                  <a:gd name="T5" fmla="*/ 74 h 147"/>
                  <a:gd name="T6" fmla="*/ 122 w 146"/>
                  <a:gd name="T7" fmla="*/ 25 h 147"/>
                  <a:gd name="T8" fmla="*/ 73 w 146"/>
                  <a:gd name="T9" fmla="*/ 5 h 147"/>
                  <a:gd name="T10" fmla="*/ 73 w 146"/>
                  <a:gd name="T11" fmla="*/ 0 h 147"/>
                  <a:gd name="T12" fmla="*/ 125 w 146"/>
                  <a:gd name="T13" fmla="*/ 22 h 147"/>
                  <a:gd name="T14" fmla="*/ 146 w 146"/>
                  <a:gd name="T15" fmla="*/ 74 h 147"/>
                  <a:gd name="T16" fmla="*/ 125 w 146"/>
                  <a:gd name="T17" fmla="*/ 125 h 147"/>
                  <a:gd name="T18" fmla="*/ 73 w 146"/>
                  <a:gd name="T19" fmla="*/ 147 h 147"/>
                  <a:gd name="T20" fmla="*/ 73 w 146"/>
                  <a:gd name="T21" fmla="*/ 142 h 147"/>
                  <a:gd name="T22" fmla="*/ 73 w 146"/>
                  <a:gd name="T23" fmla="*/ 96 h 147"/>
                  <a:gd name="T24" fmla="*/ 88 w 146"/>
                  <a:gd name="T25" fmla="*/ 90 h 147"/>
                  <a:gd name="T26" fmla="*/ 90 w 146"/>
                  <a:gd name="T27" fmla="*/ 89 h 147"/>
                  <a:gd name="T28" fmla="*/ 112 w 146"/>
                  <a:gd name="T29" fmla="*/ 38 h 147"/>
                  <a:gd name="T30" fmla="*/ 112 w 146"/>
                  <a:gd name="T31" fmla="*/ 38 h 147"/>
                  <a:gd name="T32" fmla="*/ 112 w 146"/>
                  <a:gd name="T33" fmla="*/ 38 h 147"/>
                  <a:gd name="T34" fmla="*/ 112 w 146"/>
                  <a:gd name="T35" fmla="*/ 36 h 147"/>
                  <a:gd name="T36" fmla="*/ 108 w 146"/>
                  <a:gd name="T37" fmla="*/ 35 h 147"/>
                  <a:gd name="T38" fmla="*/ 73 w 146"/>
                  <a:gd name="T39" fmla="*/ 51 h 147"/>
                  <a:gd name="T40" fmla="*/ 73 w 146"/>
                  <a:gd name="T41" fmla="*/ 56 h 147"/>
                  <a:gd name="T42" fmla="*/ 105 w 146"/>
                  <a:gd name="T43" fmla="*/ 42 h 147"/>
                  <a:gd name="T44" fmla="*/ 86 w 146"/>
                  <a:gd name="T45" fmla="*/ 86 h 147"/>
                  <a:gd name="T46" fmla="*/ 73 w 146"/>
                  <a:gd name="T47" fmla="*/ 91 h 147"/>
                  <a:gd name="T48" fmla="*/ 73 w 146"/>
                  <a:gd name="T49" fmla="*/ 96 h 147"/>
                  <a:gd name="T50" fmla="*/ 73 w 146"/>
                  <a:gd name="T51" fmla="*/ 5 h 147"/>
                  <a:gd name="T52" fmla="*/ 25 w 146"/>
                  <a:gd name="T53" fmla="*/ 25 h 147"/>
                  <a:gd name="T54" fmla="*/ 5 w 146"/>
                  <a:gd name="T55" fmla="*/ 74 h 147"/>
                  <a:gd name="T56" fmla="*/ 25 w 146"/>
                  <a:gd name="T57" fmla="*/ 122 h 147"/>
                  <a:gd name="T58" fmla="*/ 73 w 146"/>
                  <a:gd name="T59" fmla="*/ 142 h 147"/>
                  <a:gd name="T60" fmla="*/ 73 w 146"/>
                  <a:gd name="T61" fmla="*/ 147 h 147"/>
                  <a:gd name="T62" fmla="*/ 22 w 146"/>
                  <a:gd name="T63" fmla="*/ 125 h 147"/>
                  <a:gd name="T64" fmla="*/ 0 w 146"/>
                  <a:gd name="T65" fmla="*/ 74 h 147"/>
                  <a:gd name="T66" fmla="*/ 22 w 146"/>
                  <a:gd name="T67" fmla="*/ 22 h 147"/>
                  <a:gd name="T68" fmla="*/ 73 w 146"/>
                  <a:gd name="T69" fmla="*/ 0 h 147"/>
                  <a:gd name="T70" fmla="*/ 73 w 146"/>
                  <a:gd name="T71" fmla="*/ 5 h 147"/>
                  <a:gd name="T72" fmla="*/ 73 w 146"/>
                  <a:gd name="T73" fmla="*/ 51 h 147"/>
                  <a:gd name="T74" fmla="*/ 58 w 146"/>
                  <a:gd name="T75" fmla="*/ 57 h 147"/>
                  <a:gd name="T76" fmla="*/ 57 w 146"/>
                  <a:gd name="T77" fmla="*/ 59 h 147"/>
                  <a:gd name="T78" fmla="*/ 35 w 146"/>
                  <a:gd name="T79" fmla="*/ 109 h 147"/>
                  <a:gd name="T80" fmla="*/ 35 w 146"/>
                  <a:gd name="T81" fmla="*/ 109 h 147"/>
                  <a:gd name="T82" fmla="*/ 35 w 146"/>
                  <a:gd name="T83" fmla="*/ 109 h 147"/>
                  <a:gd name="T84" fmla="*/ 35 w 146"/>
                  <a:gd name="T85" fmla="*/ 111 h 147"/>
                  <a:gd name="T86" fmla="*/ 38 w 146"/>
                  <a:gd name="T87" fmla="*/ 112 h 147"/>
                  <a:gd name="T88" fmla="*/ 73 w 146"/>
                  <a:gd name="T89" fmla="*/ 96 h 147"/>
                  <a:gd name="T90" fmla="*/ 73 w 146"/>
                  <a:gd name="T91" fmla="*/ 91 h 147"/>
                  <a:gd name="T92" fmla="*/ 42 w 146"/>
                  <a:gd name="T93" fmla="*/ 105 h 147"/>
                  <a:gd name="T94" fmla="*/ 61 w 146"/>
                  <a:gd name="T95" fmla="*/ 61 h 147"/>
                  <a:gd name="T96" fmla="*/ 73 w 146"/>
                  <a:gd name="T97" fmla="*/ 56 h 147"/>
                  <a:gd name="T98" fmla="*/ 73 w 146"/>
                  <a:gd name="T99" fmla="*/ 5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6" h="147">
                    <a:moveTo>
                      <a:pt x="73" y="142"/>
                    </a:moveTo>
                    <a:cubicBezTo>
                      <a:pt x="92" y="142"/>
                      <a:pt x="109" y="134"/>
                      <a:pt x="122" y="122"/>
                    </a:cubicBezTo>
                    <a:cubicBezTo>
                      <a:pt x="134" y="110"/>
                      <a:pt x="142" y="92"/>
                      <a:pt x="142" y="74"/>
                    </a:cubicBezTo>
                    <a:cubicBezTo>
                      <a:pt x="142" y="55"/>
                      <a:pt x="134" y="38"/>
                      <a:pt x="122" y="25"/>
                    </a:cubicBezTo>
                    <a:cubicBezTo>
                      <a:pt x="109" y="13"/>
                      <a:pt x="92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93" y="0"/>
                      <a:pt x="112" y="9"/>
                      <a:pt x="125" y="22"/>
                    </a:cubicBezTo>
                    <a:cubicBezTo>
                      <a:pt x="138" y="35"/>
                      <a:pt x="146" y="53"/>
                      <a:pt x="146" y="74"/>
                    </a:cubicBezTo>
                    <a:cubicBezTo>
                      <a:pt x="146" y="94"/>
                      <a:pt x="138" y="112"/>
                      <a:pt x="125" y="125"/>
                    </a:cubicBezTo>
                    <a:cubicBezTo>
                      <a:pt x="112" y="139"/>
                      <a:pt x="93" y="147"/>
                      <a:pt x="73" y="147"/>
                    </a:cubicBezTo>
                    <a:cubicBezTo>
                      <a:pt x="73" y="142"/>
                      <a:pt x="73" y="142"/>
                      <a:pt x="73" y="142"/>
                    </a:cubicBezTo>
                    <a:close/>
                    <a:moveTo>
                      <a:pt x="73" y="96"/>
                    </a:moveTo>
                    <a:cubicBezTo>
                      <a:pt x="88" y="90"/>
                      <a:pt x="88" y="90"/>
                      <a:pt x="88" y="90"/>
                    </a:cubicBezTo>
                    <a:cubicBezTo>
                      <a:pt x="89" y="90"/>
                      <a:pt x="89" y="89"/>
                      <a:pt x="90" y="89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7"/>
                      <a:pt x="112" y="36"/>
                    </a:cubicBezTo>
                    <a:cubicBezTo>
                      <a:pt x="111" y="35"/>
                      <a:pt x="110" y="35"/>
                      <a:pt x="108" y="35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73" y="91"/>
                      <a:pt x="73" y="91"/>
                      <a:pt x="73" y="91"/>
                    </a:cubicBezTo>
                    <a:lnTo>
                      <a:pt x="73" y="96"/>
                    </a:lnTo>
                    <a:close/>
                    <a:moveTo>
                      <a:pt x="73" y="5"/>
                    </a:moveTo>
                    <a:cubicBezTo>
                      <a:pt x="54" y="5"/>
                      <a:pt x="37" y="13"/>
                      <a:pt x="25" y="25"/>
                    </a:cubicBezTo>
                    <a:cubicBezTo>
                      <a:pt x="13" y="38"/>
                      <a:pt x="5" y="55"/>
                      <a:pt x="5" y="74"/>
                    </a:cubicBezTo>
                    <a:cubicBezTo>
                      <a:pt x="5" y="92"/>
                      <a:pt x="13" y="110"/>
                      <a:pt x="25" y="122"/>
                    </a:cubicBezTo>
                    <a:cubicBezTo>
                      <a:pt x="37" y="134"/>
                      <a:pt x="54" y="142"/>
                      <a:pt x="73" y="142"/>
                    </a:cubicBezTo>
                    <a:cubicBezTo>
                      <a:pt x="73" y="147"/>
                      <a:pt x="73" y="147"/>
                      <a:pt x="73" y="147"/>
                    </a:cubicBezTo>
                    <a:cubicBezTo>
                      <a:pt x="53" y="147"/>
                      <a:pt x="35" y="139"/>
                      <a:pt x="22" y="125"/>
                    </a:cubicBezTo>
                    <a:cubicBezTo>
                      <a:pt x="8" y="112"/>
                      <a:pt x="0" y="94"/>
                      <a:pt x="0" y="74"/>
                    </a:cubicBezTo>
                    <a:cubicBezTo>
                      <a:pt x="0" y="53"/>
                      <a:pt x="8" y="35"/>
                      <a:pt x="22" y="22"/>
                    </a:cubicBezTo>
                    <a:cubicBezTo>
                      <a:pt x="35" y="9"/>
                      <a:pt x="5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lose/>
                    <a:moveTo>
                      <a:pt x="73" y="51"/>
                    </a:move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8"/>
                      <a:pt x="57" y="5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10"/>
                      <a:pt x="35" y="111"/>
                    </a:cubicBezTo>
                    <a:cubicBezTo>
                      <a:pt x="35" y="112"/>
                      <a:pt x="37" y="112"/>
                      <a:pt x="38" y="112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42" y="105"/>
                      <a:pt x="42" y="105"/>
                      <a:pt x="42" y="105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6" name="Freeform 125"/>
              <p:cNvSpPr>
                <a:spLocks noEditPoints="1"/>
              </p:cNvSpPr>
              <p:nvPr/>
            </p:nvSpPr>
            <p:spPr bwMode="auto">
              <a:xfrm>
                <a:off x="6804026" y="3189288"/>
                <a:ext cx="47625" cy="47625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1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21 h 21"/>
                  <a:gd name="T14" fmla="*/ 10 w 21"/>
                  <a:gd name="T15" fmla="*/ 16 h 21"/>
                  <a:gd name="T16" fmla="*/ 10 w 21"/>
                  <a:gd name="T17" fmla="*/ 16 h 21"/>
                  <a:gd name="T18" fmla="*/ 14 w 21"/>
                  <a:gd name="T19" fmla="*/ 15 h 21"/>
                  <a:gd name="T20" fmla="*/ 14 w 21"/>
                  <a:gd name="T21" fmla="*/ 15 h 21"/>
                  <a:gd name="T22" fmla="*/ 16 w 21"/>
                  <a:gd name="T23" fmla="*/ 11 h 21"/>
                  <a:gd name="T24" fmla="*/ 14 w 21"/>
                  <a:gd name="T25" fmla="*/ 7 h 21"/>
                  <a:gd name="T26" fmla="*/ 10 w 21"/>
                  <a:gd name="T27" fmla="*/ 5 h 21"/>
                  <a:gd name="T28" fmla="*/ 10 w 21"/>
                  <a:gd name="T29" fmla="*/ 5 h 21"/>
                  <a:gd name="T30" fmla="*/ 10 w 21"/>
                  <a:gd name="T31" fmla="*/ 0 h 21"/>
                  <a:gd name="T32" fmla="*/ 10 w 21"/>
                  <a:gd name="T33" fmla="*/ 21 h 21"/>
                  <a:gd name="T34" fmla="*/ 3 w 21"/>
                  <a:gd name="T35" fmla="*/ 18 h 21"/>
                  <a:gd name="T36" fmla="*/ 0 w 21"/>
                  <a:gd name="T37" fmla="*/ 11 h 21"/>
                  <a:gd name="T38" fmla="*/ 3 w 21"/>
                  <a:gd name="T39" fmla="*/ 3 h 21"/>
                  <a:gd name="T40" fmla="*/ 3 w 21"/>
                  <a:gd name="T41" fmla="*/ 3 h 21"/>
                  <a:gd name="T42" fmla="*/ 10 w 21"/>
                  <a:gd name="T43" fmla="*/ 0 h 21"/>
                  <a:gd name="T44" fmla="*/ 10 w 21"/>
                  <a:gd name="T45" fmla="*/ 5 h 21"/>
                  <a:gd name="T46" fmla="*/ 6 w 21"/>
                  <a:gd name="T47" fmla="*/ 7 h 21"/>
                  <a:gd name="T48" fmla="*/ 6 w 21"/>
                  <a:gd name="T49" fmla="*/ 7 h 21"/>
                  <a:gd name="T50" fmla="*/ 6 w 21"/>
                  <a:gd name="T51" fmla="*/ 7 h 21"/>
                  <a:gd name="T52" fmla="*/ 5 w 21"/>
                  <a:gd name="T53" fmla="*/ 11 h 21"/>
                  <a:gd name="T54" fmla="*/ 6 w 21"/>
                  <a:gd name="T55" fmla="*/ 15 h 21"/>
                  <a:gd name="T56" fmla="*/ 10 w 21"/>
                  <a:gd name="T57" fmla="*/ 16 h 21"/>
                  <a:gd name="T58" fmla="*/ 10 w 21"/>
                  <a:gd name="T5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1"/>
                    </a:cubicBezTo>
                    <a:cubicBezTo>
                      <a:pt x="21" y="14"/>
                      <a:pt x="20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6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3" y="6"/>
                      <a:pt x="12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0"/>
                      <a:pt x="10" y="0"/>
                      <a:pt x="10" y="0"/>
                    </a:cubicBezTo>
                    <a:close/>
                    <a:moveTo>
                      <a:pt x="10" y="21"/>
                    </a:moveTo>
                    <a:cubicBezTo>
                      <a:pt x="7" y="21"/>
                      <a:pt x="5" y="20"/>
                      <a:pt x="3" y="18"/>
                    </a:cubicBezTo>
                    <a:cubicBezTo>
                      <a:pt x="1" y="16"/>
                      <a:pt x="0" y="14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5" y="12"/>
                      <a:pt x="5" y="14"/>
                      <a:pt x="6" y="15"/>
                    </a:cubicBezTo>
                    <a:cubicBezTo>
                      <a:pt x="7" y="16"/>
                      <a:pt x="9" y="16"/>
                      <a:pt x="10" y="16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7" name="Freeform 126"/>
              <p:cNvSpPr>
                <a:spLocks noEditPoints="1"/>
              </p:cNvSpPr>
              <p:nvPr/>
            </p:nvSpPr>
            <p:spPr bwMode="auto">
              <a:xfrm>
                <a:off x="10477501" y="384175"/>
                <a:ext cx="195263" cy="368300"/>
              </a:xfrm>
              <a:custGeom>
                <a:avLst/>
                <a:gdLst>
                  <a:gd name="T0" fmla="*/ 82 w 87"/>
                  <a:gd name="T1" fmla="*/ 5 h 163"/>
                  <a:gd name="T2" fmla="*/ 84 w 87"/>
                  <a:gd name="T3" fmla="*/ 0 h 163"/>
                  <a:gd name="T4" fmla="*/ 84 w 87"/>
                  <a:gd name="T5" fmla="*/ 163 h 163"/>
                  <a:gd name="T6" fmla="*/ 43 w 87"/>
                  <a:gd name="T7" fmla="*/ 149 h 163"/>
                  <a:gd name="T8" fmla="*/ 52 w 87"/>
                  <a:gd name="T9" fmla="*/ 146 h 163"/>
                  <a:gd name="T10" fmla="*/ 52 w 87"/>
                  <a:gd name="T11" fmla="*/ 128 h 163"/>
                  <a:gd name="T12" fmla="*/ 43 w 87"/>
                  <a:gd name="T13" fmla="*/ 124 h 163"/>
                  <a:gd name="T14" fmla="*/ 49 w 87"/>
                  <a:gd name="T15" fmla="*/ 131 h 163"/>
                  <a:gd name="T16" fmla="*/ 51 w 87"/>
                  <a:gd name="T17" fmla="*/ 137 h 163"/>
                  <a:gd name="T18" fmla="*/ 43 w 87"/>
                  <a:gd name="T19" fmla="*/ 144 h 163"/>
                  <a:gd name="T20" fmla="*/ 43 w 87"/>
                  <a:gd name="T21" fmla="*/ 114 h 163"/>
                  <a:gd name="T22" fmla="*/ 52 w 87"/>
                  <a:gd name="T23" fmla="*/ 110 h 163"/>
                  <a:gd name="T24" fmla="*/ 52 w 87"/>
                  <a:gd name="T25" fmla="*/ 93 h 163"/>
                  <a:gd name="T26" fmla="*/ 43 w 87"/>
                  <a:gd name="T27" fmla="*/ 94 h 163"/>
                  <a:gd name="T28" fmla="*/ 49 w 87"/>
                  <a:gd name="T29" fmla="*/ 96 h 163"/>
                  <a:gd name="T30" fmla="*/ 49 w 87"/>
                  <a:gd name="T31" fmla="*/ 107 h 163"/>
                  <a:gd name="T32" fmla="*/ 43 w 87"/>
                  <a:gd name="T33" fmla="*/ 114 h 163"/>
                  <a:gd name="T34" fmla="*/ 79 w 87"/>
                  <a:gd name="T35" fmla="*/ 79 h 163"/>
                  <a:gd name="T36" fmla="*/ 43 w 87"/>
                  <a:gd name="T37" fmla="*/ 46 h 163"/>
                  <a:gd name="T38" fmla="*/ 74 w 87"/>
                  <a:gd name="T39" fmla="*/ 77 h 163"/>
                  <a:gd name="T40" fmla="*/ 43 w 87"/>
                  <a:gd name="T41" fmla="*/ 44 h 163"/>
                  <a:gd name="T42" fmla="*/ 79 w 87"/>
                  <a:gd name="T43" fmla="*/ 11 h 163"/>
                  <a:gd name="T44" fmla="*/ 43 w 87"/>
                  <a:gd name="T45" fmla="*/ 14 h 163"/>
                  <a:gd name="T46" fmla="*/ 43 w 87"/>
                  <a:gd name="T47" fmla="*/ 39 h 163"/>
                  <a:gd name="T48" fmla="*/ 43 w 87"/>
                  <a:gd name="T49" fmla="*/ 159 h 163"/>
                  <a:gd name="T50" fmla="*/ 0 w 87"/>
                  <a:gd name="T51" fmla="*/ 161 h 163"/>
                  <a:gd name="T52" fmla="*/ 43 w 87"/>
                  <a:gd name="T53" fmla="*/ 0 h 163"/>
                  <a:gd name="T54" fmla="*/ 5 w 87"/>
                  <a:gd name="T55" fmla="*/ 159 h 163"/>
                  <a:gd name="T56" fmla="*/ 8 w 87"/>
                  <a:gd name="T57" fmla="*/ 11 h 163"/>
                  <a:gd name="T58" fmla="*/ 43 w 87"/>
                  <a:gd name="T59" fmla="*/ 44 h 163"/>
                  <a:gd name="T60" fmla="*/ 13 w 87"/>
                  <a:gd name="T61" fmla="*/ 14 h 163"/>
                  <a:gd name="T62" fmla="*/ 43 w 87"/>
                  <a:gd name="T63" fmla="*/ 46 h 163"/>
                  <a:gd name="T64" fmla="*/ 8 w 87"/>
                  <a:gd name="T65" fmla="*/ 79 h 163"/>
                  <a:gd name="T66" fmla="*/ 43 w 87"/>
                  <a:gd name="T67" fmla="*/ 77 h 163"/>
                  <a:gd name="T68" fmla="*/ 43 w 87"/>
                  <a:gd name="T69" fmla="*/ 51 h 163"/>
                  <a:gd name="T70" fmla="*/ 35 w 87"/>
                  <a:gd name="T71" fmla="*/ 93 h 163"/>
                  <a:gd name="T72" fmla="*/ 35 w 87"/>
                  <a:gd name="T73" fmla="*/ 110 h 163"/>
                  <a:gd name="T74" fmla="*/ 43 w 87"/>
                  <a:gd name="T75" fmla="*/ 109 h 163"/>
                  <a:gd name="T76" fmla="*/ 36 w 87"/>
                  <a:gd name="T77" fmla="*/ 101 h 163"/>
                  <a:gd name="T78" fmla="*/ 43 w 87"/>
                  <a:gd name="T79" fmla="*/ 94 h 163"/>
                  <a:gd name="T80" fmla="*/ 35 w 87"/>
                  <a:gd name="T81" fmla="*/ 128 h 163"/>
                  <a:gd name="T82" fmla="*/ 35 w 87"/>
                  <a:gd name="T83" fmla="*/ 146 h 163"/>
                  <a:gd name="T84" fmla="*/ 38 w 87"/>
                  <a:gd name="T85" fmla="*/ 142 h 163"/>
                  <a:gd name="T86" fmla="*/ 38 w 87"/>
                  <a:gd name="T87" fmla="*/ 13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7" h="163">
                    <a:moveTo>
                      <a:pt x="43" y="159"/>
                    </a:moveTo>
                    <a:cubicBezTo>
                      <a:pt x="82" y="159"/>
                      <a:pt x="82" y="159"/>
                      <a:pt x="82" y="159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6" y="0"/>
                      <a:pt x="87" y="1"/>
                      <a:pt x="87" y="2"/>
                    </a:cubicBezTo>
                    <a:cubicBezTo>
                      <a:pt x="87" y="161"/>
                      <a:pt x="87" y="161"/>
                      <a:pt x="87" y="161"/>
                    </a:cubicBezTo>
                    <a:cubicBezTo>
                      <a:pt x="87" y="162"/>
                      <a:pt x="86" y="163"/>
                      <a:pt x="84" y="163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43" y="159"/>
                      <a:pt x="43" y="159"/>
                      <a:pt x="43" y="159"/>
                    </a:cubicBezTo>
                    <a:close/>
                    <a:moveTo>
                      <a:pt x="43" y="149"/>
                    </a:moveTo>
                    <a:cubicBezTo>
                      <a:pt x="43" y="149"/>
                      <a:pt x="43" y="149"/>
                      <a:pt x="43" y="149"/>
                    </a:cubicBezTo>
                    <a:cubicBezTo>
                      <a:pt x="47" y="149"/>
                      <a:pt x="50" y="148"/>
                      <a:pt x="52" y="146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4" y="143"/>
                      <a:pt x="56" y="140"/>
                      <a:pt x="56" y="137"/>
                    </a:cubicBezTo>
                    <a:cubicBezTo>
                      <a:pt x="56" y="133"/>
                      <a:pt x="54" y="130"/>
                      <a:pt x="52" y="128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0" y="126"/>
                      <a:pt x="47" y="124"/>
                      <a:pt x="43" y="124"/>
                    </a:cubicBezTo>
                    <a:cubicBezTo>
                      <a:pt x="43" y="124"/>
                      <a:pt x="43" y="124"/>
                      <a:pt x="43" y="124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45" y="129"/>
                      <a:pt x="47" y="130"/>
                      <a:pt x="49" y="131"/>
                    </a:cubicBezTo>
                    <a:cubicBezTo>
                      <a:pt x="49" y="131"/>
                      <a:pt x="49" y="131"/>
                      <a:pt x="49" y="131"/>
                    </a:cubicBezTo>
                    <a:cubicBezTo>
                      <a:pt x="49" y="131"/>
                      <a:pt x="49" y="131"/>
                      <a:pt x="49" y="131"/>
                    </a:cubicBezTo>
                    <a:cubicBezTo>
                      <a:pt x="50" y="133"/>
                      <a:pt x="51" y="135"/>
                      <a:pt x="51" y="137"/>
                    </a:cubicBezTo>
                    <a:cubicBezTo>
                      <a:pt x="51" y="139"/>
                      <a:pt x="50" y="141"/>
                      <a:pt x="49" y="142"/>
                    </a:cubicBezTo>
                    <a:cubicBezTo>
                      <a:pt x="49" y="142"/>
                      <a:pt x="49" y="142"/>
                      <a:pt x="49" y="142"/>
                    </a:cubicBezTo>
                    <a:cubicBezTo>
                      <a:pt x="47" y="144"/>
                      <a:pt x="45" y="144"/>
                      <a:pt x="43" y="144"/>
                    </a:cubicBezTo>
                    <a:cubicBezTo>
                      <a:pt x="43" y="144"/>
                      <a:pt x="43" y="144"/>
                      <a:pt x="43" y="144"/>
                    </a:cubicBezTo>
                    <a:cubicBezTo>
                      <a:pt x="43" y="149"/>
                      <a:pt x="43" y="149"/>
                      <a:pt x="43" y="149"/>
                    </a:cubicBezTo>
                    <a:close/>
                    <a:moveTo>
                      <a:pt x="43" y="114"/>
                    </a:moveTo>
                    <a:cubicBezTo>
                      <a:pt x="43" y="114"/>
                      <a:pt x="43" y="114"/>
                      <a:pt x="43" y="114"/>
                    </a:cubicBezTo>
                    <a:cubicBezTo>
                      <a:pt x="47" y="114"/>
                      <a:pt x="50" y="113"/>
                      <a:pt x="52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4" y="108"/>
                      <a:pt x="56" y="105"/>
                      <a:pt x="56" y="101"/>
                    </a:cubicBezTo>
                    <a:cubicBezTo>
                      <a:pt x="56" y="98"/>
                      <a:pt x="54" y="95"/>
                      <a:pt x="52" y="93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0" y="90"/>
                      <a:pt x="47" y="89"/>
                      <a:pt x="43" y="89"/>
                    </a:cubicBezTo>
                    <a:cubicBezTo>
                      <a:pt x="43" y="89"/>
                      <a:pt x="43" y="89"/>
                      <a:pt x="43" y="89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5" y="94"/>
                      <a:pt x="47" y="95"/>
                      <a:pt x="49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50" y="97"/>
                      <a:pt x="51" y="99"/>
                      <a:pt x="51" y="101"/>
                    </a:cubicBezTo>
                    <a:cubicBezTo>
                      <a:pt x="51" y="104"/>
                      <a:pt x="50" y="105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7" y="108"/>
                      <a:pt x="45" y="109"/>
                      <a:pt x="43" y="109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3" y="114"/>
                      <a:pt x="43" y="114"/>
                      <a:pt x="43" y="114"/>
                    </a:cubicBezTo>
                    <a:close/>
                    <a:moveTo>
                      <a:pt x="43" y="81"/>
                    </a:moveTo>
                    <a:cubicBezTo>
                      <a:pt x="76" y="81"/>
                      <a:pt x="76" y="81"/>
                      <a:pt x="76" y="81"/>
                    </a:cubicBezTo>
                    <a:cubicBezTo>
                      <a:pt x="78" y="81"/>
                      <a:pt x="79" y="80"/>
                      <a:pt x="79" y="7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7"/>
                      <a:pt x="78" y="46"/>
                      <a:pt x="76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81"/>
                      <a:pt x="43" y="81"/>
                      <a:pt x="43" y="81"/>
                    </a:cubicBezTo>
                    <a:close/>
                    <a:moveTo>
                      <a:pt x="43" y="44"/>
                    </a:moveTo>
                    <a:cubicBezTo>
                      <a:pt x="76" y="44"/>
                      <a:pt x="76" y="44"/>
                      <a:pt x="76" y="44"/>
                    </a:cubicBezTo>
                    <a:cubicBezTo>
                      <a:pt x="78" y="44"/>
                      <a:pt x="79" y="43"/>
                      <a:pt x="79" y="4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0"/>
                      <a:pt x="78" y="9"/>
                      <a:pt x="76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43" y="39"/>
                      <a:pt x="43" y="39"/>
                      <a:pt x="43" y="39"/>
                    </a:cubicBezTo>
                    <a:lnTo>
                      <a:pt x="43" y="44"/>
                    </a:lnTo>
                    <a:close/>
                    <a:moveTo>
                      <a:pt x="5" y="159"/>
                    </a:moveTo>
                    <a:cubicBezTo>
                      <a:pt x="43" y="159"/>
                      <a:pt x="43" y="159"/>
                      <a:pt x="43" y="159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2" y="163"/>
                      <a:pt x="2" y="163"/>
                      <a:pt x="2" y="163"/>
                    </a:cubicBezTo>
                    <a:cubicBezTo>
                      <a:pt x="1" y="163"/>
                      <a:pt x="0" y="162"/>
                      <a:pt x="0" y="16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59"/>
                      <a:pt x="5" y="159"/>
                      <a:pt x="5" y="159"/>
                    </a:cubicBezTo>
                    <a:close/>
                    <a:moveTo>
                      <a:pt x="43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3"/>
                      <a:pt x="9" y="44"/>
                      <a:pt x="11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9"/>
                      <a:pt x="43" y="9"/>
                      <a:pt x="43" y="9"/>
                    </a:cubicBezTo>
                    <a:close/>
                    <a:moveTo>
                      <a:pt x="43" y="46"/>
                    </a:moveTo>
                    <a:cubicBezTo>
                      <a:pt x="11" y="46"/>
                      <a:pt x="11" y="46"/>
                      <a:pt x="11" y="46"/>
                    </a:cubicBezTo>
                    <a:cubicBezTo>
                      <a:pt x="9" y="46"/>
                      <a:pt x="8" y="47"/>
                      <a:pt x="8" y="49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8" y="80"/>
                      <a:pt x="9" y="81"/>
                      <a:pt x="11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46"/>
                      <a:pt x="43" y="46"/>
                      <a:pt x="43" y="46"/>
                    </a:cubicBezTo>
                    <a:close/>
                    <a:moveTo>
                      <a:pt x="43" y="89"/>
                    </a:moveTo>
                    <a:cubicBezTo>
                      <a:pt x="40" y="89"/>
                      <a:pt x="37" y="90"/>
                      <a:pt x="35" y="93"/>
                    </a:cubicBezTo>
                    <a:cubicBezTo>
                      <a:pt x="35" y="93"/>
                      <a:pt x="35" y="93"/>
                      <a:pt x="35" y="93"/>
                    </a:cubicBezTo>
                    <a:cubicBezTo>
                      <a:pt x="32" y="95"/>
                      <a:pt x="31" y="98"/>
                      <a:pt x="31" y="101"/>
                    </a:cubicBezTo>
                    <a:cubicBezTo>
                      <a:pt x="31" y="105"/>
                      <a:pt x="32" y="108"/>
                      <a:pt x="35" y="110"/>
                    </a:cubicBezTo>
                    <a:cubicBezTo>
                      <a:pt x="35" y="110"/>
                      <a:pt x="35" y="110"/>
                      <a:pt x="35" y="110"/>
                    </a:cubicBezTo>
                    <a:cubicBezTo>
                      <a:pt x="37" y="112"/>
                      <a:pt x="40" y="114"/>
                      <a:pt x="43" y="114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1" y="109"/>
                      <a:pt x="39" y="108"/>
                      <a:pt x="38" y="107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37" y="105"/>
                      <a:pt x="36" y="104"/>
                      <a:pt x="36" y="101"/>
                    </a:cubicBezTo>
                    <a:cubicBezTo>
                      <a:pt x="36" y="99"/>
                      <a:pt x="37" y="97"/>
                      <a:pt x="38" y="96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9" y="95"/>
                      <a:pt x="41" y="94"/>
                      <a:pt x="43" y="94"/>
                    </a:cubicBezTo>
                    <a:cubicBezTo>
                      <a:pt x="43" y="89"/>
                      <a:pt x="43" y="89"/>
                      <a:pt x="43" y="89"/>
                    </a:cubicBezTo>
                    <a:close/>
                    <a:moveTo>
                      <a:pt x="43" y="124"/>
                    </a:moveTo>
                    <a:cubicBezTo>
                      <a:pt x="40" y="124"/>
                      <a:pt x="37" y="126"/>
                      <a:pt x="35" y="128"/>
                    </a:cubicBezTo>
                    <a:cubicBezTo>
                      <a:pt x="32" y="130"/>
                      <a:pt x="31" y="133"/>
                      <a:pt x="31" y="137"/>
                    </a:cubicBezTo>
                    <a:cubicBezTo>
                      <a:pt x="31" y="140"/>
                      <a:pt x="32" y="143"/>
                      <a:pt x="35" y="146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7" y="148"/>
                      <a:pt x="40" y="149"/>
                      <a:pt x="43" y="149"/>
                    </a:cubicBezTo>
                    <a:cubicBezTo>
                      <a:pt x="43" y="144"/>
                      <a:pt x="43" y="144"/>
                      <a:pt x="43" y="144"/>
                    </a:cubicBezTo>
                    <a:cubicBezTo>
                      <a:pt x="41" y="144"/>
                      <a:pt x="39" y="144"/>
                      <a:pt x="38" y="142"/>
                    </a:cubicBezTo>
                    <a:cubicBezTo>
                      <a:pt x="38" y="142"/>
                      <a:pt x="38" y="142"/>
                      <a:pt x="38" y="142"/>
                    </a:cubicBezTo>
                    <a:cubicBezTo>
                      <a:pt x="37" y="141"/>
                      <a:pt x="36" y="139"/>
                      <a:pt x="36" y="137"/>
                    </a:cubicBezTo>
                    <a:cubicBezTo>
                      <a:pt x="36" y="135"/>
                      <a:pt x="37" y="133"/>
                      <a:pt x="38" y="131"/>
                    </a:cubicBezTo>
                    <a:cubicBezTo>
                      <a:pt x="39" y="130"/>
                      <a:pt x="41" y="129"/>
                      <a:pt x="43" y="129"/>
                    </a:cubicBezTo>
                    <a:lnTo>
                      <a:pt x="43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8" name="Freeform 127"/>
              <p:cNvSpPr>
                <a:spLocks noEditPoints="1"/>
              </p:cNvSpPr>
              <p:nvPr/>
            </p:nvSpPr>
            <p:spPr bwMode="auto">
              <a:xfrm>
                <a:off x="10675938" y="384175"/>
                <a:ext cx="87313" cy="368300"/>
              </a:xfrm>
              <a:custGeom>
                <a:avLst/>
                <a:gdLst>
                  <a:gd name="T0" fmla="*/ 34 w 39"/>
                  <a:gd name="T1" fmla="*/ 150 h 163"/>
                  <a:gd name="T2" fmla="*/ 34 w 39"/>
                  <a:gd name="T3" fmla="*/ 30 h 163"/>
                  <a:gd name="T4" fmla="*/ 20 w 39"/>
                  <a:gd name="T5" fmla="*/ 19 h 163"/>
                  <a:gd name="T6" fmla="*/ 20 w 39"/>
                  <a:gd name="T7" fmla="*/ 13 h 163"/>
                  <a:gd name="T8" fmla="*/ 38 w 39"/>
                  <a:gd name="T9" fmla="*/ 27 h 163"/>
                  <a:gd name="T10" fmla="*/ 39 w 39"/>
                  <a:gd name="T11" fmla="*/ 29 h 163"/>
                  <a:gd name="T12" fmla="*/ 39 w 39"/>
                  <a:gd name="T13" fmla="*/ 152 h 163"/>
                  <a:gd name="T14" fmla="*/ 39 w 39"/>
                  <a:gd name="T15" fmla="*/ 152 h 163"/>
                  <a:gd name="T16" fmla="*/ 37 w 39"/>
                  <a:gd name="T17" fmla="*/ 154 h 163"/>
                  <a:gd name="T18" fmla="*/ 20 w 39"/>
                  <a:gd name="T19" fmla="*/ 159 h 163"/>
                  <a:gd name="T20" fmla="*/ 20 w 39"/>
                  <a:gd name="T21" fmla="*/ 154 h 163"/>
                  <a:gd name="T22" fmla="*/ 34 w 39"/>
                  <a:gd name="T23" fmla="*/ 150 h 163"/>
                  <a:gd name="T24" fmla="*/ 20 w 39"/>
                  <a:gd name="T25" fmla="*/ 19 h 163"/>
                  <a:gd name="T26" fmla="*/ 5 w 39"/>
                  <a:gd name="T27" fmla="*/ 7 h 163"/>
                  <a:gd name="T28" fmla="*/ 5 w 39"/>
                  <a:gd name="T29" fmla="*/ 158 h 163"/>
                  <a:gd name="T30" fmla="*/ 20 w 39"/>
                  <a:gd name="T31" fmla="*/ 154 h 163"/>
                  <a:gd name="T32" fmla="*/ 20 w 39"/>
                  <a:gd name="T33" fmla="*/ 159 h 163"/>
                  <a:gd name="T34" fmla="*/ 3 w 39"/>
                  <a:gd name="T35" fmla="*/ 163 h 163"/>
                  <a:gd name="T36" fmla="*/ 3 w 39"/>
                  <a:gd name="T37" fmla="*/ 163 h 163"/>
                  <a:gd name="T38" fmla="*/ 0 w 39"/>
                  <a:gd name="T39" fmla="*/ 161 h 163"/>
                  <a:gd name="T40" fmla="*/ 0 w 39"/>
                  <a:gd name="T41" fmla="*/ 2 h 163"/>
                  <a:gd name="T42" fmla="*/ 0 w 39"/>
                  <a:gd name="T43" fmla="*/ 2 h 163"/>
                  <a:gd name="T44" fmla="*/ 1 w 39"/>
                  <a:gd name="T45" fmla="*/ 1 h 163"/>
                  <a:gd name="T46" fmla="*/ 4 w 39"/>
                  <a:gd name="T47" fmla="*/ 1 h 163"/>
                  <a:gd name="T48" fmla="*/ 20 w 39"/>
                  <a:gd name="T49" fmla="*/ 13 h 163"/>
                  <a:gd name="T50" fmla="*/ 20 w 39"/>
                  <a:gd name="T51" fmla="*/ 1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63">
                    <a:moveTo>
                      <a:pt x="34" y="150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8"/>
                      <a:pt x="39" y="29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9" y="153"/>
                      <a:pt x="38" y="154"/>
                      <a:pt x="37" y="154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20" y="154"/>
                      <a:pt x="20" y="154"/>
                      <a:pt x="20" y="154"/>
                    </a:cubicBezTo>
                    <a:lnTo>
                      <a:pt x="34" y="150"/>
                    </a:lnTo>
                    <a:close/>
                    <a:moveTo>
                      <a:pt x="20" y="19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158"/>
                      <a:pt x="5" y="158"/>
                      <a:pt x="5" y="158"/>
                    </a:cubicBezTo>
                    <a:cubicBezTo>
                      <a:pt x="20" y="154"/>
                      <a:pt x="20" y="154"/>
                      <a:pt x="20" y="154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1" y="163"/>
                      <a:pt x="0" y="162"/>
                      <a:pt x="0" y="16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0" y="13"/>
                      <a:pt x="20" y="13"/>
                      <a:pt x="20" y="13"/>
                    </a:cubicBezTo>
                    <a:lnTo>
                      <a:pt x="2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9" name="Freeform 128"/>
              <p:cNvSpPr>
                <a:spLocks noEditPoints="1"/>
              </p:cNvSpPr>
              <p:nvPr/>
            </p:nvSpPr>
            <p:spPr bwMode="auto">
              <a:xfrm>
                <a:off x="10506076" y="414338"/>
                <a:ext cx="138113" cy="58738"/>
              </a:xfrm>
              <a:custGeom>
                <a:avLst/>
                <a:gdLst>
                  <a:gd name="T0" fmla="*/ 30 w 61"/>
                  <a:gd name="T1" fmla="*/ 0 h 26"/>
                  <a:gd name="T2" fmla="*/ 59 w 61"/>
                  <a:gd name="T3" fmla="*/ 0 h 26"/>
                  <a:gd name="T4" fmla="*/ 61 w 61"/>
                  <a:gd name="T5" fmla="*/ 3 h 26"/>
                  <a:gd name="T6" fmla="*/ 61 w 61"/>
                  <a:gd name="T7" fmla="*/ 24 h 26"/>
                  <a:gd name="T8" fmla="*/ 59 w 61"/>
                  <a:gd name="T9" fmla="*/ 26 h 26"/>
                  <a:gd name="T10" fmla="*/ 30 w 61"/>
                  <a:gd name="T11" fmla="*/ 26 h 26"/>
                  <a:gd name="T12" fmla="*/ 30 w 61"/>
                  <a:gd name="T13" fmla="*/ 22 h 26"/>
                  <a:gd name="T14" fmla="*/ 56 w 61"/>
                  <a:gd name="T15" fmla="*/ 22 h 26"/>
                  <a:gd name="T16" fmla="*/ 56 w 61"/>
                  <a:gd name="T17" fmla="*/ 5 h 26"/>
                  <a:gd name="T18" fmla="*/ 30 w 61"/>
                  <a:gd name="T19" fmla="*/ 5 h 26"/>
                  <a:gd name="T20" fmla="*/ 30 w 61"/>
                  <a:gd name="T21" fmla="*/ 0 h 26"/>
                  <a:gd name="T22" fmla="*/ 2 w 61"/>
                  <a:gd name="T23" fmla="*/ 0 h 26"/>
                  <a:gd name="T24" fmla="*/ 30 w 61"/>
                  <a:gd name="T25" fmla="*/ 0 h 26"/>
                  <a:gd name="T26" fmla="*/ 30 w 61"/>
                  <a:gd name="T27" fmla="*/ 5 h 26"/>
                  <a:gd name="T28" fmla="*/ 4 w 61"/>
                  <a:gd name="T29" fmla="*/ 5 h 26"/>
                  <a:gd name="T30" fmla="*/ 4 w 61"/>
                  <a:gd name="T31" fmla="*/ 22 h 26"/>
                  <a:gd name="T32" fmla="*/ 30 w 61"/>
                  <a:gd name="T33" fmla="*/ 22 h 26"/>
                  <a:gd name="T34" fmla="*/ 30 w 61"/>
                  <a:gd name="T35" fmla="*/ 26 h 26"/>
                  <a:gd name="T36" fmla="*/ 2 w 61"/>
                  <a:gd name="T37" fmla="*/ 26 h 26"/>
                  <a:gd name="T38" fmla="*/ 0 w 61"/>
                  <a:gd name="T39" fmla="*/ 24 h 26"/>
                  <a:gd name="T40" fmla="*/ 0 w 61"/>
                  <a:gd name="T41" fmla="*/ 3 h 26"/>
                  <a:gd name="T42" fmla="*/ 2 w 61"/>
                  <a:gd name="T4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" h="26">
                    <a:moveTo>
                      <a:pt x="3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60" y="0"/>
                      <a:pt x="61" y="1"/>
                      <a:pt x="61" y="3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5"/>
                      <a:pt x="60" y="26"/>
                      <a:pt x="5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30" y="5"/>
                      <a:pt x="30" y="5"/>
                      <a:pt x="30" y="5"/>
                    </a:cubicBezTo>
                    <a:lnTo>
                      <a:pt x="30" y="0"/>
                    </a:lnTo>
                    <a:close/>
                    <a:moveTo>
                      <a:pt x="2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5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0" name="Freeform 129"/>
              <p:cNvSpPr>
                <a:spLocks noEditPoints="1"/>
              </p:cNvSpPr>
              <p:nvPr/>
            </p:nvSpPr>
            <p:spPr bwMode="auto">
              <a:xfrm>
                <a:off x="10506076" y="500063"/>
                <a:ext cx="138113" cy="58738"/>
              </a:xfrm>
              <a:custGeom>
                <a:avLst/>
                <a:gdLst>
                  <a:gd name="T0" fmla="*/ 30 w 61"/>
                  <a:gd name="T1" fmla="*/ 0 h 26"/>
                  <a:gd name="T2" fmla="*/ 59 w 61"/>
                  <a:gd name="T3" fmla="*/ 0 h 26"/>
                  <a:gd name="T4" fmla="*/ 61 w 61"/>
                  <a:gd name="T5" fmla="*/ 2 h 26"/>
                  <a:gd name="T6" fmla="*/ 61 w 61"/>
                  <a:gd name="T7" fmla="*/ 23 h 26"/>
                  <a:gd name="T8" fmla="*/ 59 w 61"/>
                  <a:gd name="T9" fmla="*/ 26 h 26"/>
                  <a:gd name="T10" fmla="*/ 30 w 61"/>
                  <a:gd name="T11" fmla="*/ 26 h 26"/>
                  <a:gd name="T12" fmla="*/ 30 w 61"/>
                  <a:gd name="T13" fmla="*/ 21 h 26"/>
                  <a:gd name="T14" fmla="*/ 56 w 61"/>
                  <a:gd name="T15" fmla="*/ 21 h 26"/>
                  <a:gd name="T16" fmla="*/ 56 w 61"/>
                  <a:gd name="T17" fmla="*/ 4 h 26"/>
                  <a:gd name="T18" fmla="*/ 30 w 61"/>
                  <a:gd name="T19" fmla="*/ 4 h 26"/>
                  <a:gd name="T20" fmla="*/ 30 w 61"/>
                  <a:gd name="T21" fmla="*/ 0 h 26"/>
                  <a:gd name="T22" fmla="*/ 2 w 61"/>
                  <a:gd name="T23" fmla="*/ 0 h 26"/>
                  <a:gd name="T24" fmla="*/ 30 w 61"/>
                  <a:gd name="T25" fmla="*/ 0 h 26"/>
                  <a:gd name="T26" fmla="*/ 30 w 61"/>
                  <a:gd name="T27" fmla="*/ 4 h 26"/>
                  <a:gd name="T28" fmla="*/ 4 w 61"/>
                  <a:gd name="T29" fmla="*/ 4 h 26"/>
                  <a:gd name="T30" fmla="*/ 4 w 61"/>
                  <a:gd name="T31" fmla="*/ 21 h 26"/>
                  <a:gd name="T32" fmla="*/ 30 w 61"/>
                  <a:gd name="T33" fmla="*/ 21 h 26"/>
                  <a:gd name="T34" fmla="*/ 30 w 61"/>
                  <a:gd name="T35" fmla="*/ 26 h 26"/>
                  <a:gd name="T36" fmla="*/ 2 w 61"/>
                  <a:gd name="T37" fmla="*/ 26 h 26"/>
                  <a:gd name="T38" fmla="*/ 0 w 61"/>
                  <a:gd name="T39" fmla="*/ 23 h 26"/>
                  <a:gd name="T40" fmla="*/ 0 w 61"/>
                  <a:gd name="T41" fmla="*/ 2 h 26"/>
                  <a:gd name="T42" fmla="*/ 2 w 61"/>
                  <a:gd name="T4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" h="26">
                    <a:moveTo>
                      <a:pt x="3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60" y="0"/>
                      <a:pt x="61" y="1"/>
                      <a:pt x="61" y="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5"/>
                      <a:pt x="60" y="26"/>
                      <a:pt x="5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30" y="4"/>
                      <a:pt x="30" y="4"/>
                      <a:pt x="30" y="4"/>
                    </a:cubicBezTo>
                    <a:lnTo>
                      <a:pt x="30" y="0"/>
                    </a:lnTo>
                    <a:close/>
                    <a:moveTo>
                      <a:pt x="2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5"/>
                      <a:pt x="0" y="2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1" name="Freeform 132"/>
              <p:cNvSpPr>
                <a:spLocks noEditPoints="1"/>
              </p:cNvSpPr>
              <p:nvPr/>
            </p:nvSpPr>
            <p:spPr bwMode="auto">
              <a:xfrm>
                <a:off x="7527926" y="217488"/>
                <a:ext cx="63500" cy="303213"/>
              </a:xfrm>
              <a:custGeom>
                <a:avLst/>
                <a:gdLst>
                  <a:gd name="T0" fmla="*/ 23 w 28"/>
                  <a:gd name="T1" fmla="*/ 5 h 134"/>
                  <a:gd name="T2" fmla="*/ 14 w 28"/>
                  <a:gd name="T3" fmla="*/ 5 h 134"/>
                  <a:gd name="T4" fmla="*/ 14 w 28"/>
                  <a:gd name="T5" fmla="*/ 0 h 134"/>
                  <a:gd name="T6" fmla="*/ 26 w 28"/>
                  <a:gd name="T7" fmla="*/ 0 h 134"/>
                  <a:gd name="T8" fmla="*/ 28 w 28"/>
                  <a:gd name="T9" fmla="*/ 2 h 134"/>
                  <a:gd name="T10" fmla="*/ 28 w 28"/>
                  <a:gd name="T11" fmla="*/ 131 h 134"/>
                  <a:gd name="T12" fmla="*/ 26 w 28"/>
                  <a:gd name="T13" fmla="*/ 134 h 134"/>
                  <a:gd name="T14" fmla="*/ 14 w 28"/>
                  <a:gd name="T15" fmla="*/ 134 h 134"/>
                  <a:gd name="T16" fmla="*/ 14 w 28"/>
                  <a:gd name="T17" fmla="*/ 129 h 134"/>
                  <a:gd name="T18" fmla="*/ 23 w 28"/>
                  <a:gd name="T19" fmla="*/ 129 h 134"/>
                  <a:gd name="T20" fmla="*/ 23 w 28"/>
                  <a:gd name="T21" fmla="*/ 5 h 134"/>
                  <a:gd name="T22" fmla="*/ 14 w 28"/>
                  <a:gd name="T23" fmla="*/ 5 h 134"/>
                  <a:gd name="T24" fmla="*/ 5 w 28"/>
                  <a:gd name="T25" fmla="*/ 5 h 134"/>
                  <a:gd name="T26" fmla="*/ 5 w 28"/>
                  <a:gd name="T27" fmla="*/ 129 h 134"/>
                  <a:gd name="T28" fmla="*/ 14 w 28"/>
                  <a:gd name="T29" fmla="*/ 129 h 134"/>
                  <a:gd name="T30" fmla="*/ 14 w 28"/>
                  <a:gd name="T31" fmla="*/ 134 h 134"/>
                  <a:gd name="T32" fmla="*/ 3 w 28"/>
                  <a:gd name="T33" fmla="*/ 134 h 134"/>
                  <a:gd name="T34" fmla="*/ 0 w 28"/>
                  <a:gd name="T35" fmla="*/ 131 h 134"/>
                  <a:gd name="T36" fmla="*/ 0 w 28"/>
                  <a:gd name="T37" fmla="*/ 2 h 134"/>
                  <a:gd name="T38" fmla="*/ 3 w 28"/>
                  <a:gd name="T39" fmla="*/ 0 h 134"/>
                  <a:gd name="T40" fmla="*/ 14 w 28"/>
                  <a:gd name="T41" fmla="*/ 0 h 134"/>
                  <a:gd name="T42" fmla="*/ 14 w 28"/>
                  <a:gd name="T43" fmla="*/ 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3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28" y="133"/>
                      <a:pt x="27" y="134"/>
                      <a:pt x="26" y="134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23" y="129"/>
                      <a:pt x="23" y="129"/>
                      <a:pt x="23" y="12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2" y="134"/>
                      <a:pt x="0" y="133"/>
                      <a:pt x="0" y="1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2" name="Freeform 133"/>
              <p:cNvSpPr>
                <a:spLocks noEditPoints="1"/>
              </p:cNvSpPr>
              <p:nvPr/>
            </p:nvSpPr>
            <p:spPr bwMode="auto">
              <a:xfrm>
                <a:off x="7453313" y="307975"/>
                <a:ext cx="63500" cy="212725"/>
              </a:xfrm>
              <a:custGeom>
                <a:avLst/>
                <a:gdLst>
                  <a:gd name="T0" fmla="*/ 23 w 28"/>
                  <a:gd name="T1" fmla="*/ 5 h 94"/>
                  <a:gd name="T2" fmla="*/ 14 w 28"/>
                  <a:gd name="T3" fmla="*/ 5 h 94"/>
                  <a:gd name="T4" fmla="*/ 14 w 28"/>
                  <a:gd name="T5" fmla="*/ 0 h 94"/>
                  <a:gd name="T6" fmla="*/ 25 w 28"/>
                  <a:gd name="T7" fmla="*/ 0 h 94"/>
                  <a:gd name="T8" fmla="*/ 28 w 28"/>
                  <a:gd name="T9" fmla="*/ 3 h 94"/>
                  <a:gd name="T10" fmla="*/ 28 w 28"/>
                  <a:gd name="T11" fmla="*/ 91 h 94"/>
                  <a:gd name="T12" fmla="*/ 25 w 28"/>
                  <a:gd name="T13" fmla="*/ 94 h 94"/>
                  <a:gd name="T14" fmla="*/ 14 w 28"/>
                  <a:gd name="T15" fmla="*/ 94 h 94"/>
                  <a:gd name="T16" fmla="*/ 14 w 28"/>
                  <a:gd name="T17" fmla="*/ 89 h 94"/>
                  <a:gd name="T18" fmla="*/ 23 w 28"/>
                  <a:gd name="T19" fmla="*/ 89 h 94"/>
                  <a:gd name="T20" fmla="*/ 23 w 28"/>
                  <a:gd name="T21" fmla="*/ 5 h 94"/>
                  <a:gd name="T22" fmla="*/ 14 w 28"/>
                  <a:gd name="T23" fmla="*/ 5 h 94"/>
                  <a:gd name="T24" fmla="*/ 5 w 28"/>
                  <a:gd name="T25" fmla="*/ 5 h 94"/>
                  <a:gd name="T26" fmla="*/ 5 w 28"/>
                  <a:gd name="T27" fmla="*/ 89 h 94"/>
                  <a:gd name="T28" fmla="*/ 14 w 28"/>
                  <a:gd name="T29" fmla="*/ 89 h 94"/>
                  <a:gd name="T30" fmla="*/ 14 w 28"/>
                  <a:gd name="T31" fmla="*/ 94 h 94"/>
                  <a:gd name="T32" fmla="*/ 3 w 28"/>
                  <a:gd name="T33" fmla="*/ 94 h 94"/>
                  <a:gd name="T34" fmla="*/ 0 w 28"/>
                  <a:gd name="T35" fmla="*/ 91 h 94"/>
                  <a:gd name="T36" fmla="*/ 0 w 28"/>
                  <a:gd name="T37" fmla="*/ 3 h 94"/>
                  <a:gd name="T38" fmla="*/ 3 w 28"/>
                  <a:gd name="T39" fmla="*/ 0 h 94"/>
                  <a:gd name="T40" fmla="*/ 14 w 28"/>
                  <a:gd name="T41" fmla="*/ 0 h 94"/>
                  <a:gd name="T42" fmla="*/ 14 w 28"/>
                  <a:gd name="T43" fmla="*/ 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9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3"/>
                      <a:pt x="27" y="94"/>
                      <a:pt x="2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23" y="89"/>
                      <a:pt x="23" y="89"/>
                      <a:pt x="23" y="8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1" y="94"/>
                      <a:pt x="0" y="93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3" name="Freeform 134"/>
              <p:cNvSpPr>
                <a:spLocks noEditPoints="1"/>
              </p:cNvSpPr>
              <p:nvPr/>
            </p:nvSpPr>
            <p:spPr bwMode="auto">
              <a:xfrm>
                <a:off x="7378701" y="276225"/>
                <a:ext cx="60325" cy="244475"/>
              </a:xfrm>
              <a:custGeom>
                <a:avLst/>
                <a:gdLst>
                  <a:gd name="T0" fmla="*/ 23 w 27"/>
                  <a:gd name="T1" fmla="*/ 5 h 108"/>
                  <a:gd name="T2" fmla="*/ 14 w 27"/>
                  <a:gd name="T3" fmla="*/ 5 h 108"/>
                  <a:gd name="T4" fmla="*/ 14 w 27"/>
                  <a:gd name="T5" fmla="*/ 0 h 108"/>
                  <a:gd name="T6" fmla="*/ 25 w 27"/>
                  <a:gd name="T7" fmla="*/ 0 h 108"/>
                  <a:gd name="T8" fmla="*/ 27 w 27"/>
                  <a:gd name="T9" fmla="*/ 2 h 108"/>
                  <a:gd name="T10" fmla="*/ 27 w 27"/>
                  <a:gd name="T11" fmla="*/ 105 h 108"/>
                  <a:gd name="T12" fmla="*/ 25 w 27"/>
                  <a:gd name="T13" fmla="*/ 108 h 108"/>
                  <a:gd name="T14" fmla="*/ 14 w 27"/>
                  <a:gd name="T15" fmla="*/ 108 h 108"/>
                  <a:gd name="T16" fmla="*/ 14 w 27"/>
                  <a:gd name="T17" fmla="*/ 103 h 108"/>
                  <a:gd name="T18" fmla="*/ 23 w 27"/>
                  <a:gd name="T19" fmla="*/ 103 h 108"/>
                  <a:gd name="T20" fmla="*/ 23 w 27"/>
                  <a:gd name="T21" fmla="*/ 5 h 108"/>
                  <a:gd name="T22" fmla="*/ 14 w 27"/>
                  <a:gd name="T23" fmla="*/ 5 h 108"/>
                  <a:gd name="T24" fmla="*/ 5 w 27"/>
                  <a:gd name="T25" fmla="*/ 5 h 108"/>
                  <a:gd name="T26" fmla="*/ 5 w 27"/>
                  <a:gd name="T27" fmla="*/ 103 h 108"/>
                  <a:gd name="T28" fmla="*/ 14 w 27"/>
                  <a:gd name="T29" fmla="*/ 103 h 108"/>
                  <a:gd name="T30" fmla="*/ 14 w 27"/>
                  <a:gd name="T31" fmla="*/ 108 h 108"/>
                  <a:gd name="T32" fmla="*/ 2 w 27"/>
                  <a:gd name="T33" fmla="*/ 108 h 108"/>
                  <a:gd name="T34" fmla="*/ 0 w 27"/>
                  <a:gd name="T35" fmla="*/ 105 h 108"/>
                  <a:gd name="T36" fmla="*/ 0 w 27"/>
                  <a:gd name="T37" fmla="*/ 2 h 108"/>
                  <a:gd name="T38" fmla="*/ 2 w 27"/>
                  <a:gd name="T39" fmla="*/ 0 h 108"/>
                  <a:gd name="T40" fmla="*/ 14 w 27"/>
                  <a:gd name="T41" fmla="*/ 0 h 108"/>
                  <a:gd name="T42" fmla="*/ 14 w 27"/>
                  <a:gd name="T43" fmla="*/ 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08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105"/>
                      <a:pt x="27" y="105"/>
                      <a:pt x="27" y="105"/>
                    </a:cubicBezTo>
                    <a:cubicBezTo>
                      <a:pt x="27" y="107"/>
                      <a:pt x="26" y="108"/>
                      <a:pt x="25" y="108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23" y="103"/>
                      <a:pt x="23" y="103"/>
                      <a:pt x="23" y="103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" y="108"/>
                      <a:pt x="0" y="107"/>
                      <a:pt x="0" y="10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4" name="Freeform 135"/>
              <p:cNvSpPr>
                <a:spLocks noEditPoints="1"/>
              </p:cNvSpPr>
              <p:nvPr/>
            </p:nvSpPr>
            <p:spPr bwMode="auto">
              <a:xfrm>
                <a:off x="7678738" y="123825"/>
                <a:ext cx="63500" cy="36513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5 w 28"/>
                  <a:gd name="T7" fmla="*/ 0 h 16"/>
                  <a:gd name="T8" fmla="*/ 28 w 28"/>
                  <a:gd name="T9" fmla="*/ 3 h 16"/>
                  <a:gd name="T10" fmla="*/ 28 w 28"/>
                  <a:gd name="T11" fmla="*/ 14 h 16"/>
                  <a:gd name="T12" fmla="*/ 25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4 h 16"/>
                  <a:gd name="T36" fmla="*/ 0 w 28"/>
                  <a:gd name="T37" fmla="*/ 3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2"/>
                      <a:pt x="28" y="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7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5" name="Freeform 136"/>
              <p:cNvSpPr>
                <a:spLocks noEditPoints="1"/>
              </p:cNvSpPr>
              <p:nvPr/>
            </p:nvSpPr>
            <p:spPr bwMode="auto">
              <a:xfrm>
                <a:off x="7527926" y="179388"/>
                <a:ext cx="63500" cy="34925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6 w 28"/>
                  <a:gd name="T7" fmla="*/ 0 h 16"/>
                  <a:gd name="T8" fmla="*/ 28 w 28"/>
                  <a:gd name="T9" fmla="*/ 3 h 16"/>
                  <a:gd name="T10" fmla="*/ 28 w 28"/>
                  <a:gd name="T11" fmla="*/ 14 h 16"/>
                  <a:gd name="T12" fmla="*/ 26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4 h 16"/>
                  <a:gd name="T36" fmla="*/ 0 w 28"/>
                  <a:gd name="T37" fmla="*/ 3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7" y="16"/>
                      <a:pt x="26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6" name="Freeform 137"/>
              <p:cNvSpPr>
                <a:spLocks noEditPoints="1"/>
              </p:cNvSpPr>
              <p:nvPr/>
            </p:nvSpPr>
            <p:spPr bwMode="auto">
              <a:xfrm>
                <a:off x="7453313" y="271463"/>
                <a:ext cx="63500" cy="36513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5 w 28"/>
                  <a:gd name="T7" fmla="*/ 0 h 16"/>
                  <a:gd name="T8" fmla="*/ 28 w 28"/>
                  <a:gd name="T9" fmla="*/ 2 h 16"/>
                  <a:gd name="T10" fmla="*/ 28 w 28"/>
                  <a:gd name="T11" fmla="*/ 13 h 16"/>
                  <a:gd name="T12" fmla="*/ 25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3 h 16"/>
                  <a:gd name="T36" fmla="*/ 0 w 28"/>
                  <a:gd name="T37" fmla="*/ 2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5"/>
                      <a:pt x="27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5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7" name="Freeform 138"/>
              <p:cNvSpPr>
                <a:spLocks noEditPoints="1"/>
              </p:cNvSpPr>
              <p:nvPr/>
            </p:nvSpPr>
            <p:spPr bwMode="auto">
              <a:xfrm>
                <a:off x="7378701" y="238125"/>
                <a:ext cx="60325" cy="34925"/>
              </a:xfrm>
              <a:custGeom>
                <a:avLst/>
                <a:gdLst>
                  <a:gd name="T0" fmla="*/ 23 w 27"/>
                  <a:gd name="T1" fmla="*/ 5 h 16"/>
                  <a:gd name="T2" fmla="*/ 14 w 27"/>
                  <a:gd name="T3" fmla="*/ 5 h 16"/>
                  <a:gd name="T4" fmla="*/ 14 w 27"/>
                  <a:gd name="T5" fmla="*/ 0 h 16"/>
                  <a:gd name="T6" fmla="*/ 25 w 27"/>
                  <a:gd name="T7" fmla="*/ 0 h 16"/>
                  <a:gd name="T8" fmla="*/ 27 w 27"/>
                  <a:gd name="T9" fmla="*/ 3 h 16"/>
                  <a:gd name="T10" fmla="*/ 27 w 27"/>
                  <a:gd name="T11" fmla="*/ 14 h 16"/>
                  <a:gd name="T12" fmla="*/ 25 w 27"/>
                  <a:gd name="T13" fmla="*/ 16 h 16"/>
                  <a:gd name="T14" fmla="*/ 14 w 27"/>
                  <a:gd name="T15" fmla="*/ 16 h 16"/>
                  <a:gd name="T16" fmla="*/ 14 w 27"/>
                  <a:gd name="T17" fmla="*/ 11 h 16"/>
                  <a:gd name="T18" fmla="*/ 23 w 27"/>
                  <a:gd name="T19" fmla="*/ 11 h 16"/>
                  <a:gd name="T20" fmla="*/ 23 w 27"/>
                  <a:gd name="T21" fmla="*/ 5 h 16"/>
                  <a:gd name="T22" fmla="*/ 14 w 27"/>
                  <a:gd name="T23" fmla="*/ 5 h 16"/>
                  <a:gd name="T24" fmla="*/ 5 w 27"/>
                  <a:gd name="T25" fmla="*/ 5 h 16"/>
                  <a:gd name="T26" fmla="*/ 5 w 27"/>
                  <a:gd name="T27" fmla="*/ 11 h 16"/>
                  <a:gd name="T28" fmla="*/ 14 w 27"/>
                  <a:gd name="T29" fmla="*/ 11 h 16"/>
                  <a:gd name="T30" fmla="*/ 14 w 27"/>
                  <a:gd name="T31" fmla="*/ 16 h 16"/>
                  <a:gd name="T32" fmla="*/ 2 w 27"/>
                  <a:gd name="T33" fmla="*/ 16 h 16"/>
                  <a:gd name="T34" fmla="*/ 0 w 27"/>
                  <a:gd name="T35" fmla="*/ 14 h 16"/>
                  <a:gd name="T36" fmla="*/ 0 w 27"/>
                  <a:gd name="T37" fmla="*/ 3 h 16"/>
                  <a:gd name="T38" fmla="*/ 2 w 27"/>
                  <a:gd name="T39" fmla="*/ 0 h 16"/>
                  <a:gd name="T40" fmla="*/ 14 w 27"/>
                  <a:gd name="T41" fmla="*/ 0 h 16"/>
                  <a:gd name="T42" fmla="*/ 14 w 27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5"/>
                      <a:pt x="26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8" name="Freeform 139"/>
              <p:cNvSpPr>
                <a:spLocks noEditPoints="1"/>
              </p:cNvSpPr>
              <p:nvPr/>
            </p:nvSpPr>
            <p:spPr bwMode="auto">
              <a:xfrm>
                <a:off x="7604126" y="315913"/>
                <a:ext cx="61913" cy="34925"/>
              </a:xfrm>
              <a:custGeom>
                <a:avLst/>
                <a:gdLst>
                  <a:gd name="T0" fmla="*/ 23 w 27"/>
                  <a:gd name="T1" fmla="*/ 4 h 15"/>
                  <a:gd name="T2" fmla="*/ 14 w 27"/>
                  <a:gd name="T3" fmla="*/ 4 h 15"/>
                  <a:gd name="T4" fmla="*/ 14 w 27"/>
                  <a:gd name="T5" fmla="*/ 0 h 15"/>
                  <a:gd name="T6" fmla="*/ 25 w 27"/>
                  <a:gd name="T7" fmla="*/ 0 h 15"/>
                  <a:gd name="T8" fmla="*/ 27 w 27"/>
                  <a:gd name="T9" fmla="*/ 2 h 15"/>
                  <a:gd name="T10" fmla="*/ 27 w 27"/>
                  <a:gd name="T11" fmla="*/ 13 h 15"/>
                  <a:gd name="T12" fmla="*/ 25 w 27"/>
                  <a:gd name="T13" fmla="*/ 15 h 15"/>
                  <a:gd name="T14" fmla="*/ 14 w 27"/>
                  <a:gd name="T15" fmla="*/ 15 h 15"/>
                  <a:gd name="T16" fmla="*/ 14 w 27"/>
                  <a:gd name="T17" fmla="*/ 11 h 15"/>
                  <a:gd name="T18" fmla="*/ 23 w 27"/>
                  <a:gd name="T19" fmla="*/ 11 h 15"/>
                  <a:gd name="T20" fmla="*/ 23 w 27"/>
                  <a:gd name="T21" fmla="*/ 4 h 15"/>
                  <a:gd name="T22" fmla="*/ 14 w 27"/>
                  <a:gd name="T23" fmla="*/ 4 h 15"/>
                  <a:gd name="T24" fmla="*/ 5 w 27"/>
                  <a:gd name="T25" fmla="*/ 4 h 15"/>
                  <a:gd name="T26" fmla="*/ 5 w 27"/>
                  <a:gd name="T27" fmla="*/ 11 h 15"/>
                  <a:gd name="T28" fmla="*/ 14 w 27"/>
                  <a:gd name="T29" fmla="*/ 11 h 15"/>
                  <a:gd name="T30" fmla="*/ 14 w 27"/>
                  <a:gd name="T31" fmla="*/ 15 h 15"/>
                  <a:gd name="T32" fmla="*/ 2 w 27"/>
                  <a:gd name="T33" fmla="*/ 15 h 15"/>
                  <a:gd name="T34" fmla="*/ 0 w 27"/>
                  <a:gd name="T35" fmla="*/ 13 h 15"/>
                  <a:gd name="T36" fmla="*/ 0 w 27"/>
                  <a:gd name="T37" fmla="*/ 2 h 15"/>
                  <a:gd name="T38" fmla="*/ 2 w 27"/>
                  <a:gd name="T39" fmla="*/ 0 h 15"/>
                  <a:gd name="T40" fmla="*/ 14 w 27"/>
                  <a:gd name="T41" fmla="*/ 0 h 15"/>
                  <a:gd name="T42" fmla="*/ 14 w 27"/>
                  <a:gd name="T43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5">
                    <a:moveTo>
                      <a:pt x="23" y="4"/>
                    </a:moveTo>
                    <a:cubicBezTo>
                      <a:pt x="14" y="4"/>
                      <a:pt x="14" y="4"/>
                      <a:pt x="14" y="4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4"/>
                      <a:pt x="26" y="15"/>
                      <a:pt x="2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4"/>
                    </a:lnTo>
                    <a:close/>
                    <a:moveTo>
                      <a:pt x="14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9" name="Freeform 140"/>
              <p:cNvSpPr>
                <a:spLocks noEditPoints="1"/>
              </p:cNvSpPr>
              <p:nvPr/>
            </p:nvSpPr>
            <p:spPr bwMode="auto">
              <a:xfrm>
                <a:off x="8863013" y="1331913"/>
                <a:ext cx="249238" cy="247650"/>
              </a:xfrm>
              <a:custGeom>
                <a:avLst/>
                <a:gdLst>
                  <a:gd name="T0" fmla="*/ 55 w 110"/>
                  <a:gd name="T1" fmla="*/ 5 h 110"/>
                  <a:gd name="T2" fmla="*/ 107 w 110"/>
                  <a:gd name="T3" fmla="*/ 0 h 110"/>
                  <a:gd name="T4" fmla="*/ 110 w 110"/>
                  <a:gd name="T5" fmla="*/ 107 h 110"/>
                  <a:gd name="T6" fmla="*/ 55 w 110"/>
                  <a:gd name="T7" fmla="*/ 110 h 110"/>
                  <a:gd name="T8" fmla="*/ 105 w 110"/>
                  <a:gd name="T9" fmla="*/ 105 h 110"/>
                  <a:gd name="T10" fmla="*/ 55 w 110"/>
                  <a:gd name="T11" fmla="*/ 101 h 110"/>
                  <a:gd name="T12" fmla="*/ 72 w 110"/>
                  <a:gd name="T13" fmla="*/ 99 h 110"/>
                  <a:gd name="T14" fmla="*/ 69 w 110"/>
                  <a:gd name="T15" fmla="*/ 88 h 110"/>
                  <a:gd name="T16" fmla="*/ 62 w 110"/>
                  <a:gd name="T17" fmla="*/ 45 h 110"/>
                  <a:gd name="T18" fmla="*/ 72 w 110"/>
                  <a:gd name="T19" fmla="*/ 42 h 110"/>
                  <a:gd name="T20" fmla="*/ 69 w 110"/>
                  <a:gd name="T21" fmla="*/ 32 h 110"/>
                  <a:gd name="T22" fmla="*/ 55 w 110"/>
                  <a:gd name="T23" fmla="*/ 37 h 110"/>
                  <a:gd name="T24" fmla="*/ 67 w 110"/>
                  <a:gd name="T25" fmla="*/ 40 h 110"/>
                  <a:gd name="T26" fmla="*/ 57 w 110"/>
                  <a:gd name="T27" fmla="*/ 42 h 110"/>
                  <a:gd name="T28" fmla="*/ 60 w 110"/>
                  <a:gd name="T29" fmla="*/ 93 h 110"/>
                  <a:gd name="T30" fmla="*/ 67 w 110"/>
                  <a:gd name="T31" fmla="*/ 96 h 110"/>
                  <a:gd name="T32" fmla="*/ 55 w 110"/>
                  <a:gd name="T33" fmla="*/ 101 h 110"/>
                  <a:gd name="T34" fmla="*/ 55 w 110"/>
                  <a:gd name="T35" fmla="*/ 30 h 110"/>
                  <a:gd name="T36" fmla="*/ 66 w 110"/>
                  <a:gd name="T37" fmla="*/ 19 h 110"/>
                  <a:gd name="T38" fmla="*/ 55 w 110"/>
                  <a:gd name="T39" fmla="*/ 9 h 110"/>
                  <a:gd name="T40" fmla="*/ 55 w 110"/>
                  <a:gd name="T41" fmla="*/ 13 h 110"/>
                  <a:gd name="T42" fmla="*/ 59 w 110"/>
                  <a:gd name="T43" fmla="*/ 15 h 110"/>
                  <a:gd name="T44" fmla="*/ 59 w 110"/>
                  <a:gd name="T45" fmla="*/ 23 h 110"/>
                  <a:gd name="T46" fmla="*/ 55 w 110"/>
                  <a:gd name="T47" fmla="*/ 25 h 110"/>
                  <a:gd name="T48" fmla="*/ 55 w 110"/>
                  <a:gd name="T49" fmla="*/ 5 h 110"/>
                  <a:gd name="T50" fmla="*/ 5 w 110"/>
                  <a:gd name="T51" fmla="*/ 105 h 110"/>
                  <a:gd name="T52" fmla="*/ 55 w 110"/>
                  <a:gd name="T53" fmla="*/ 110 h 110"/>
                  <a:gd name="T54" fmla="*/ 0 w 110"/>
                  <a:gd name="T55" fmla="*/ 107 h 110"/>
                  <a:gd name="T56" fmla="*/ 2 w 110"/>
                  <a:gd name="T57" fmla="*/ 0 h 110"/>
                  <a:gd name="T58" fmla="*/ 55 w 110"/>
                  <a:gd name="T59" fmla="*/ 5 h 110"/>
                  <a:gd name="T60" fmla="*/ 48 w 110"/>
                  <a:gd name="T61" fmla="*/ 11 h 110"/>
                  <a:gd name="T62" fmla="*/ 45 w 110"/>
                  <a:gd name="T63" fmla="*/ 19 h 110"/>
                  <a:gd name="T64" fmla="*/ 48 w 110"/>
                  <a:gd name="T65" fmla="*/ 27 h 110"/>
                  <a:gd name="T66" fmla="*/ 55 w 110"/>
                  <a:gd name="T67" fmla="*/ 30 h 110"/>
                  <a:gd name="T68" fmla="*/ 51 w 110"/>
                  <a:gd name="T69" fmla="*/ 23 h 110"/>
                  <a:gd name="T70" fmla="*/ 50 w 110"/>
                  <a:gd name="T71" fmla="*/ 19 h 110"/>
                  <a:gd name="T72" fmla="*/ 51 w 110"/>
                  <a:gd name="T73" fmla="*/ 15 h 110"/>
                  <a:gd name="T74" fmla="*/ 55 w 110"/>
                  <a:gd name="T75" fmla="*/ 9 h 110"/>
                  <a:gd name="T76" fmla="*/ 41 w 110"/>
                  <a:gd name="T77" fmla="*/ 32 h 110"/>
                  <a:gd name="T78" fmla="*/ 39 w 110"/>
                  <a:gd name="T79" fmla="*/ 42 h 110"/>
                  <a:gd name="T80" fmla="*/ 49 w 110"/>
                  <a:gd name="T81" fmla="*/ 45 h 110"/>
                  <a:gd name="T82" fmla="*/ 41 w 110"/>
                  <a:gd name="T83" fmla="*/ 88 h 110"/>
                  <a:gd name="T84" fmla="*/ 39 w 110"/>
                  <a:gd name="T85" fmla="*/ 99 h 110"/>
                  <a:gd name="T86" fmla="*/ 55 w 110"/>
                  <a:gd name="T87" fmla="*/ 101 h 110"/>
                  <a:gd name="T88" fmla="*/ 44 w 110"/>
                  <a:gd name="T89" fmla="*/ 96 h 110"/>
                  <a:gd name="T90" fmla="*/ 51 w 110"/>
                  <a:gd name="T91" fmla="*/ 93 h 110"/>
                  <a:gd name="T92" fmla="*/ 53 w 110"/>
                  <a:gd name="T93" fmla="*/ 42 h 110"/>
                  <a:gd name="T94" fmla="*/ 44 w 110"/>
                  <a:gd name="T95" fmla="*/ 40 h 110"/>
                  <a:gd name="T96" fmla="*/ 55 w 110"/>
                  <a:gd name="T97" fmla="*/ 3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0" h="110">
                    <a:moveTo>
                      <a:pt x="105" y="5"/>
                    </a:moveTo>
                    <a:cubicBezTo>
                      <a:pt x="55" y="5"/>
                      <a:pt x="55" y="5"/>
                      <a:pt x="55" y="5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9" y="0"/>
                      <a:pt x="110" y="1"/>
                      <a:pt x="110" y="2"/>
                    </a:cubicBezTo>
                    <a:cubicBezTo>
                      <a:pt x="110" y="107"/>
                      <a:pt x="110" y="107"/>
                      <a:pt x="110" y="107"/>
                    </a:cubicBezTo>
                    <a:cubicBezTo>
                      <a:pt x="110" y="109"/>
                      <a:pt x="109" y="110"/>
                      <a:pt x="107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5" y="5"/>
                      <a:pt x="105" y="5"/>
                      <a:pt x="105" y="5"/>
                    </a:cubicBezTo>
                    <a:close/>
                    <a:moveTo>
                      <a:pt x="55" y="101"/>
                    </a:moveTo>
                    <a:cubicBezTo>
                      <a:pt x="69" y="101"/>
                      <a:pt x="69" y="101"/>
                      <a:pt x="69" y="101"/>
                    </a:cubicBezTo>
                    <a:cubicBezTo>
                      <a:pt x="71" y="101"/>
                      <a:pt x="72" y="100"/>
                      <a:pt x="72" y="99"/>
                    </a:cubicBezTo>
                    <a:cubicBezTo>
                      <a:pt x="72" y="91"/>
                      <a:pt x="72" y="91"/>
                      <a:pt x="72" y="91"/>
                    </a:cubicBezTo>
                    <a:cubicBezTo>
                      <a:pt x="72" y="90"/>
                      <a:pt x="71" y="88"/>
                      <a:pt x="69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45"/>
                      <a:pt x="62" y="45"/>
                      <a:pt x="62" y="45"/>
                    </a:cubicBezTo>
                    <a:cubicBezTo>
                      <a:pt x="69" y="45"/>
                      <a:pt x="69" y="45"/>
                      <a:pt x="69" y="45"/>
                    </a:cubicBezTo>
                    <a:cubicBezTo>
                      <a:pt x="71" y="45"/>
                      <a:pt x="72" y="44"/>
                      <a:pt x="72" y="42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3"/>
                      <a:pt x="71" y="32"/>
                      <a:pt x="69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58" y="40"/>
                      <a:pt x="57" y="41"/>
                      <a:pt x="57" y="42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57" y="92"/>
                      <a:pt x="58" y="93"/>
                      <a:pt x="60" y="93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101"/>
                      <a:pt x="55" y="101"/>
                      <a:pt x="55" y="101"/>
                    </a:cubicBezTo>
                    <a:close/>
                    <a:moveTo>
                      <a:pt x="55" y="30"/>
                    </a:moveTo>
                    <a:cubicBezTo>
                      <a:pt x="55" y="30"/>
                      <a:pt x="55" y="30"/>
                      <a:pt x="55" y="30"/>
                    </a:cubicBezTo>
                    <a:cubicBezTo>
                      <a:pt x="58" y="30"/>
                      <a:pt x="61" y="29"/>
                      <a:pt x="63" y="27"/>
                    </a:cubicBezTo>
                    <a:cubicBezTo>
                      <a:pt x="65" y="25"/>
                      <a:pt x="66" y="22"/>
                      <a:pt x="66" y="19"/>
                    </a:cubicBezTo>
                    <a:cubicBezTo>
                      <a:pt x="66" y="16"/>
                      <a:pt x="65" y="14"/>
                      <a:pt x="63" y="12"/>
                    </a:cubicBezTo>
                    <a:cubicBezTo>
                      <a:pt x="61" y="10"/>
                      <a:pt x="58" y="9"/>
                      <a:pt x="55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7" y="13"/>
                      <a:pt x="58" y="14"/>
                      <a:pt x="59" y="15"/>
                    </a:cubicBezTo>
                    <a:cubicBezTo>
                      <a:pt x="60" y="16"/>
                      <a:pt x="61" y="18"/>
                      <a:pt x="61" y="19"/>
                    </a:cubicBezTo>
                    <a:cubicBezTo>
                      <a:pt x="61" y="21"/>
                      <a:pt x="60" y="22"/>
                      <a:pt x="59" y="23"/>
                    </a:cubicBezTo>
                    <a:cubicBezTo>
                      <a:pt x="58" y="24"/>
                      <a:pt x="57" y="25"/>
                      <a:pt x="55" y="25"/>
                    </a:cubicBezTo>
                    <a:cubicBezTo>
                      <a:pt x="55" y="25"/>
                      <a:pt x="55" y="25"/>
                      <a:pt x="55" y="25"/>
                    </a:cubicBezTo>
                    <a:lnTo>
                      <a:pt x="55" y="30"/>
                    </a:lnTo>
                    <a:close/>
                    <a:moveTo>
                      <a:pt x="5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1" y="110"/>
                      <a:pt x="0" y="109"/>
                      <a:pt x="0" y="10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5"/>
                      <a:pt x="55" y="5"/>
                      <a:pt x="55" y="5"/>
                    </a:cubicBezTo>
                    <a:close/>
                    <a:moveTo>
                      <a:pt x="55" y="9"/>
                    </a:moveTo>
                    <a:cubicBezTo>
                      <a:pt x="52" y="9"/>
                      <a:pt x="50" y="10"/>
                      <a:pt x="48" y="11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6" y="14"/>
                      <a:pt x="45" y="16"/>
                      <a:pt x="45" y="19"/>
                    </a:cubicBezTo>
                    <a:cubicBezTo>
                      <a:pt x="45" y="22"/>
                      <a:pt x="46" y="25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0" y="28"/>
                      <a:pt x="52" y="30"/>
                      <a:pt x="55" y="30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2" y="24"/>
                      <a:pt x="51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0" y="22"/>
                      <a:pt x="50" y="21"/>
                      <a:pt x="50" y="19"/>
                    </a:cubicBezTo>
                    <a:cubicBezTo>
                      <a:pt x="50" y="18"/>
                      <a:pt x="50" y="16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2" y="14"/>
                      <a:pt x="53" y="13"/>
                      <a:pt x="55" y="13"/>
                    </a:cubicBezTo>
                    <a:cubicBezTo>
                      <a:pt x="55" y="9"/>
                      <a:pt x="55" y="9"/>
                      <a:pt x="55" y="9"/>
                    </a:cubicBezTo>
                    <a:close/>
                    <a:moveTo>
                      <a:pt x="55" y="32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40" y="32"/>
                      <a:pt x="39" y="33"/>
                      <a:pt x="39" y="34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4"/>
                      <a:pt x="40" y="45"/>
                      <a:pt x="41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0" y="88"/>
                      <a:pt x="39" y="90"/>
                      <a:pt x="39" y="91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39" y="100"/>
                      <a:pt x="40" y="101"/>
                      <a:pt x="41" y="101"/>
                    </a:cubicBezTo>
                    <a:cubicBezTo>
                      <a:pt x="55" y="101"/>
                      <a:pt x="55" y="101"/>
                      <a:pt x="55" y="101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3"/>
                      <a:pt x="44" y="93"/>
                      <a:pt x="44" y="93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2" y="93"/>
                      <a:pt x="53" y="92"/>
                      <a:pt x="53" y="91"/>
                    </a:cubicBezTo>
                    <a:cubicBezTo>
                      <a:pt x="53" y="42"/>
                      <a:pt x="53" y="42"/>
                      <a:pt x="53" y="42"/>
                    </a:cubicBezTo>
                    <a:cubicBezTo>
                      <a:pt x="53" y="41"/>
                      <a:pt x="52" y="40"/>
                      <a:pt x="51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55" y="37"/>
                      <a:pt x="55" y="37"/>
                      <a:pt x="55" y="37"/>
                    </a:cubicBezTo>
                    <a:lnTo>
                      <a:pt x="5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0" name="Freeform 141"/>
              <p:cNvSpPr>
                <a:spLocks noEditPoints="1"/>
              </p:cNvSpPr>
              <p:nvPr/>
            </p:nvSpPr>
            <p:spPr bwMode="auto">
              <a:xfrm>
                <a:off x="9371013" y="1901825"/>
                <a:ext cx="115888" cy="112713"/>
              </a:xfrm>
              <a:custGeom>
                <a:avLst/>
                <a:gdLst>
                  <a:gd name="T0" fmla="*/ 25 w 51"/>
                  <a:gd name="T1" fmla="*/ 5 h 50"/>
                  <a:gd name="T2" fmla="*/ 25 w 51"/>
                  <a:gd name="T3" fmla="*/ 5 h 50"/>
                  <a:gd name="T4" fmla="*/ 25 w 51"/>
                  <a:gd name="T5" fmla="*/ 0 h 50"/>
                  <a:gd name="T6" fmla="*/ 25 w 51"/>
                  <a:gd name="T7" fmla="*/ 0 h 50"/>
                  <a:gd name="T8" fmla="*/ 43 w 51"/>
                  <a:gd name="T9" fmla="*/ 7 h 50"/>
                  <a:gd name="T10" fmla="*/ 43 w 51"/>
                  <a:gd name="T11" fmla="*/ 7 h 50"/>
                  <a:gd name="T12" fmla="*/ 51 w 51"/>
                  <a:gd name="T13" fmla="*/ 25 h 50"/>
                  <a:gd name="T14" fmla="*/ 43 w 51"/>
                  <a:gd name="T15" fmla="*/ 43 h 50"/>
                  <a:gd name="T16" fmla="*/ 43 w 51"/>
                  <a:gd name="T17" fmla="*/ 43 h 50"/>
                  <a:gd name="T18" fmla="*/ 25 w 51"/>
                  <a:gd name="T19" fmla="*/ 50 h 50"/>
                  <a:gd name="T20" fmla="*/ 25 w 51"/>
                  <a:gd name="T21" fmla="*/ 50 h 50"/>
                  <a:gd name="T22" fmla="*/ 25 w 51"/>
                  <a:gd name="T23" fmla="*/ 45 h 50"/>
                  <a:gd name="T24" fmla="*/ 25 w 51"/>
                  <a:gd name="T25" fmla="*/ 45 h 50"/>
                  <a:gd name="T26" fmla="*/ 40 w 51"/>
                  <a:gd name="T27" fmla="*/ 39 h 50"/>
                  <a:gd name="T28" fmla="*/ 40 w 51"/>
                  <a:gd name="T29" fmla="*/ 39 h 50"/>
                  <a:gd name="T30" fmla="*/ 40 w 51"/>
                  <a:gd name="T31" fmla="*/ 39 h 50"/>
                  <a:gd name="T32" fmla="*/ 46 w 51"/>
                  <a:gd name="T33" fmla="*/ 25 h 50"/>
                  <a:gd name="T34" fmla="*/ 40 w 51"/>
                  <a:gd name="T35" fmla="*/ 11 h 50"/>
                  <a:gd name="T36" fmla="*/ 40 w 51"/>
                  <a:gd name="T37" fmla="*/ 10 h 50"/>
                  <a:gd name="T38" fmla="*/ 25 w 51"/>
                  <a:gd name="T39" fmla="*/ 5 h 50"/>
                  <a:gd name="T40" fmla="*/ 25 w 51"/>
                  <a:gd name="T41" fmla="*/ 5 h 50"/>
                  <a:gd name="T42" fmla="*/ 11 w 51"/>
                  <a:gd name="T43" fmla="*/ 11 h 50"/>
                  <a:gd name="T44" fmla="*/ 5 w 51"/>
                  <a:gd name="T45" fmla="*/ 25 h 50"/>
                  <a:gd name="T46" fmla="*/ 11 w 51"/>
                  <a:gd name="T47" fmla="*/ 39 h 50"/>
                  <a:gd name="T48" fmla="*/ 11 w 51"/>
                  <a:gd name="T49" fmla="*/ 39 h 50"/>
                  <a:gd name="T50" fmla="*/ 11 w 51"/>
                  <a:gd name="T51" fmla="*/ 39 h 50"/>
                  <a:gd name="T52" fmla="*/ 25 w 51"/>
                  <a:gd name="T53" fmla="*/ 45 h 50"/>
                  <a:gd name="T54" fmla="*/ 25 w 51"/>
                  <a:gd name="T55" fmla="*/ 50 h 50"/>
                  <a:gd name="T56" fmla="*/ 8 w 51"/>
                  <a:gd name="T57" fmla="*/ 43 h 50"/>
                  <a:gd name="T58" fmla="*/ 8 w 51"/>
                  <a:gd name="T59" fmla="*/ 43 h 50"/>
                  <a:gd name="T60" fmla="*/ 0 w 51"/>
                  <a:gd name="T61" fmla="*/ 25 h 50"/>
                  <a:gd name="T62" fmla="*/ 8 w 51"/>
                  <a:gd name="T63" fmla="*/ 7 h 50"/>
                  <a:gd name="T64" fmla="*/ 25 w 51"/>
                  <a:gd name="T65" fmla="*/ 0 h 50"/>
                  <a:gd name="T66" fmla="*/ 25 w 51"/>
                  <a:gd name="T67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" h="50">
                    <a:moveTo>
                      <a:pt x="25" y="5"/>
                    </a:move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9" y="2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8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9" y="47"/>
                      <a:pt x="32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1" y="45"/>
                      <a:pt x="36" y="43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19"/>
                      <a:pt x="44" y="14"/>
                      <a:pt x="40" y="11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6" y="7"/>
                      <a:pt x="31" y="5"/>
                      <a:pt x="25" y="5"/>
                    </a:cubicBezTo>
                    <a:close/>
                    <a:moveTo>
                      <a:pt x="25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31"/>
                      <a:pt x="7" y="36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5" y="43"/>
                      <a:pt x="20" y="45"/>
                      <a:pt x="25" y="45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8" y="50"/>
                      <a:pt x="12" y="47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3" y="38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2" y="3"/>
                      <a:pt x="18" y="0"/>
                      <a:pt x="25" y="0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1" name="Freeform 142"/>
              <p:cNvSpPr>
                <a:spLocks noEditPoints="1"/>
              </p:cNvSpPr>
              <p:nvPr/>
            </p:nvSpPr>
            <p:spPr bwMode="auto">
              <a:xfrm>
                <a:off x="9326563" y="1854200"/>
                <a:ext cx="206375" cy="295275"/>
              </a:xfrm>
              <a:custGeom>
                <a:avLst/>
                <a:gdLst>
                  <a:gd name="T0" fmla="*/ 45 w 91"/>
                  <a:gd name="T1" fmla="*/ 4 h 131"/>
                  <a:gd name="T2" fmla="*/ 89 w 91"/>
                  <a:gd name="T3" fmla="*/ 0 h 131"/>
                  <a:gd name="T4" fmla="*/ 91 w 91"/>
                  <a:gd name="T5" fmla="*/ 129 h 131"/>
                  <a:gd name="T6" fmla="*/ 45 w 91"/>
                  <a:gd name="T7" fmla="*/ 131 h 131"/>
                  <a:gd name="T8" fmla="*/ 86 w 91"/>
                  <a:gd name="T9" fmla="*/ 127 h 131"/>
                  <a:gd name="T10" fmla="*/ 45 w 91"/>
                  <a:gd name="T11" fmla="*/ 120 h 131"/>
                  <a:gd name="T12" fmla="*/ 55 w 91"/>
                  <a:gd name="T13" fmla="*/ 116 h 131"/>
                  <a:gd name="T14" fmla="*/ 59 w 91"/>
                  <a:gd name="T15" fmla="*/ 106 h 131"/>
                  <a:gd name="T16" fmla="*/ 45 w 91"/>
                  <a:gd name="T17" fmla="*/ 92 h 131"/>
                  <a:gd name="T18" fmla="*/ 45 w 91"/>
                  <a:gd name="T19" fmla="*/ 97 h 131"/>
                  <a:gd name="T20" fmla="*/ 52 w 91"/>
                  <a:gd name="T21" fmla="*/ 99 h 131"/>
                  <a:gd name="T22" fmla="*/ 52 w 91"/>
                  <a:gd name="T23" fmla="*/ 112 h 131"/>
                  <a:gd name="T24" fmla="*/ 45 w 91"/>
                  <a:gd name="T25" fmla="*/ 115 h 131"/>
                  <a:gd name="T26" fmla="*/ 45 w 91"/>
                  <a:gd name="T27" fmla="*/ 120 h 131"/>
                  <a:gd name="T28" fmla="*/ 45 w 91"/>
                  <a:gd name="T29" fmla="*/ 82 h 131"/>
                  <a:gd name="T30" fmla="*/ 82 w 91"/>
                  <a:gd name="T31" fmla="*/ 46 h 131"/>
                  <a:gd name="T32" fmla="*/ 45 w 91"/>
                  <a:gd name="T33" fmla="*/ 10 h 131"/>
                  <a:gd name="T34" fmla="*/ 45 w 91"/>
                  <a:gd name="T35" fmla="*/ 15 h 131"/>
                  <a:gd name="T36" fmla="*/ 68 w 91"/>
                  <a:gd name="T37" fmla="*/ 24 h 131"/>
                  <a:gd name="T38" fmla="*/ 68 w 91"/>
                  <a:gd name="T39" fmla="*/ 68 h 131"/>
                  <a:gd name="T40" fmla="*/ 45 w 91"/>
                  <a:gd name="T41" fmla="*/ 77 h 131"/>
                  <a:gd name="T42" fmla="*/ 45 w 91"/>
                  <a:gd name="T43" fmla="*/ 4 h 131"/>
                  <a:gd name="T44" fmla="*/ 4 w 91"/>
                  <a:gd name="T45" fmla="*/ 127 h 131"/>
                  <a:gd name="T46" fmla="*/ 45 w 91"/>
                  <a:gd name="T47" fmla="*/ 131 h 131"/>
                  <a:gd name="T48" fmla="*/ 0 w 91"/>
                  <a:gd name="T49" fmla="*/ 129 h 131"/>
                  <a:gd name="T50" fmla="*/ 2 w 91"/>
                  <a:gd name="T51" fmla="*/ 0 h 131"/>
                  <a:gd name="T52" fmla="*/ 45 w 91"/>
                  <a:gd name="T53" fmla="*/ 4 h 131"/>
                  <a:gd name="T54" fmla="*/ 20 w 91"/>
                  <a:gd name="T55" fmla="*/ 20 h 131"/>
                  <a:gd name="T56" fmla="*/ 20 w 91"/>
                  <a:gd name="T57" fmla="*/ 72 h 131"/>
                  <a:gd name="T58" fmla="*/ 45 w 91"/>
                  <a:gd name="T59" fmla="*/ 77 h 131"/>
                  <a:gd name="T60" fmla="*/ 14 w 91"/>
                  <a:gd name="T61" fmla="*/ 46 h 131"/>
                  <a:gd name="T62" fmla="*/ 45 w 91"/>
                  <a:gd name="T63" fmla="*/ 15 h 131"/>
                  <a:gd name="T64" fmla="*/ 45 w 91"/>
                  <a:gd name="T65" fmla="*/ 92 h 131"/>
                  <a:gd name="T66" fmla="*/ 36 w 91"/>
                  <a:gd name="T67" fmla="*/ 96 h 131"/>
                  <a:gd name="T68" fmla="*/ 36 w 91"/>
                  <a:gd name="T69" fmla="*/ 115 h 131"/>
                  <a:gd name="T70" fmla="*/ 45 w 91"/>
                  <a:gd name="T71" fmla="*/ 115 h 131"/>
                  <a:gd name="T72" fmla="*/ 36 w 91"/>
                  <a:gd name="T73" fmla="*/ 106 h 131"/>
                  <a:gd name="T74" fmla="*/ 39 w 91"/>
                  <a:gd name="T75" fmla="*/ 99 h 131"/>
                  <a:gd name="T76" fmla="*/ 45 w 91"/>
                  <a:gd name="T77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1" h="131">
                    <a:moveTo>
                      <a:pt x="86" y="4"/>
                    </a:moveTo>
                    <a:cubicBezTo>
                      <a:pt x="45" y="4"/>
                      <a:pt x="45" y="4"/>
                      <a:pt x="45" y="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0" y="0"/>
                      <a:pt x="91" y="1"/>
                      <a:pt x="91" y="2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30"/>
                      <a:pt x="90" y="131"/>
                      <a:pt x="89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86" y="127"/>
                      <a:pt x="86" y="127"/>
                      <a:pt x="86" y="127"/>
                    </a:cubicBezTo>
                    <a:cubicBezTo>
                      <a:pt x="86" y="4"/>
                      <a:pt x="86" y="4"/>
                      <a:pt x="86" y="4"/>
                    </a:cubicBezTo>
                    <a:close/>
                    <a:moveTo>
                      <a:pt x="45" y="120"/>
                    </a:moveTo>
                    <a:cubicBezTo>
                      <a:pt x="45" y="120"/>
                      <a:pt x="45" y="120"/>
                      <a:pt x="45" y="120"/>
                    </a:cubicBezTo>
                    <a:cubicBezTo>
                      <a:pt x="49" y="120"/>
                      <a:pt x="53" y="118"/>
                      <a:pt x="55" y="116"/>
                    </a:cubicBezTo>
                    <a:cubicBezTo>
                      <a:pt x="55" y="115"/>
                      <a:pt x="55" y="115"/>
                      <a:pt x="55" y="115"/>
                    </a:cubicBezTo>
                    <a:cubicBezTo>
                      <a:pt x="58" y="113"/>
                      <a:pt x="59" y="110"/>
                      <a:pt x="59" y="106"/>
                    </a:cubicBezTo>
                    <a:cubicBezTo>
                      <a:pt x="59" y="102"/>
                      <a:pt x="58" y="98"/>
                      <a:pt x="55" y="96"/>
                    </a:cubicBezTo>
                    <a:cubicBezTo>
                      <a:pt x="53" y="93"/>
                      <a:pt x="49" y="92"/>
                      <a:pt x="45" y="92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8" y="97"/>
                      <a:pt x="50" y="98"/>
                      <a:pt x="52" y="99"/>
                    </a:cubicBezTo>
                    <a:cubicBezTo>
                      <a:pt x="53" y="101"/>
                      <a:pt x="54" y="103"/>
                      <a:pt x="54" y="106"/>
                    </a:cubicBezTo>
                    <a:cubicBezTo>
                      <a:pt x="54" y="108"/>
                      <a:pt x="53" y="110"/>
                      <a:pt x="52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4"/>
                      <a:pt x="48" y="115"/>
                      <a:pt x="45" y="115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5" y="120"/>
                      <a:pt x="45" y="120"/>
                      <a:pt x="45" y="120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55" y="82"/>
                      <a:pt x="64" y="78"/>
                      <a:pt x="71" y="72"/>
                    </a:cubicBezTo>
                    <a:cubicBezTo>
                      <a:pt x="77" y="65"/>
                      <a:pt x="82" y="56"/>
                      <a:pt x="82" y="46"/>
                    </a:cubicBezTo>
                    <a:cubicBezTo>
                      <a:pt x="82" y="36"/>
                      <a:pt x="77" y="27"/>
                      <a:pt x="71" y="20"/>
                    </a:cubicBezTo>
                    <a:cubicBezTo>
                      <a:pt x="64" y="14"/>
                      <a:pt x="5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54" y="15"/>
                      <a:pt x="62" y="18"/>
                      <a:pt x="68" y="24"/>
                    </a:cubicBezTo>
                    <a:cubicBezTo>
                      <a:pt x="73" y="30"/>
                      <a:pt x="77" y="37"/>
                      <a:pt x="77" y="46"/>
                    </a:cubicBezTo>
                    <a:cubicBezTo>
                      <a:pt x="77" y="55"/>
                      <a:pt x="73" y="62"/>
                      <a:pt x="68" y="68"/>
                    </a:cubicBezTo>
                    <a:cubicBezTo>
                      <a:pt x="62" y="74"/>
                      <a:pt x="54" y="77"/>
                      <a:pt x="45" y="77"/>
                    </a:cubicBezTo>
                    <a:cubicBezTo>
                      <a:pt x="45" y="77"/>
                      <a:pt x="45" y="77"/>
                      <a:pt x="45" y="77"/>
                    </a:cubicBezTo>
                    <a:lnTo>
                      <a:pt x="45" y="82"/>
                    </a:lnTo>
                    <a:close/>
                    <a:moveTo>
                      <a:pt x="45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127"/>
                      <a:pt x="4" y="127"/>
                      <a:pt x="4" y="127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1"/>
                      <a:pt x="0" y="130"/>
                      <a:pt x="0" y="12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lose/>
                    <a:moveTo>
                      <a:pt x="45" y="10"/>
                    </a:moveTo>
                    <a:cubicBezTo>
                      <a:pt x="35" y="10"/>
                      <a:pt x="26" y="14"/>
                      <a:pt x="20" y="20"/>
                    </a:cubicBezTo>
                    <a:cubicBezTo>
                      <a:pt x="13" y="27"/>
                      <a:pt x="9" y="36"/>
                      <a:pt x="9" y="46"/>
                    </a:cubicBezTo>
                    <a:cubicBezTo>
                      <a:pt x="9" y="56"/>
                      <a:pt x="13" y="65"/>
                      <a:pt x="20" y="72"/>
                    </a:cubicBezTo>
                    <a:cubicBezTo>
                      <a:pt x="26" y="78"/>
                      <a:pt x="35" y="82"/>
                      <a:pt x="45" y="82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37" y="77"/>
                      <a:pt x="29" y="74"/>
                      <a:pt x="23" y="68"/>
                    </a:cubicBezTo>
                    <a:cubicBezTo>
                      <a:pt x="18" y="62"/>
                      <a:pt x="14" y="55"/>
                      <a:pt x="14" y="46"/>
                    </a:cubicBezTo>
                    <a:cubicBezTo>
                      <a:pt x="14" y="37"/>
                      <a:pt x="18" y="30"/>
                      <a:pt x="23" y="24"/>
                    </a:cubicBezTo>
                    <a:cubicBezTo>
                      <a:pt x="29" y="18"/>
                      <a:pt x="37" y="15"/>
                      <a:pt x="45" y="15"/>
                    </a:cubicBezTo>
                    <a:cubicBezTo>
                      <a:pt x="45" y="10"/>
                      <a:pt x="45" y="10"/>
                      <a:pt x="45" y="10"/>
                    </a:cubicBezTo>
                    <a:close/>
                    <a:moveTo>
                      <a:pt x="45" y="92"/>
                    </a:moveTo>
                    <a:cubicBezTo>
                      <a:pt x="42" y="92"/>
                      <a:pt x="38" y="93"/>
                      <a:pt x="36" y="96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3" y="98"/>
                      <a:pt x="32" y="102"/>
                      <a:pt x="32" y="106"/>
                    </a:cubicBezTo>
                    <a:cubicBezTo>
                      <a:pt x="32" y="110"/>
                      <a:pt x="33" y="113"/>
                      <a:pt x="36" y="115"/>
                    </a:cubicBezTo>
                    <a:cubicBezTo>
                      <a:pt x="38" y="118"/>
                      <a:pt x="42" y="120"/>
                      <a:pt x="45" y="120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3" y="115"/>
                      <a:pt x="41" y="114"/>
                      <a:pt x="39" y="112"/>
                    </a:cubicBezTo>
                    <a:cubicBezTo>
                      <a:pt x="37" y="110"/>
                      <a:pt x="36" y="108"/>
                      <a:pt x="36" y="106"/>
                    </a:cubicBezTo>
                    <a:cubicBezTo>
                      <a:pt x="36" y="103"/>
                      <a:pt x="37" y="101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1" y="98"/>
                      <a:pt x="43" y="97"/>
                      <a:pt x="45" y="97"/>
                    </a:cubicBezTo>
                    <a:lnTo>
                      <a:pt x="45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2" name="Freeform 143"/>
              <p:cNvSpPr>
                <a:spLocks noEditPoints="1"/>
              </p:cNvSpPr>
              <p:nvPr/>
            </p:nvSpPr>
            <p:spPr bwMode="auto">
              <a:xfrm>
                <a:off x="9124951" y="1819275"/>
                <a:ext cx="50800" cy="31750"/>
              </a:xfrm>
              <a:custGeom>
                <a:avLst/>
                <a:gdLst>
                  <a:gd name="T0" fmla="*/ 17 w 22"/>
                  <a:gd name="T1" fmla="*/ 9 h 14"/>
                  <a:gd name="T2" fmla="*/ 16 w 22"/>
                  <a:gd name="T3" fmla="*/ 6 h 14"/>
                  <a:gd name="T4" fmla="*/ 16 w 22"/>
                  <a:gd name="T5" fmla="*/ 6 h 14"/>
                  <a:gd name="T6" fmla="*/ 12 w 22"/>
                  <a:gd name="T7" fmla="*/ 5 h 14"/>
                  <a:gd name="T8" fmla="*/ 11 w 22"/>
                  <a:gd name="T9" fmla="*/ 5 h 14"/>
                  <a:gd name="T10" fmla="*/ 11 w 22"/>
                  <a:gd name="T11" fmla="*/ 0 h 14"/>
                  <a:gd name="T12" fmla="*/ 12 w 22"/>
                  <a:gd name="T13" fmla="*/ 0 h 14"/>
                  <a:gd name="T14" fmla="*/ 19 w 22"/>
                  <a:gd name="T15" fmla="*/ 3 h 14"/>
                  <a:gd name="T16" fmla="*/ 19 w 22"/>
                  <a:gd name="T17" fmla="*/ 3 h 14"/>
                  <a:gd name="T18" fmla="*/ 22 w 22"/>
                  <a:gd name="T19" fmla="*/ 10 h 14"/>
                  <a:gd name="T20" fmla="*/ 22 w 22"/>
                  <a:gd name="T21" fmla="*/ 11 h 14"/>
                  <a:gd name="T22" fmla="*/ 22 w 22"/>
                  <a:gd name="T23" fmla="*/ 11 h 14"/>
                  <a:gd name="T24" fmla="*/ 22 w 22"/>
                  <a:gd name="T25" fmla="*/ 12 h 14"/>
                  <a:gd name="T26" fmla="*/ 19 w 22"/>
                  <a:gd name="T27" fmla="*/ 14 h 14"/>
                  <a:gd name="T28" fmla="*/ 11 w 22"/>
                  <a:gd name="T29" fmla="*/ 14 h 14"/>
                  <a:gd name="T30" fmla="*/ 11 w 22"/>
                  <a:gd name="T31" fmla="*/ 9 h 14"/>
                  <a:gd name="T32" fmla="*/ 17 w 22"/>
                  <a:gd name="T33" fmla="*/ 9 h 14"/>
                  <a:gd name="T34" fmla="*/ 11 w 22"/>
                  <a:gd name="T35" fmla="*/ 5 h 14"/>
                  <a:gd name="T36" fmla="*/ 9 w 22"/>
                  <a:gd name="T37" fmla="*/ 5 h 14"/>
                  <a:gd name="T38" fmla="*/ 6 w 22"/>
                  <a:gd name="T39" fmla="*/ 6 h 14"/>
                  <a:gd name="T40" fmla="*/ 4 w 22"/>
                  <a:gd name="T41" fmla="*/ 9 h 14"/>
                  <a:gd name="T42" fmla="*/ 11 w 22"/>
                  <a:gd name="T43" fmla="*/ 9 h 14"/>
                  <a:gd name="T44" fmla="*/ 11 w 22"/>
                  <a:gd name="T45" fmla="*/ 14 h 14"/>
                  <a:gd name="T46" fmla="*/ 2 w 22"/>
                  <a:gd name="T47" fmla="*/ 14 h 14"/>
                  <a:gd name="T48" fmla="*/ 2 w 22"/>
                  <a:gd name="T49" fmla="*/ 14 h 14"/>
                  <a:gd name="T50" fmla="*/ 0 w 22"/>
                  <a:gd name="T51" fmla="*/ 12 h 14"/>
                  <a:gd name="T52" fmla="*/ 0 w 22"/>
                  <a:gd name="T53" fmla="*/ 11 h 14"/>
                  <a:gd name="T54" fmla="*/ 0 w 22"/>
                  <a:gd name="T55" fmla="*/ 11 h 14"/>
                  <a:gd name="T56" fmla="*/ 0 w 22"/>
                  <a:gd name="T57" fmla="*/ 10 h 14"/>
                  <a:gd name="T58" fmla="*/ 2 w 22"/>
                  <a:gd name="T59" fmla="*/ 3 h 14"/>
                  <a:gd name="T60" fmla="*/ 9 w 22"/>
                  <a:gd name="T61" fmla="*/ 0 h 14"/>
                  <a:gd name="T62" fmla="*/ 11 w 22"/>
                  <a:gd name="T63" fmla="*/ 0 h 14"/>
                  <a:gd name="T64" fmla="*/ 11 w 22"/>
                  <a:gd name="T65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14">
                    <a:moveTo>
                      <a:pt x="17" y="9"/>
                    </a:moveTo>
                    <a:cubicBezTo>
                      <a:pt x="17" y="8"/>
                      <a:pt x="17" y="7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5"/>
                      <a:pt x="22" y="7"/>
                      <a:pt x="22" y="10"/>
                    </a:cubicBezTo>
                    <a:cubicBezTo>
                      <a:pt x="22" y="10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2"/>
                      <a:pt x="22" y="12"/>
                    </a:cubicBezTo>
                    <a:cubicBezTo>
                      <a:pt x="21" y="13"/>
                      <a:pt x="20" y="14"/>
                      <a:pt x="19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9"/>
                      <a:pt x="11" y="9"/>
                      <a:pt x="11" y="9"/>
                    </a:cubicBezTo>
                    <a:lnTo>
                      <a:pt x="17" y="9"/>
                    </a:lnTo>
                    <a:close/>
                    <a:moveTo>
                      <a:pt x="11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6"/>
                      <a:pt x="6" y="6"/>
                    </a:cubicBezTo>
                    <a:cubicBezTo>
                      <a:pt x="5" y="7"/>
                      <a:pt x="5" y="8"/>
                      <a:pt x="4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7"/>
                      <a:pt x="1" y="5"/>
                      <a:pt x="2" y="3"/>
                    </a:cubicBezTo>
                    <a:cubicBezTo>
                      <a:pt x="4" y="1"/>
                      <a:pt x="7" y="0"/>
                      <a:pt x="9" y="0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3" name="Freeform 144"/>
              <p:cNvSpPr>
                <a:spLocks noEditPoints="1"/>
              </p:cNvSpPr>
              <p:nvPr/>
            </p:nvSpPr>
            <p:spPr bwMode="auto">
              <a:xfrm>
                <a:off x="9102726" y="1854200"/>
                <a:ext cx="206375" cy="295275"/>
              </a:xfrm>
              <a:custGeom>
                <a:avLst/>
                <a:gdLst>
                  <a:gd name="T0" fmla="*/ 86 w 91"/>
                  <a:gd name="T1" fmla="*/ 127 h 131"/>
                  <a:gd name="T2" fmla="*/ 45 w 91"/>
                  <a:gd name="T3" fmla="*/ 4 h 131"/>
                  <a:gd name="T4" fmla="*/ 89 w 91"/>
                  <a:gd name="T5" fmla="*/ 0 h 131"/>
                  <a:gd name="T6" fmla="*/ 91 w 91"/>
                  <a:gd name="T7" fmla="*/ 129 h 131"/>
                  <a:gd name="T8" fmla="*/ 45 w 91"/>
                  <a:gd name="T9" fmla="*/ 131 h 131"/>
                  <a:gd name="T10" fmla="*/ 45 w 91"/>
                  <a:gd name="T11" fmla="*/ 120 h 131"/>
                  <a:gd name="T12" fmla="*/ 55 w 91"/>
                  <a:gd name="T13" fmla="*/ 116 h 131"/>
                  <a:gd name="T14" fmla="*/ 59 w 91"/>
                  <a:gd name="T15" fmla="*/ 106 h 131"/>
                  <a:gd name="T16" fmla="*/ 55 w 91"/>
                  <a:gd name="T17" fmla="*/ 96 h 131"/>
                  <a:gd name="T18" fmla="*/ 45 w 91"/>
                  <a:gd name="T19" fmla="*/ 92 h 131"/>
                  <a:gd name="T20" fmla="*/ 45 w 91"/>
                  <a:gd name="T21" fmla="*/ 97 h 131"/>
                  <a:gd name="T22" fmla="*/ 52 w 91"/>
                  <a:gd name="T23" fmla="*/ 99 h 131"/>
                  <a:gd name="T24" fmla="*/ 54 w 91"/>
                  <a:gd name="T25" fmla="*/ 106 h 131"/>
                  <a:gd name="T26" fmla="*/ 52 w 91"/>
                  <a:gd name="T27" fmla="*/ 112 h 131"/>
                  <a:gd name="T28" fmla="*/ 45 w 91"/>
                  <a:gd name="T29" fmla="*/ 115 h 131"/>
                  <a:gd name="T30" fmla="*/ 45 w 91"/>
                  <a:gd name="T31" fmla="*/ 82 h 131"/>
                  <a:gd name="T32" fmla="*/ 71 w 91"/>
                  <a:gd name="T33" fmla="*/ 72 h 131"/>
                  <a:gd name="T34" fmla="*/ 71 w 91"/>
                  <a:gd name="T35" fmla="*/ 20 h 131"/>
                  <a:gd name="T36" fmla="*/ 45 w 91"/>
                  <a:gd name="T37" fmla="*/ 10 h 131"/>
                  <a:gd name="T38" fmla="*/ 45 w 91"/>
                  <a:gd name="T39" fmla="*/ 15 h 131"/>
                  <a:gd name="T40" fmla="*/ 77 w 91"/>
                  <a:gd name="T41" fmla="*/ 46 h 131"/>
                  <a:gd name="T42" fmla="*/ 45 w 91"/>
                  <a:gd name="T43" fmla="*/ 77 h 131"/>
                  <a:gd name="T44" fmla="*/ 45 w 91"/>
                  <a:gd name="T45" fmla="*/ 82 h 131"/>
                  <a:gd name="T46" fmla="*/ 45 w 91"/>
                  <a:gd name="T47" fmla="*/ 127 h 131"/>
                  <a:gd name="T48" fmla="*/ 2 w 91"/>
                  <a:gd name="T49" fmla="*/ 131 h 131"/>
                  <a:gd name="T50" fmla="*/ 0 w 91"/>
                  <a:gd name="T51" fmla="*/ 2 h 131"/>
                  <a:gd name="T52" fmla="*/ 18 w 91"/>
                  <a:gd name="T53" fmla="*/ 0 h 131"/>
                  <a:gd name="T54" fmla="*/ 45 w 91"/>
                  <a:gd name="T55" fmla="*/ 0 h 131"/>
                  <a:gd name="T56" fmla="*/ 23 w 91"/>
                  <a:gd name="T57" fmla="*/ 4 h 131"/>
                  <a:gd name="T58" fmla="*/ 4 w 91"/>
                  <a:gd name="T59" fmla="*/ 4 h 131"/>
                  <a:gd name="T60" fmla="*/ 45 w 91"/>
                  <a:gd name="T61" fmla="*/ 10 h 131"/>
                  <a:gd name="T62" fmla="*/ 9 w 91"/>
                  <a:gd name="T63" fmla="*/ 46 h 131"/>
                  <a:gd name="T64" fmla="*/ 45 w 91"/>
                  <a:gd name="T65" fmla="*/ 82 h 131"/>
                  <a:gd name="T66" fmla="*/ 23 w 91"/>
                  <a:gd name="T67" fmla="*/ 68 h 131"/>
                  <a:gd name="T68" fmla="*/ 23 w 91"/>
                  <a:gd name="T69" fmla="*/ 24 h 131"/>
                  <a:gd name="T70" fmla="*/ 45 w 91"/>
                  <a:gd name="T71" fmla="*/ 10 h 131"/>
                  <a:gd name="T72" fmla="*/ 35 w 91"/>
                  <a:gd name="T73" fmla="*/ 96 h 131"/>
                  <a:gd name="T74" fmla="*/ 31 w 91"/>
                  <a:gd name="T75" fmla="*/ 106 h 131"/>
                  <a:gd name="T76" fmla="*/ 45 w 91"/>
                  <a:gd name="T77" fmla="*/ 120 h 131"/>
                  <a:gd name="T78" fmla="*/ 39 w 91"/>
                  <a:gd name="T79" fmla="*/ 112 h 131"/>
                  <a:gd name="T80" fmla="*/ 39 w 91"/>
                  <a:gd name="T81" fmla="*/ 99 h 131"/>
                  <a:gd name="T82" fmla="*/ 39 w 91"/>
                  <a:gd name="T83" fmla="*/ 99 h 131"/>
                  <a:gd name="T84" fmla="*/ 45 w 91"/>
                  <a:gd name="T85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131">
                    <a:moveTo>
                      <a:pt x="45" y="127"/>
                    </a:moveTo>
                    <a:cubicBezTo>
                      <a:pt x="86" y="127"/>
                      <a:pt x="86" y="127"/>
                      <a:pt x="86" y="127"/>
                    </a:cubicBezTo>
                    <a:cubicBezTo>
                      <a:pt x="86" y="4"/>
                      <a:pt x="86" y="4"/>
                      <a:pt x="86" y="4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0" y="0"/>
                      <a:pt x="91" y="1"/>
                      <a:pt x="91" y="2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30"/>
                      <a:pt x="90" y="131"/>
                      <a:pt x="89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5" y="127"/>
                      <a:pt x="45" y="127"/>
                      <a:pt x="45" y="127"/>
                    </a:cubicBezTo>
                    <a:close/>
                    <a:moveTo>
                      <a:pt x="45" y="120"/>
                    </a:moveTo>
                    <a:cubicBezTo>
                      <a:pt x="45" y="120"/>
                      <a:pt x="45" y="120"/>
                      <a:pt x="45" y="120"/>
                    </a:cubicBezTo>
                    <a:cubicBezTo>
                      <a:pt x="49" y="120"/>
                      <a:pt x="52" y="118"/>
                      <a:pt x="55" y="116"/>
                    </a:cubicBezTo>
                    <a:cubicBezTo>
                      <a:pt x="55" y="115"/>
                      <a:pt x="55" y="115"/>
                      <a:pt x="55" y="115"/>
                    </a:cubicBezTo>
                    <a:cubicBezTo>
                      <a:pt x="58" y="113"/>
                      <a:pt x="59" y="110"/>
                      <a:pt x="59" y="106"/>
                    </a:cubicBezTo>
                    <a:cubicBezTo>
                      <a:pt x="59" y="102"/>
                      <a:pt x="58" y="98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3" y="93"/>
                      <a:pt x="49" y="92"/>
                      <a:pt x="45" y="92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8" y="97"/>
                      <a:pt x="50" y="98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3" y="101"/>
                      <a:pt x="54" y="103"/>
                      <a:pt x="54" y="106"/>
                    </a:cubicBezTo>
                    <a:cubicBezTo>
                      <a:pt x="54" y="108"/>
                      <a:pt x="53" y="110"/>
                      <a:pt x="52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4"/>
                      <a:pt x="48" y="115"/>
                      <a:pt x="45" y="115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5" y="120"/>
                      <a:pt x="45" y="120"/>
                      <a:pt x="45" y="120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55" y="82"/>
                      <a:pt x="64" y="78"/>
                      <a:pt x="71" y="72"/>
                    </a:cubicBezTo>
                    <a:cubicBezTo>
                      <a:pt x="77" y="65"/>
                      <a:pt x="81" y="56"/>
                      <a:pt x="81" y="46"/>
                    </a:cubicBezTo>
                    <a:cubicBezTo>
                      <a:pt x="81" y="36"/>
                      <a:pt x="77" y="27"/>
                      <a:pt x="71" y="20"/>
                    </a:cubicBezTo>
                    <a:cubicBezTo>
                      <a:pt x="64" y="14"/>
                      <a:pt x="5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54" y="15"/>
                      <a:pt x="62" y="18"/>
                      <a:pt x="67" y="24"/>
                    </a:cubicBezTo>
                    <a:cubicBezTo>
                      <a:pt x="73" y="30"/>
                      <a:pt x="77" y="37"/>
                      <a:pt x="77" y="46"/>
                    </a:cubicBezTo>
                    <a:cubicBezTo>
                      <a:pt x="77" y="55"/>
                      <a:pt x="73" y="62"/>
                      <a:pt x="67" y="68"/>
                    </a:cubicBezTo>
                    <a:cubicBezTo>
                      <a:pt x="62" y="74"/>
                      <a:pt x="54" y="77"/>
                      <a:pt x="45" y="77"/>
                    </a:cubicBezTo>
                    <a:cubicBezTo>
                      <a:pt x="45" y="77"/>
                      <a:pt x="45" y="77"/>
                      <a:pt x="45" y="77"/>
                    </a:cubicBezTo>
                    <a:lnTo>
                      <a:pt x="45" y="82"/>
                    </a:lnTo>
                    <a:close/>
                    <a:moveTo>
                      <a:pt x="4" y="127"/>
                    </a:move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1"/>
                      <a:pt x="0" y="130"/>
                      <a:pt x="0" y="12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7"/>
                      <a:pt x="4" y="127"/>
                      <a:pt x="4" y="127"/>
                    </a:cubicBezTo>
                    <a:close/>
                    <a:moveTo>
                      <a:pt x="45" y="10"/>
                    </a:moveTo>
                    <a:cubicBezTo>
                      <a:pt x="35" y="10"/>
                      <a:pt x="26" y="14"/>
                      <a:pt x="20" y="20"/>
                    </a:cubicBezTo>
                    <a:cubicBezTo>
                      <a:pt x="13" y="27"/>
                      <a:pt x="9" y="36"/>
                      <a:pt x="9" y="46"/>
                    </a:cubicBezTo>
                    <a:cubicBezTo>
                      <a:pt x="9" y="56"/>
                      <a:pt x="13" y="65"/>
                      <a:pt x="20" y="72"/>
                    </a:cubicBezTo>
                    <a:cubicBezTo>
                      <a:pt x="26" y="78"/>
                      <a:pt x="35" y="82"/>
                      <a:pt x="45" y="82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37" y="77"/>
                      <a:pt x="29" y="74"/>
                      <a:pt x="23" y="68"/>
                    </a:cubicBezTo>
                    <a:cubicBezTo>
                      <a:pt x="17" y="62"/>
                      <a:pt x="14" y="55"/>
                      <a:pt x="14" y="46"/>
                    </a:cubicBezTo>
                    <a:cubicBezTo>
                      <a:pt x="14" y="37"/>
                      <a:pt x="17" y="30"/>
                      <a:pt x="23" y="24"/>
                    </a:cubicBezTo>
                    <a:cubicBezTo>
                      <a:pt x="29" y="18"/>
                      <a:pt x="37" y="15"/>
                      <a:pt x="45" y="15"/>
                    </a:cubicBezTo>
                    <a:cubicBezTo>
                      <a:pt x="45" y="10"/>
                      <a:pt x="45" y="10"/>
                      <a:pt x="45" y="10"/>
                    </a:cubicBezTo>
                    <a:close/>
                    <a:moveTo>
                      <a:pt x="45" y="92"/>
                    </a:moveTo>
                    <a:cubicBezTo>
                      <a:pt x="41" y="92"/>
                      <a:pt x="38" y="93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3" y="98"/>
                      <a:pt x="31" y="102"/>
                      <a:pt x="31" y="106"/>
                    </a:cubicBezTo>
                    <a:cubicBezTo>
                      <a:pt x="31" y="110"/>
                      <a:pt x="33" y="113"/>
                      <a:pt x="35" y="115"/>
                    </a:cubicBezTo>
                    <a:cubicBezTo>
                      <a:pt x="38" y="118"/>
                      <a:pt x="41" y="120"/>
                      <a:pt x="45" y="120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3" y="115"/>
                      <a:pt x="41" y="114"/>
                      <a:pt x="39" y="112"/>
                    </a:cubicBezTo>
                    <a:cubicBezTo>
                      <a:pt x="37" y="110"/>
                      <a:pt x="36" y="108"/>
                      <a:pt x="36" y="106"/>
                    </a:cubicBezTo>
                    <a:cubicBezTo>
                      <a:pt x="36" y="103"/>
                      <a:pt x="37" y="101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1" y="98"/>
                      <a:pt x="43" y="97"/>
                      <a:pt x="45" y="97"/>
                    </a:cubicBezTo>
                    <a:lnTo>
                      <a:pt x="45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4" name="Freeform 145"/>
              <p:cNvSpPr>
                <a:spLocks noEditPoints="1"/>
              </p:cNvSpPr>
              <p:nvPr/>
            </p:nvSpPr>
            <p:spPr bwMode="auto">
              <a:xfrm>
                <a:off x="9148763" y="1901825"/>
                <a:ext cx="114300" cy="112713"/>
              </a:xfrm>
              <a:custGeom>
                <a:avLst/>
                <a:gdLst>
                  <a:gd name="T0" fmla="*/ 25 w 51"/>
                  <a:gd name="T1" fmla="*/ 45 h 50"/>
                  <a:gd name="T2" fmla="*/ 40 w 51"/>
                  <a:gd name="T3" fmla="*/ 39 h 50"/>
                  <a:gd name="T4" fmla="*/ 40 w 51"/>
                  <a:gd name="T5" fmla="*/ 39 h 50"/>
                  <a:gd name="T6" fmla="*/ 46 w 51"/>
                  <a:gd name="T7" fmla="*/ 25 h 50"/>
                  <a:gd name="T8" fmla="*/ 40 w 51"/>
                  <a:gd name="T9" fmla="*/ 11 h 50"/>
                  <a:gd name="T10" fmla="*/ 40 w 51"/>
                  <a:gd name="T11" fmla="*/ 11 h 50"/>
                  <a:gd name="T12" fmla="*/ 25 w 51"/>
                  <a:gd name="T13" fmla="*/ 5 h 50"/>
                  <a:gd name="T14" fmla="*/ 25 w 51"/>
                  <a:gd name="T15" fmla="*/ 5 h 50"/>
                  <a:gd name="T16" fmla="*/ 25 w 51"/>
                  <a:gd name="T17" fmla="*/ 0 h 50"/>
                  <a:gd name="T18" fmla="*/ 25 w 51"/>
                  <a:gd name="T19" fmla="*/ 0 h 50"/>
                  <a:gd name="T20" fmla="*/ 43 w 51"/>
                  <a:gd name="T21" fmla="*/ 7 h 50"/>
                  <a:gd name="T22" fmla="*/ 43 w 51"/>
                  <a:gd name="T23" fmla="*/ 7 h 50"/>
                  <a:gd name="T24" fmla="*/ 43 w 51"/>
                  <a:gd name="T25" fmla="*/ 7 h 50"/>
                  <a:gd name="T26" fmla="*/ 51 w 51"/>
                  <a:gd name="T27" fmla="*/ 25 h 50"/>
                  <a:gd name="T28" fmla="*/ 43 w 51"/>
                  <a:gd name="T29" fmla="*/ 43 h 50"/>
                  <a:gd name="T30" fmla="*/ 43 w 51"/>
                  <a:gd name="T31" fmla="*/ 43 h 50"/>
                  <a:gd name="T32" fmla="*/ 43 w 51"/>
                  <a:gd name="T33" fmla="*/ 43 h 50"/>
                  <a:gd name="T34" fmla="*/ 25 w 51"/>
                  <a:gd name="T35" fmla="*/ 50 h 50"/>
                  <a:gd name="T36" fmla="*/ 25 w 51"/>
                  <a:gd name="T37" fmla="*/ 50 h 50"/>
                  <a:gd name="T38" fmla="*/ 25 w 51"/>
                  <a:gd name="T39" fmla="*/ 45 h 50"/>
                  <a:gd name="T40" fmla="*/ 25 w 51"/>
                  <a:gd name="T41" fmla="*/ 5 h 50"/>
                  <a:gd name="T42" fmla="*/ 11 w 51"/>
                  <a:gd name="T43" fmla="*/ 11 h 50"/>
                  <a:gd name="T44" fmla="*/ 11 w 51"/>
                  <a:gd name="T45" fmla="*/ 11 h 50"/>
                  <a:gd name="T46" fmla="*/ 5 w 51"/>
                  <a:gd name="T47" fmla="*/ 25 h 50"/>
                  <a:gd name="T48" fmla="*/ 11 w 51"/>
                  <a:gd name="T49" fmla="*/ 39 h 50"/>
                  <a:gd name="T50" fmla="*/ 25 w 51"/>
                  <a:gd name="T51" fmla="*/ 45 h 50"/>
                  <a:gd name="T52" fmla="*/ 25 w 51"/>
                  <a:gd name="T53" fmla="*/ 50 h 50"/>
                  <a:gd name="T54" fmla="*/ 7 w 51"/>
                  <a:gd name="T55" fmla="*/ 43 h 50"/>
                  <a:gd name="T56" fmla="*/ 0 w 51"/>
                  <a:gd name="T57" fmla="*/ 25 h 50"/>
                  <a:gd name="T58" fmla="*/ 7 w 51"/>
                  <a:gd name="T59" fmla="*/ 7 h 50"/>
                  <a:gd name="T60" fmla="*/ 7 w 51"/>
                  <a:gd name="T61" fmla="*/ 7 h 50"/>
                  <a:gd name="T62" fmla="*/ 25 w 51"/>
                  <a:gd name="T63" fmla="*/ 0 h 50"/>
                  <a:gd name="T64" fmla="*/ 25 w 51"/>
                  <a:gd name="T65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" h="50">
                    <a:moveTo>
                      <a:pt x="25" y="45"/>
                    </a:moveTo>
                    <a:cubicBezTo>
                      <a:pt x="31" y="45"/>
                      <a:pt x="36" y="43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3" y="36"/>
                      <a:pt x="46" y="31"/>
                      <a:pt x="46" y="25"/>
                    </a:cubicBezTo>
                    <a:cubicBezTo>
                      <a:pt x="46" y="19"/>
                      <a:pt x="43" y="14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6" y="7"/>
                      <a:pt x="31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9" y="3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8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9" y="47"/>
                      <a:pt x="32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5"/>
                      <a:pt x="25" y="45"/>
                      <a:pt x="25" y="45"/>
                    </a:cubicBezTo>
                    <a:close/>
                    <a:moveTo>
                      <a:pt x="25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31"/>
                      <a:pt x="7" y="36"/>
                      <a:pt x="11" y="39"/>
                    </a:cubicBezTo>
                    <a:cubicBezTo>
                      <a:pt x="15" y="43"/>
                      <a:pt x="20" y="45"/>
                      <a:pt x="25" y="45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8" y="50"/>
                      <a:pt x="12" y="47"/>
                      <a:pt x="7" y="43"/>
                    </a:cubicBezTo>
                    <a:cubicBezTo>
                      <a:pt x="3" y="38"/>
                      <a:pt x="0" y="32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2" y="3"/>
                      <a:pt x="18" y="0"/>
                      <a:pt x="25" y="0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5" name="Freeform 146"/>
              <p:cNvSpPr>
                <a:spLocks noEditPoints="1"/>
              </p:cNvSpPr>
              <p:nvPr/>
            </p:nvSpPr>
            <p:spPr bwMode="auto">
              <a:xfrm>
                <a:off x="5981701" y="484188"/>
                <a:ext cx="363538" cy="341313"/>
              </a:xfrm>
              <a:custGeom>
                <a:avLst/>
                <a:gdLst>
                  <a:gd name="T0" fmla="*/ 146 w 161"/>
                  <a:gd name="T1" fmla="*/ 137 h 151"/>
                  <a:gd name="T2" fmla="*/ 139 w 161"/>
                  <a:gd name="T3" fmla="*/ 28 h 151"/>
                  <a:gd name="T4" fmla="*/ 161 w 161"/>
                  <a:gd name="T5" fmla="*/ 137 h 151"/>
                  <a:gd name="T6" fmla="*/ 149 w 161"/>
                  <a:gd name="T7" fmla="*/ 151 h 151"/>
                  <a:gd name="T8" fmla="*/ 147 w 161"/>
                  <a:gd name="T9" fmla="*/ 89 h 151"/>
                  <a:gd name="T10" fmla="*/ 147 w 161"/>
                  <a:gd name="T11" fmla="*/ 73 h 151"/>
                  <a:gd name="T12" fmla="*/ 143 w 161"/>
                  <a:gd name="T13" fmla="*/ 77 h 151"/>
                  <a:gd name="T14" fmla="*/ 143 w 161"/>
                  <a:gd name="T15" fmla="*/ 86 h 151"/>
                  <a:gd name="T16" fmla="*/ 139 w 161"/>
                  <a:gd name="T17" fmla="*/ 63 h 151"/>
                  <a:gd name="T18" fmla="*/ 139 w 161"/>
                  <a:gd name="T19" fmla="*/ 40 h 151"/>
                  <a:gd name="T20" fmla="*/ 143 w 161"/>
                  <a:gd name="T21" fmla="*/ 56 h 151"/>
                  <a:gd name="T22" fmla="*/ 132 w 161"/>
                  <a:gd name="T23" fmla="*/ 137 h 151"/>
                  <a:gd name="T24" fmla="*/ 139 w 161"/>
                  <a:gd name="T25" fmla="*/ 151 h 151"/>
                  <a:gd name="T26" fmla="*/ 130 w 161"/>
                  <a:gd name="T27" fmla="*/ 28 h 151"/>
                  <a:gd name="T28" fmla="*/ 139 w 161"/>
                  <a:gd name="T29" fmla="*/ 40 h 151"/>
                  <a:gd name="T30" fmla="*/ 134 w 161"/>
                  <a:gd name="T31" fmla="*/ 56 h 151"/>
                  <a:gd name="T32" fmla="*/ 130 w 161"/>
                  <a:gd name="T33" fmla="*/ 59 h 151"/>
                  <a:gd name="T34" fmla="*/ 139 w 161"/>
                  <a:gd name="T35" fmla="*/ 70 h 151"/>
                  <a:gd name="T36" fmla="*/ 134 w 161"/>
                  <a:gd name="T37" fmla="*/ 86 h 151"/>
                  <a:gd name="T38" fmla="*/ 131 w 161"/>
                  <a:gd name="T39" fmla="*/ 89 h 151"/>
                  <a:gd name="T40" fmla="*/ 130 w 161"/>
                  <a:gd name="T41" fmla="*/ 89 h 151"/>
                  <a:gd name="T42" fmla="*/ 130 w 161"/>
                  <a:gd name="T43" fmla="*/ 87 h 151"/>
                  <a:gd name="T44" fmla="*/ 81 w 161"/>
                  <a:gd name="T45" fmla="*/ 135 h 151"/>
                  <a:gd name="T46" fmla="*/ 129 w 161"/>
                  <a:gd name="T47" fmla="*/ 151 h 151"/>
                  <a:gd name="T48" fmla="*/ 81 w 161"/>
                  <a:gd name="T49" fmla="*/ 135 h 151"/>
                  <a:gd name="T50" fmla="*/ 130 w 161"/>
                  <a:gd name="T51" fmla="*/ 23 h 151"/>
                  <a:gd name="T52" fmla="*/ 127 w 161"/>
                  <a:gd name="T53" fmla="*/ 52 h 151"/>
                  <a:gd name="T54" fmla="*/ 130 w 161"/>
                  <a:gd name="T55" fmla="*/ 89 h 151"/>
                  <a:gd name="T56" fmla="*/ 81 w 161"/>
                  <a:gd name="T57" fmla="*/ 126 h 151"/>
                  <a:gd name="T58" fmla="*/ 81 w 161"/>
                  <a:gd name="T59" fmla="*/ 42 h 151"/>
                  <a:gd name="T60" fmla="*/ 117 w 161"/>
                  <a:gd name="T61" fmla="*/ 123 h 151"/>
                  <a:gd name="T62" fmla="*/ 63 w 161"/>
                  <a:gd name="T63" fmla="*/ 6 h 151"/>
                  <a:gd name="T64" fmla="*/ 6 w 161"/>
                  <a:gd name="T65" fmla="*/ 10 h 151"/>
                  <a:gd name="T66" fmla="*/ 24 w 161"/>
                  <a:gd name="T67" fmla="*/ 24 h 151"/>
                  <a:gd name="T68" fmla="*/ 8 w 161"/>
                  <a:gd name="T69" fmla="*/ 28 h 151"/>
                  <a:gd name="T70" fmla="*/ 19 w 161"/>
                  <a:gd name="T71" fmla="*/ 138 h 151"/>
                  <a:gd name="T72" fmla="*/ 33 w 161"/>
                  <a:gd name="T73" fmla="*/ 137 h 151"/>
                  <a:gd name="T74" fmla="*/ 38 w 161"/>
                  <a:gd name="T75" fmla="*/ 140 h 151"/>
                  <a:gd name="T76" fmla="*/ 14 w 161"/>
                  <a:gd name="T77" fmla="*/ 149 h 151"/>
                  <a:gd name="T78" fmla="*/ 3 w 161"/>
                  <a:gd name="T79" fmla="*/ 26 h 151"/>
                  <a:gd name="T80" fmla="*/ 0 w 161"/>
                  <a:gd name="T81" fmla="*/ 9 h 151"/>
                  <a:gd name="T82" fmla="*/ 62 w 161"/>
                  <a:gd name="T83" fmla="*/ 1 h 151"/>
                  <a:gd name="T84" fmla="*/ 71 w 161"/>
                  <a:gd name="T85" fmla="*/ 9 h 151"/>
                  <a:gd name="T86" fmla="*/ 81 w 161"/>
                  <a:gd name="T87" fmla="*/ 23 h 151"/>
                  <a:gd name="T88" fmla="*/ 48 w 161"/>
                  <a:gd name="T89" fmla="*/ 24 h 151"/>
                  <a:gd name="T90" fmla="*/ 81 w 161"/>
                  <a:gd name="T91" fmla="*/ 37 h 151"/>
                  <a:gd name="T92" fmla="*/ 20 w 161"/>
                  <a:gd name="T93" fmla="*/ 126 h 151"/>
                  <a:gd name="T94" fmla="*/ 22 w 161"/>
                  <a:gd name="T95" fmla="*/ 4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1" h="151">
                    <a:moveTo>
                      <a:pt x="139" y="147"/>
                    </a:moveTo>
                    <a:cubicBezTo>
                      <a:pt x="146" y="147"/>
                      <a:pt x="146" y="147"/>
                      <a:pt x="146" y="147"/>
                    </a:cubicBezTo>
                    <a:cubicBezTo>
                      <a:pt x="146" y="138"/>
                      <a:pt x="146" y="138"/>
                      <a:pt x="146" y="138"/>
                    </a:cubicBezTo>
                    <a:cubicBezTo>
                      <a:pt x="146" y="137"/>
                      <a:pt x="146" y="137"/>
                      <a:pt x="146" y="137"/>
                    </a:cubicBezTo>
                    <a:cubicBezTo>
                      <a:pt x="146" y="136"/>
                      <a:pt x="147" y="135"/>
                      <a:pt x="149" y="135"/>
                    </a:cubicBezTo>
                    <a:cubicBezTo>
                      <a:pt x="156" y="135"/>
                      <a:pt x="156" y="135"/>
                      <a:pt x="156" y="135"/>
                    </a:cubicBezTo>
                    <a:cubicBezTo>
                      <a:pt x="156" y="28"/>
                      <a:pt x="156" y="28"/>
                      <a:pt x="156" y="28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59" y="23"/>
                      <a:pt x="159" y="23"/>
                      <a:pt x="159" y="23"/>
                    </a:cubicBezTo>
                    <a:cubicBezTo>
                      <a:pt x="160" y="23"/>
                      <a:pt x="161" y="24"/>
                      <a:pt x="161" y="26"/>
                    </a:cubicBezTo>
                    <a:cubicBezTo>
                      <a:pt x="161" y="137"/>
                      <a:pt x="161" y="137"/>
                      <a:pt x="161" y="137"/>
                    </a:cubicBezTo>
                    <a:cubicBezTo>
                      <a:pt x="161" y="138"/>
                      <a:pt x="160" y="140"/>
                      <a:pt x="159" y="140"/>
                    </a:cubicBezTo>
                    <a:cubicBezTo>
                      <a:pt x="151" y="140"/>
                      <a:pt x="151" y="140"/>
                      <a:pt x="151" y="140"/>
                    </a:cubicBezTo>
                    <a:cubicBezTo>
                      <a:pt x="151" y="149"/>
                      <a:pt x="151" y="149"/>
                      <a:pt x="151" y="149"/>
                    </a:cubicBezTo>
                    <a:cubicBezTo>
                      <a:pt x="151" y="150"/>
                      <a:pt x="150" y="151"/>
                      <a:pt x="149" y="151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9" y="147"/>
                      <a:pt x="139" y="147"/>
                      <a:pt x="139" y="147"/>
                    </a:cubicBezTo>
                    <a:close/>
                    <a:moveTo>
                      <a:pt x="139" y="93"/>
                    </a:moveTo>
                    <a:cubicBezTo>
                      <a:pt x="142" y="93"/>
                      <a:pt x="145" y="92"/>
                      <a:pt x="147" y="89"/>
                    </a:cubicBezTo>
                    <a:cubicBezTo>
                      <a:pt x="147" y="89"/>
                      <a:pt x="147" y="89"/>
                      <a:pt x="147" y="89"/>
                    </a:cubicBezTo>
                    <a:cubicBezTo>
                      <a:pt x="149" y="87"/>
                      <a:pt x="150" y="85"/>
                      <a:pt x="150" y="81"/>
                    </a:cubicBezTo>
                    <a:cubicBezTo>
                      <a:pt x="150" y="78"/>
                      <a:pt x="149" y="75"/>
                      <a:pt x="147" y="73"/>
                    </a:cubicBezTo>
                    <a:cubicBezTo>
                      <a:pt x="147" y="73"/>
                      <a:pt x="147" y="73"/>
                      <a:pt x="147" y="73"/>
                    </a:cubicBezTo>
                    <a:cubicBezTo>
                      <a:pt x="145" y="71"/>
                      <a:pt x="142" y="70"/>
                      <a:pt x="139" y="70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40" y="75"/>
                      <a:pt x="142" y="76"/>
                      <a:pt x="143" y="77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4" y="78"/>
                      <a:pt x="145" y="80"/>
                      <a:pt x="145" y="81"/>
                    </a:cubicBezTo>
                    <a:cubicBezTo>
                      <a:pt x="145" y="83"/>
                      <a:pt x="145" y="85"/>
                      <a:pt x="143" y="86"/>
                    </a:cubicBezTo>
                    <a:cubicBezTo>
                      <a:pt x="143" y="86"/>
                      <a:pt x="143" y="86"/>
                      <a:pt x="143" y="86"/>
                    </a:cubicBezTo>
                    <a:cubicBezTo>
                      <a:pt x="143" y="86"/>
                      <a:pt x="143" y="86"/>
                      <a:pt x="143" y="86"/>
                    </a:cubicBezTo>
                    <a:cubicBezTo>
                      <a:pt x="142" y="87"/>
                      <a:pt x="140" y="88"/>
                      <a:pt x="139" y="88"/>
                    </a:cubicBezTo>
                    <a:cubicBezTo>
                      <a:pt x="139" y="93"/>
                      <a:pt x="139" y="93"/>
                      <a:pt x="139" y="93"/>
                    </a:cubicBezTo>
                    <a:close/>
                    <a:moveTo>
                      <a:pt x="139" y="63"/>
                    </a:moveTo>
                    <a:cubicBezTo>
                      <a:pt x="142" y="63"/>
                      <a:pt x="145" y="62"/>
                      <a:pt x="147" y="60"/>
                    </a:cubicBezTo>
                    <a:cubicBezTo>
                      <a:pt x="149" y="58"/>
                      <a:pt x="150" y="55"/>
                      <a:pt x="150" y="52"/>
                    </a:cubicBezTo>
                    <a:cubicBezTo>
                      <a:pt x="150" y="48"/>
                      <a:pt x="149" y="46"/>
                      <a:pt x="147" y="43"/>
                    </a:cubicBezTo>
                    <a:cubicBezTo>
                      <a:pt x="145" y="41"/>
                      <a:pt x="142" y="40"/>
                      <a:pt x="139" y="40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140" y="45"/>
                      <a:pt x="142" y="46"/>
                      <a:pt x="143" y="47"/>
                    </a:cubicBezTo>
                    <a:cubicBezTo>
                      <a:pt x="144" y="48"/>
                      <a:pt x="145" y="50"/>
                      <a:pt x="145" y="52"/>
                    </a:cubicBezTo>
                    <a:cubicBezTo>
                      <a:pt x="145" y="53"/>
                      <a:pt x="144" y="55"/>
                      <a:pt x="143" y="56"/>
                    </a:cubicBezTo>
                    <a:cubicBezTo>
                      <a:pt x="142" y="57"/>
                      <a:pt x="140" y="58"/>
                      <a:pt x="139" y="58"/>
                    </a:cubicBezTo>
                    <a:lnTo>
                      <a:pt x="139" y="63"/>
                    </a:lnTo>
                    <a:close/>
                    <a:moveTo>
                      <a:pt x="130" y="135"/>
                    </a:moveTo>
                    <a:cubicBezTo>
                      <a:pt x="131" y="135"/>
                      <a:pt x="132" y="136"/>
                      <a:pt x="132" y="137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32" y="147"/>
                      <a:pt x="132" y="147"/>
                      <a:pt x="132" y="147"/>
                    </a:cubicBezTo>
                    <a:cubicBezTo>
                      <a:pt x="139" y="147"/>
                      <a:pt x="139" y="147"/>
                      <a:pt x="139" y="147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35"/>
                      <a:pt x="130" y="135"/>
                      <a:pt x="130" y="135"/>
                    </a:cubicBezTo>
                    <a:close/>
                    <a:moveTo>
                      <a:pt x="139" y="28"/>
                    </a:moveTo>
                    <a:cubicBezTo>
                      <a:pt x="130" y="28"/>
                      <a:pt x="130" y="28"/>
                      <a:pt x="130" y="28"/>
                    </a:cubicBezTo>
                    <a:cubicBezTo>
                      <a:pt x="130" y="23"/>
                      <a:pt x="130" y="23"/>
                      <a:pt x="130" y="23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39" y="28"/>
                      <a:pt x="139" y="28"/>
                      <a:pt x="139" y="28"/>
                    </a:cubicBezTo>
                    <a:close/>
                    <a:moveTo>
                      <a:pt x="139" y="40"/>
                    </a:moveTo>
                    <a:cubicBezTo>
                      <a:pt x="139" y="45"/>
                      <a:pt x="139" y="45"/>
                      <a:pt x="139" y="45"/>
                    </a:cubicBezTo>
                    <a:cubicBezTo>
                      <a:pt x="137" y="45"/>
                      <a:pt x="135" y="46"/>
                      <a:pt x="134" y="47"/>
                    </a:cubicBezTo>
                    <a:cubicBezTo>
                      <a:pt x="133" y="48"/>
                      <a:pt x="132" y="50"/>
                      <a:pt x="132" y="52"/>
                    </a:cubicBezTo>
                    <a:cubicBezTo>
                      <a:pt x="132" y="53"/>
                      <a:pt x="133" y="55"/>
                      <a:pt x="134" y="56"/>
                    </a:cubicBezTo>
                    <a:cubicBezTo>
                      <a:pt x="135" y="57"/>
                      <a:pt x="137" y="58"/>
                      <a:pt x="139" y="58"/>
                    </a:cubicBezTo>
                    <a:cubicBezTo>
                      <a:pt x="139" y="63"/>
                      <a:pt x="139" y="63"/>
                      <a:pt x="139" y="63"/>
                    </a:cubicBezTo>
                    <a:cubicBezTo>
                      <a:pt x="135" y="63"/>
                      <a:pt x="133" y="62"/>
                      <a:pt x="131" y="60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1" y="43"/>
                    </a:cubicBezTo>
                    <a:cubicBezTo>
                      <a:pt x="133" y="41"/>
                      <a:pt x="135" y="40"/>
                      <a:pt x="139" y="40"/>
                    </a:cubicBezTo>
                    <a:close/>
                    <a:moveTo>
                      <a:pt x="139" y="70"/>
                    </a:moveTo>
                    <a:cubicBezTo>
                      <a:pt x="139" y="75"/>
                      <a:pt x="139" y="75"/>
                      <a:pt x="139" y="75"/>
                    </a:cubicBezTo>
                    <a:cubicBezTo>
                      <a:pt x="137" y="75"/>
                      <a:pt x="135" y="76"/>
                      <a:pt x="134" y="77"/>
                    </a:cubicBezTo>
                    <a:cubicBezTo>
                      <a:pt x="133" y="78"/>
                      <a:pt x="132" y="80"/>
                      <a:pt x="132" y="81"/>
                    </a:cubicBezTo>
                    <a:cubicBezTo>
                      <a:pt x="132" y="83"/>
                      <a:pt x="133" y="85"/>
                      <a:pt x="134" y="86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5" y="87"/>
                      <a:pt x="137" y="88"/>
                      <a:pt x="139" y="88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5" y="93"/>
                      <a:pt x="133" y="92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30" y="89"/>
                      <a:pt x="130" y="89"/>
                      <a:pt x="131" y="89"/>
                    </a:cubicBezTo>
                    <a:cubicBezTo>
                      <a:pt x="131" y="86"/>
                      <a:pt x="131" y="86"/>
                      <a:pt x="131" y="86"/>
                    </a:cubicBezTo>
                    <a:cubicBezTo>
                      <a:pt x="130" y="86"/>
                      <a:pt x="130" y="86"/>
                      <a:pt x="130" y="87"/>
                    </a:cubicBezTo>
                    <a:cubicBezTo>
                      <a:pt x="130" y="74"/>
                      <a:pt x="130" y="74"/>
                      <a:pt x="130" y="74"/>
                    </a:cubicBezTo>
                    <a:cubicBezTo>
                      <a:pt x="130" y="74"/>
                      <a:pt x="130" y="73"/>
                      <a:pt x="131" y="73"/>
                    </a:cubicBezTo>
                    <a:cubicBezTo>
                      <a:pt x="133" y="71"/>
                      <a:pt x="135" y="70"/>
                      <a:pt x="139" y="70"/>
                    </a:cubicBezTo>
                    <a:close/>
                    <a:moveTo>
                      <a:pt x="81" y="135"/>
                    </a:moveTo>
                    <a:cubicBezTo>
                      <a:pt x="129" y="135"/>
                      <a:pt x="129" y="135"/>
                      <a:pt x="129" y="135"/>
                    </a:cubicBezTo>
                    <a:cubicBezTo>
                      <a:pt x="130" y="135"/>
                      <a:pt x="130" y="135"/>
                      <a:pt x="130" y="135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29" y="151"/>
                      <a:pt x="129" y="151"/>
                      <a:pt x="129" y="151"/>
                    </a:cubicBezTo>
                    <a:cubicBezTo>
                      <a:pt x="128" y="151"/>
                      <a:pt x="127" y="150"/>
                      <a:pt x="127" y="149"/>
                    </a:cubicBezTo>
                    <a:cubicBezTo>
                      <a:pt x="127" y="140"/>
                      <a:pt x="127" y="140"/>
                      <a:pt x="127" y="14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81" y="135"/>
                      <a:pt x="81" y="135"/>
                      <a:pt x="81" y="135"/>
                    </a:cubicBezTo>
                    <a:close/>
                    <a:moveTo>
                      <a:pt x="130" y="28"/>
                    </a:move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130" y="23"/>
                      <a:pt x="130" y="23"/>
                      <a:pt x="130" y="23"/>
                    </a:cubicBezTo>
                    <a:cubicBezTo>
                      <a:pt x="130" y="28"/>
                      <a:pt x="130" y="28"/>
                      <a:pt x="130" y="28"/>
                    </a:cubicBezTo>
                    <a:close/>
                    <a:moveTo>
                      <a:pt x="130" y="44"/>
                    </a:moveTo>
                    <a:cubicBezTo>
                      <a:pt x="130" y="59"/>
                      <a:pt x="130" y="59"/>
                      <a:pt x="130" y="59"/>
                    </a:cubicBezTo>
                    <a:cubicBezTo>
                      <a:pt x="128" y="57"/>
                      <a:pt x="127" y="54"/>
                      <a:pt x="127" y="52"/>
                    </a:cubicBezTo>
                    <a:cubicBezTo>
                      <a:pt x="127" y="49"/>
                      <a:pt x="128" y="46"/>
                      <a:pt x="130" y="44"/>
                    </a:cubicBezTo>
                    <a:close/>
                    <a:moveTo>
                      <a:pt x="130" y="74"/>
                    </a:moveTo>
                    <a:cubicBezTo>
                      <a:pt x="130" y="87"/>
                      <a:pt x="130" y="87"/>
                      <a:pt x="130" y="87"/>
                    </a:cubicBezTo>
                    <a:cubicBezTo>
                      <a:pt x="130" y="87"/>
                      <a:pt x="130" y="88"/>
                      <a:pt x="130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28" y="87"/>
                      <a:pt x="127" y="84"/>
                      <a:pt x="127" y="81"/>
                    </a:cubicBezTo>
                    <a:cubicBezTo>
                      <a:pt x="127" y="78"/>
                      <a:pt x="128" y="76"/>
                      <a:pt x="130" y="74"/>
                    </a:cubicBezTo>
                    <a:close/>
                    <a:moveTo>
                      <a:pt x="81" y="126"/>
                    </a:moveTo>
                    <a:cubicBezTo>
                      <a:pt x="81" y="121"/>
                      <a:pt x="81" y="121"/>
                      <a:pt x="81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115" y="37"/>
                      <a:pt x="115" y="37"/>
                      <a:pt x="115" y="37"/>
                    </a:cubicBezTo>
                    <a:cubicBezTo>
                      <a:pt x="116" y="37"/>
                      <a:pt x="117" y="38"/>
                      <a:pt x="117" y="40"/>
                    </a:cubicBezTo>
                    <a:cubicBezTo>
                      <a:pt x="117" y="123"/>
                      <a:pt x="117" y="123"/>
                      <a:pt x="117" y="123"/>
                    </a:cubicBezTo>
                    <a:cubicBezTo>
                      <a:pt x="117" y="124"/>
                      <a:pt x="116" y="126"/>
                      <a:pt x="115" y="126"/>
                    </a:cubicBezTo>
                    <a:lnTo>
                      <a:pt x="81" y="126"/>
                    </a:lnTo>
                    <a:close/>
                    <a:moveTo>
                      <a:pt x="66" y="10"/>
                    </a:moveTo>
                    <a:cubicBezTo>
                      <a:pt x="63" y="6"/>
                      <a:pt x="63" y="6"/>
                      <a:pt x="63" y="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6" y="26"/>
                      <a:pt x="35" y="26"/>
                      <a:pt x="34" y="2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5"/>
                      <a:pt x="25" y="26"/>
                      <a:pt x="24" y="27"/>
                    </a:cubicBezTo>
                    <a:cubicBezTo>
                      <a:pt x="24" y="28"/>
                      <a:pt x="23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16" y="135"/>
                      <a:pt x="16" y="135"/>
                      <a:pt x="16" y="135"/>
                    </a:cubicBezTo>
                    <a:cubicBezTo>
                      <a:pt x="18" y="135"/>
                      <a:pt x="19" y="136"/>
                      <a:pt x="19" y="137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33" y="147"/>
                      <a:pt x="33" y="147"/>
                      <a:pt x="33" y="147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6"/>
                      <a:pt x="34" y="135"/>
                      <a:pt x="36" y="135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38" y="140"/>
                      <a:pt x="38" y="140"/>
                      <a:pt x="38" y="140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8" y="150"/>
                      <a:pt x="37" y="151"/>
                      <a:pt x="36" y="151"/>
                    </a:cubicBezTo>
                    <a:cubicBezTo>
                      <a:pt x="16" y="151"/>
                      <a:pt x="16" y="151"/>
                      <a:pt x="16" y="151"/>
                    </a:cubicBezTo>
                    <a:cubicBezTo>
                      <a:pt x="15" y="151"/>
                      <a:pt x="14" y="150"/>
                      <a:pt x="14" y="149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5" y="140"/>
                      <a:pt x="5" y="140"/>
                      <a:pt x="5" y="140"/>
                    </a:cubicBezTo>
                    <a:cubicBezTo>
                      <a:pt x="4" y="140"/>
                      <a:pt x="3" y="138"/>
                      <a:pt x="3" y="137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4"/>
                      <a:pt x="4" y="23"/>
                      <a:pt x="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0"/>
                      <a:pt x="64" y="0"/>
                      <a:pt x="65" y="1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2" y="10"/>
                      <a:pt x="72" y="11"/>
                      <a:pt x="71" y="1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8" y="28"/>
                      <a:pt x="47" y="27"/>
                      <a:pt x="47" y="26"/>
                    </a:cubicBezTo>
                    <a:cubicBezTo>
                      <a:pt x="47" y="25"/>
                      <a:pt x="47" y="24"/>
                      <a:pt x="48" y="24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66" y="10"/>
                      <a:pt x="66" y="10"/>
                      <a:pt x="66" y="10"/>
                    </a:cubicBezTo>
                    <a:close/>
                    <a:moveTo>
                      <a:pt x="81" y="37"/>
                    </a:move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7"/>
                      <a:pt x="18" y="38"/>
                      <a:pt x="18" y="40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8" y="124"/>
                      <a:pt x="19" y="126"/>
                      <a:pt x="20" y="126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22" y="121"/>
                      <a:pt x="22" y="121"/>
                      <a:pt x="22" y="121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81" y="42"/>
                      <a:pt x="81" y="42"/>
                      <a:pt x="81" y="42"/>
                    </a:cubicBezTo>
                    <a:lnTo>
                      <a:pt x="81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6" name="Freeform 147"/>
              <p:cNvSpPr>
                <a:spLocks noEditPoints="1"/>
              </p:cNvSpPr>
              <p:nvPr/>
            </p:nvSpPr>
            <p:spPr bwMode="auto">
              <a:xfrm>
                <a:off x="8007351" y="793750"/>
                <a:ext cx="49213" cy="47625"/>
              </a:xfrm>
              <a:custGeom>
                <a:avLst/>
                <a:gdLst>
                  <a:gd name="T0" fmla="*/ 11 w 22"/>
                  <a:gd name="T1" fmla="*/ 2 h 21"/>
                  <a:gd name="T2" fmla="*/ 21 w 22"/>
                  <a:gd name="T3" fmla="*/ 7 h 21"/>
                  <a:gd name="T4" fmla="*/ 22 w 22"/>
                  <a:gd name="T5" fmla="*/ 10 h 21"/>
                  <a:gd name="T6" fmla="*/ 17 w 22"/>
                  <a:gd name="T7" fmla="*/ 19 h 21"/>
                  <a:gd name="T8" fmla="*/ 16 w 22"/>
                  <a:gd name="T9" fmla="*/ 20 h 21"/>
                  <a:gd name="T10" fmla="*/ 13 w 22"/>
                  <a:gd name="T11" fmla="*/ 20 h 21"/>
                  <a:gd name="T12" fmla="*/ 11 w 22"/>
                  <a:gd name="T13" fmla="*/ 19 h 21"/>
                  <a:gd name="T14" fmla="*/ 11 w 22"/>
                  <a:gd name="T15" fmla="*/ 13 h 21"/>
                  <a:gd name="T16" fmla="*/ 12 w 22"/>
                  <a:gd name="T17" fmla="*/ 14 h 21"/>
                  <a:gd name="T18" fmla="*/ 14 w 22"/>
                  <a:gd name="T19" fmla="*/ 15 h 21"/>
                  <a:gd name="T20" fmla="*/ 16 w 22"/>
                  <a:gd name="T21" fmla="*/ 10 h 21"/>
                  <a:gd name="T22" fmla="*/ 11 w 22"/>
                  <a:gd name="T23" fmla="*/ 7 h 21"/>
                  <a:gd name="T24" fmla="*/ 11 w 22"/>
                  <a:gd name="T25" fmla="*/ 2 h 21"/>
                  <a:gd name="T26" fmla="*/ 3 w 22"/>
                  <a:gd name="T27" fmla="*/ 14 h 21"/>
                  <a:gd name="T28" fmla="*/ 2 w 22"/>
                  <a:gd name="T29" fmla="*/ 14 h 21"/>
                  <a:gd name="T30" fmla="*/ 2 w 22"/>
                  <a:gd name="T31" fmla="*/ 14 h 21"/>
                  <a:gd name="T32" fmla="*/ 1 w 22"/>
                  <a:gd name="T33" fmla="*/ 13 h 21"/>
                  <a:gd name="T34" fmla="*/ 0 w 22"/>
                  <a:gd name="T35" fmla="*/ 10 h 21"/>
                  <a:gd name="T36" fmla="*/ 5 w 22"/>
                  <a:gd name="T37" fmla="*/ 1 h 21"/>
                  <a:gd name="T38" fmla="*/ 8 w 22"/>
                  <a:gd name="T39" fmla="*/ 0 h 21"/>
                  <a:gd name="T40" fmla="*/ 11 w 22"/>
                  <a:gd name="T41" fmla="*/ 2 h 21"/>
                  <a:gd name="T42" fmla="*/ 11 w 22"/>
                  <a:gd name="T43" fmla="*/ 7 h 21"/>
                  <a:gd name="T44" fmla="*/ 8 w 22"/>
                  <a:gd name="T45" fmla="*/ 6 h 21"/>
                  <a:gd name="T46" fmla="*/ 6 w 22"/>
                  <a:gd name="T47" fmla="*/ 10 h 21"/>
                  <a:gd name="T48" fmla="*/ 7 w 22"/>
                  <a:gd name="T49" fmla="*/ 11 h 21"/>
                  <a:gd name="T50" fmla="*/ 7 w 22"/>
                  <a:gd name="T51" fmla="*/ 11 h 21"/>
                  <a:gd name="T52" fmla="*/ 7 w 22"/>
                  <a:gd name="T53" fmla="*/ 11 h 21"/>
                  <a:gd name="T54" fmla="*/ 11 w 22"/>
                  <a:gd name="T55" fmla="*/ 13 h 21"/>
                  <a:gd name="T56" fmla="*/ 11 w 22"/>
                  <a:gd name="T57" fmla="*/ 19 h 21"/>
                  <a:gd name="T58" fmla="*/ 9 w 22"/>
                  <a:gd name="T59" fmla="*/ 18 h 21"/>
                  <a:gd name="T60" fmla="*/ 5 w 22"/>
                  <a:gd name="T61" fmla="*/ 15 h 21"/>
                  <a:gd name="T62" fmla="*/ 3 w 22"/>
                  <a:gd name="T6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1">
                    <a:moveTo>
                      <a:pt x="11" y="2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22" y="8"/>
                      <a:pt x="22" y="9"/>
                      <a:pt x="22" y="1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7" y="20"/>
                      <a:pt x="16" y="20"/>
                    </a:cubicBezTo>
                    <a:cubicBezTo>
                      <a:pt x="16" y="21"/>
                      <a:pt x="14" y="21"/>
                      <a:pt x="13" y="20"/>
                    </a:cubicBezTo>
                    <a:cubicBezTo>
                      <a:pt x="12" y="20"/>
                      <a:pt x="12" y="19"/>
                      <a:pt x="11" y="19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3" y="14"/>
                      <a:pt x="14" y="1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1" y="7"/>
                      <a:pt x="11" y="7"/>
                      <a:pt x="11" y="7"/>
                    </a:cubicBezTo>
                    <a:lnTo>
                      <a:pt x="11" y="2"/>
                    </a:lnTo>
                    <a:close/>
                    <a:moveTo>
                      <a:pt x="3" y="14"/>
                    </a:moveTo>
                    <a:cubicBezTo>
                      <a:pt x="3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1"/>
                      <a:pt x="0" y="1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2"/>
                      <a:pt x="10" y="12"/>
                      <a:pt x="11" y="13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0" y="18"/>
                      <a:pt x="10" y="18"/>
                      <a:pt x="9" y="18"/>
                    </a:cubicBezTo>
                    <a:cubicBezTo>
                      <a:pt x="8" y="17"/>
                      <a:pt x="6" y="16"/>
                      <a:pt x="5" y="15"/>
                    </a:cubicBezTo>
                    <a:cubicBezTo>
                      <a:pt x="4" y="15"/>
                      <a:pt x="4" y="15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7" name="Freeform 148"/>
              <p:cNvSpPr>
                <a:spLocks noEditPoints="1"/>
              </p:cNvSpPr>
              <p:nvPr/>
            </p:nvSpPr>
            <p:spPr bwMode="auto">
              <a:xfrm>
                <a:off x="7745413" y="1003300"/>
                <a:ext cx="195263" cy="153988"/>
              </a:xfrm>
              <a:custGeom>
                <a:avLst/>
                <a:gdLst>
                  <a:gd name="T0" fmla="*/ 82 w 87"/>
                  <a:gd name="T1" fmla="*/ 11 h 68"/>
                  <a:gd name="T2" fmla="*/ 77 w 87"/>
                  <a:gd name="T3" fmla="*/ 6 h 68"/>
                  <a:gd name="T4" fmla="*/ 75 w 87"/>
                  <a:gd name="T5" fmla="*/ 6 h 68"/>
                  <a:gd name="T6" fmla="*/ 77 w 87"/>
                  <a:gd name="T7" fmla="*/ 0 h 68"/>
                  <a:gd name="T8" fmla="*/ 79 w 87"/>
                  <a:gd name="T9" fmla="*/ 1 h 68"/>
                  <a:gd name="T10" fmla="*/ 87 w 87"/>
                  <a:gd name="T11" fmla="*/ 11 h 68"/>
                  <a:gd name="T12" fmla="*/ 75 w 87"/>
                  <a:gd name="T13" fmla="*/ 22 h 68"/>
                  <a:gd name="T14" fmla="*/ 87 w 87"/>
                  <a:gd name="T15" fmla="*/ 13 h 68"/>
                  <a:gd name="T16" fmla="*/ 87 w 87"/>
                  <a:gd name="T17" fmla="*/ 13 h 68"/>
                  <a:gd name="T18" fmla="*/ 63 w 87"/>
                  <a:gd name="T19" fmla="*/ 47 h 68"/>
                  <a:gd name="T20" fmla="*/ 75 w 87"/>
                  <a:gd name="T21" fmla="*/ 22 h 68"/>
                  <a:gd name="T22" fmla="*/ 63 w 87"/>
                  <a:gd name="T23" fmla="*/ 47 h 68"/>
                  <a:gd name="T24" fmla="*/ 63 w 87"/>
                  <a:gd name="T25" fmla="*/ 28 h 68"/>
                  <a:gd name="T26" fmla="*/ 72 w 87"/>
                  <a:gd name="T27" fmla="*/ 1 h 68"/>
                  <a:gd name="T28" fmla="*/ 75 w 87"/>
                  <a:gd name="T29" fmla="*/ 0 h 68"/>
                  <a:gd name="T30" fmla="*/ 75 w 87"/>
                  <a:gd name="T31" fmla="*/ 6 h 68"/>
                  <a:gd name="T32" fmla="*/ 63 w 87"/>
                  <a:gd name="T33" fmla="*/ 55 h 68"/>
                  <a:gd name="T34" fmla="*/ 63 w 87"/>
                  <a:gd name="T35" fmla="*/ 56 h 68"/>
                  <a:gd name="T36" fmla="*/ 68 w 87"/>
                  <a:gd name="T37" fmla="*/ 49 h 68"/>
                  <a:gd name="T38" fmla="*/ 53 w 87"/>
                  <a:gd name="T39" fmla="*/ 58 h 68"/>
                  <a:gd name="T40" fmla="*/ 63 w 87"/>
                  <a:gd name="T41" fmla="*/ 47 h 68"/>
                  <a:gd name="T42" fmla="*/ 53 w 87"/>
                  <a:gd name="T43" fmla="*/ 43 h 68"/>
                  <a:gd name="T44" fmla="*/ 63 w 87"/>
                  <a:gd name="T45" fmla="*/ 18 h 68"/>
                  <a:gd name="T46" fmla="*/ 55 w 87"/>
                  <a:gd name="T47" fmla="*/ 43 h 68"/>
                  <a:gd name="T48" fmla="*/ 53 w 87"/>
                  <a:gd name="T49" fmla="*/ 58 h 68"/>
                  <a:gd name="T50" fmla="*/ 63 w 87"/>
                  <a:gd name="T51" fmla="*/ 56 h 68"/>
                  <a:gd name="T52" fmla="*/ 63 w 87"/>
                  <a:gd name="T53" fmla="*/ 55 h 68"/>
                  <a:gd name="T54" fmla="*/ 59 w 87"/>
                  <a:gd name="T55" fmla="*/ 60 h 68"/>
                  <a:gd name="T56" fmla="*/ 53 w 87"/>
                  <a:gd name="T57" fmla="*/ 64 h 68"/>
                  <a:gd name="T58" fmla="*/ 46 w 87"/>
                  <a:gd name="T59" fmla="*/ 62 h 68"/>
                  <a:gd name="T60" fmla="*/ 53 w 87"/>
                  <a:gd name="T61" fmla="*/ 47 h 68"/>
                  <a:gd name="T62" fmla="*/ 44 w 87"/>
                  <a:gd name="T63" fmla="*/ 62 h 68"/>
                  <a:gd name="T64" fmla="*/ 53 w 87"/>
                  <a:gd name="T65" fmla="*/ 43 h 68"/>
                  <a:gd name="T66" fmla="*/ 44 w 87"/>
                  <a:gd name="T67" fmla="*/ 48 h 68"/>
                  <a:gd name="T68" fmla="*/ 53 w 87"/>
                  <a:gd name="T69" fmla="*/ 37 h 68"/>
                  <a:gd name="T70" fmla="*/ 53 w 87"/>
                  <a:gd name="T71" fmla="*/ 64 h 68"/>
                  <a:gd name="T72" fmla="*/ 53 w 87"/>
                  <a:gd name="T73" fmla="*/ 63 h 68"/>
                  <a:gd name="T74" fmla="*/ 47 w 87"/>
                  <a:gd name="T75" fmla="*/ 67 h 68"/>
                  <a:gd name="T76" fmla="*/ 22 w 87"/>
                  <a:gd name="T77" fmla="*/ 60 h 68"/>
                  <a:gd name="T78" fmla="*/ 37 w 87"/>
                  <a:gd name="T79" fmla="*/ 63 h 68"/>
                  <a:gd name="T80" fmla="*/ 44 w 87"/>
                  <a:gd name="T81" fmla="*/ 62 h 68"/>
                  <a:gd name="T82" fmla="*/ 43 w 87"/>
                  <a:gd name="T83" fmla="*/ 53 h 68"/>
                  <a:gd name="T84" fmla="*/ 16 w 87"/>
                  <a:gd name="T85" fmla="*/ 39 h 68"/>
                  <a:gd name="T86" fmla="*/ 9 w 87"/>
                  <a:gd name="T87" fmla="*/ 21 h 68"/>
                  <a:gd name="T88" fmla="*/ 22 w 87"/>
                  <a:gd name="T89" fmla="*/ 60 h 68"/>
                  <a:gd name="T90" fmla="*/ 44 w 87"/>
                  <a:gd name="T91" fmla="*/ 52 h 68"/>
                  <a:gd name="T92" fmla="*/ 20 w 87"/>
                  <a:gd name="T93" fmla="*/ 64 h 68"/>
                  <a:gd name="T94" fmla="*/ 5 w 87"/>
                  <a:gd name="T95" fmla="*/ 16 h 68"/>
                  <a:gd name="T96" fmla="*/ 21 w 87"/>
                  <a:gd name="T97" fmla="*/ 22 h 68"/>
                  <a:gd name="T98" fmla="*/ 21 w 87"/>
                  <a:gd name="T99" fmla="*/ 38 h 68"/>
                  <a:gd name="T100" fmla="*/ 41 w 87"/>
                  <a:gd name="T101" fmla="*/ 49 h 68"/>
                  <a:gd name="T102" fmla="*/ 44 w 87"/>
                  <a:gd name="T103" fmla="*/ 67 h 68"/>
                  <a:gd name="T104" fmla="*/ 42 w 87"/>
                  <a:gd name="T105" fmla="*/ 68 h 68"/>
                  <a:gd name="T106" fmla="*/ 37 w 87"/>
                  <a:gd name="T107" fmla="*/ 68 h 68"/>
                  <a:gd name="T108" fmla="*/ 37 w 87"/>
                  <a:gd name="T109" fmla="*/ 68 h 68"/>
                  <a:gd name="T110" fmla="*/ 37 w 87"/>
                  <a:gd name="T11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7" h="68">
                    <a:moveTo>
                      <a:pt x="75" y="25"/>
                    </a:move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0"/>
                      <a:pt x="81" y="9"/>
                      <a:pt x="80" y="8"/>
                    </a:cubicBezTo>
                    <a:cubicBezTo>
                      <a:pt x="79" y="7"/>
                      <a:pt x="78" y="6"/>
                      <a:pt x="77" y="6"/>
                    </a:cubicBezTo>
                    <a:cubicBezTo>
                      <a:pt x="76" y="5"/>
                      <a:pt x="76" y="5"/>
                      <a:pt x="75" y="5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6" y="0"/>
                      <a:pt x="76" y="0"/>
                      <a:pt x="77" y="0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8" y="1"/>
                      <a:pt x="78" y="1"/>
                      <a:pt x="79" y="1"/>
                    </a:cubicBezTo>
                    <a:cubicBezTo>
                      <a:pt x="81" y="2"/>
                      <a:pt x="82" y="4"/>
                      <a:pt x="84" y="5"/>
                    </a:cubicBezTo>
                    <a:cubicBezTo>
                      <a:pt x="85" y="7"/>
                      <a:pt x="86" y="9"/>
                      <a:pt x="87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5"/>
                      <a:pt x="75" y="25"/>
                      <a:pt x="75" y="25"/>
                    </a:cubicBezTo>
                    <a:close/>
                    <a:moveTo>
                      <a:pt x="87" y="13"/>
                    </a:moveTo>
                    <a:cubicBezTo>
                      <a:pt x="75" y="35"/>
                      <a:pt x="75" y="35"/>
                      <a:pt x="75" y="35"/>
                    </a:cubicBezTo>
                    <a:lnTo>
                      <a:pt x="87" y="13"/>
                    </a:lnTo>
                    <a:close/>
                    <a:moveTo>
                      <a:pt x="63" y="47"/>
                    </a:moveTo>
                    <a:cubicBezTo>
                      <a:pt x="63" y="47"/>
                      <a:pt x="63" y="47"/>
                      <a:pt x="63" y="47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47"/>
                      <a:pt x="63" y="47"/>
                      <a:pt x="63" y="47"/>
                    </a:cubicBezTo>
                    <a:close/>
                    <a:moveTo>
                      <a:pt x="75" y="6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3" y="0"/>
                      <a:pt x="74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6"/>
                      <a:pt x="75" y="6"/>
                      <a:pt x="75" y="6"/>
                    </a:cubicBezTo>
                    <a:close/>
                    <a:moveTo>
                      <a:pt x="63" y="56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8" y="49"/>
                      <a:pt x="68" y="49"/>
                      <a:pt x="68" y="49"/>
                    </a:cubicBezTo>
                    <a:cubicBezTo>
                      <a:pt x="66" y="52"/>
                      <a:pt x="65" y="54"/>
                      <a:pt x="63" y="56"/>
                    </a:cubicBezTo>
                    <a:close/>
                    <a:moveTo>
                      <a:pt x="75" y="35"/>
                    </a:moveTo>
                    <a:cubicBezTo>
                      <a:pt x="68" y="49"/>
                      <a:pt x="68" y="49"/>
                      <a:pt x="68" y="49"/>
                    </a:cubicBezTo>
                    <a:lnTo>
                      <a:pt x="75" y="35"/>
                    </a:lnTo>
                    <a:close/>
                    <a:moveTo>
                      <a:pt x="53" y="58"/>
                    </a:moveTo>
                    <a:cubicBezTo>
                      <a:pt x="54" y="58"/>
                      <a:pt x="55" y="57"/>
                      <a:pt x="56" y="56"/>
                    </a:cubicBezTo>
                    <a:cubicBezTo>
                      <a:pt x="59" y="54"/>
                      <a:pt x="61" y="51"/>
                      <a:pt x="63" y="47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5" y="44"/>
                      <a:pt x="54" y="45"/>
                      <a:pt x="53" y="47"/>
                    </a:cubicBezTo>
                    <a:cubicBezTo>
                      <a:pt x="53" y="58"/>
                      <a:pt x="53" y="58"/>
                      <a:pt x="53" y="58"/>
                    </a:cubicBezTo>
                    <a:close/>
                    <a:moveTo>
                      <a:pt x="63" y="55"/>
                    </a:moveTo>
                    <a:cubicBezTo>
                      <a:pt x="63" y="56"/>
                      <a:pt x="63" y="56"/>
                      <a:pt x="63" y="56"/>
                    </a:cubicBezTo>
                    <a:cubicBezTo>
                      <a:pt x="62" y="57"/>
                      <a:pt x="61" y="59"/>
                      <a:pt x="59" y="60"/>
                    </a:cubicBezTo>
                    <a:cubicBezTo>
                      <a:pt x="63" y="55"/>
                      <a:pt x="63" y="55"/>
                      <a:pt x="63" y="55"/>
                    </a:cubicBezTo>
                    <a:close/>
                    <a:moveTo>
                      <a:pt x="53" y="64"/>
                    </a:moveTo>
                    <a:cubicBezTo>
                      <a:pt x="55" y="63"/>
                      <a:pt x="57" y="62"/>
                      <a:pt x="59" y="60"/>
                    </a:cubicBezTo>
                    <a:cubicBezTo>
                      <a:pt x="53" y="63"/>
                      <a:pt x="53" y="63"/>
                      <a:pt x="53" y="63"/>
                    </a:cubicBezTo>
                    <a:lnTo>
                      <a:pt x="53" y="64"/>
                    </a:lnTo>
                    <a:close/>
                    <a:moveTo>
                      <a:pt x="44" y="62"/>
                    </a:moveTo>
                    <a:cubicBezTo>
                      <a:pt x="45" y="62"/>
                      <a:pt x="45" y="62"/>
                      <a:pt x="46" y="62"/>
                    </a:cubicBezTo>
                    <a:cubicBezTo>
                      <a:pt x="48" y="61"/>
                      <a:pt x="51" y="60"/>
                      <a:pt x="53" y="58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1" y="49"/>
                      <a:pt x="48" y="51"/>
                      <a:pt x="44" y="53"/>
                    </a:cubicBezTo>
                    <a:cubicBezTo>
                      <a:pt x="44" y="62"/>
                      <a:pt x="44" y="62"/>
                      <a:pt x="44" y="62"/>
                    </a:cubicBezTo>
                    <a:close/>
                    <a:moveTo>
                      <a:pt x="53" y="37"/>
                    </a:moveTo>
                    <a:cubicBezTo>
                      <a:pt x="53" y="43"/>
                      <a:pt x="53" y="43"/>
                      <a:pt x="53" y="43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7" y="46"/>
                      <a:pt x="50" y="44"/>
                      <a:pt x="51" y="41"/>
                    </a:cubicBezTo>
                    <a:cubicBezTo>
                      <a:pt x="53" y="37"/>
                      <a:pt x="53" y="37"/>
                      <a:pt x="53" y="37"/>
                    </a:cubicBezTo>
                    <a:close/>
                    <a:moveTo>
                      <a:pt x="53" y="63"/>
                    </a:moveTo>
                    <a:cubicBezTo>
                      <a:pt x="53" y="64"/>
                      <a:pt x="53" y="64"/>
                      <a:pt x="53" y="64"/>
                    </a:cubicBezTo>
                    <a:cubicBezTo>
                      <a:pt x="51" y="65"/>
                      <a:pt x="49" y="66"/>
                      <a:pt x="47" y="67"/>
                    </a:cubicBezTo>
                    <a:cubicBezTo>
                      <a:pt x="53" y="63"/>
                      <a:pt x="53" y="63"/>
                      <a:pt x="53" y="63"/>
                    </a:cubicBezTo>
                    <a:close/>
                    <a:moveTo>
                      <a:pt x="44" y="67"/>
                    </a:moveTo>
                    <a:cubicBezTo>
                      <a:pt x="45" y="67"/>
                      <a:pt x="46" y="67"/>
                      <a:pt x="47" y="67"/>
                    </a:cubicBezTo>
                    <a:cubicBezTo>
                      <a:pt x="44" y="67"/>
                      <a:pt x="44" y="67"/>
                      <a:pt x="44" y="67"/>
                    </a:cubicBezTo>
                    <a:close/>
                    <a:moveTo>
                      <a:pt x="22" y="60"/>
                    </a:moveTo>
                    <a:cubicBezTo>
                      <a:pt x="25" y="61"/>
                      <a:pt x="27" y="62"/>
                      <a:pt x="29" y="62"/>
                    </a:cubicBezTo>
                    <a:cubicBezTo>
                      <a:pt x="32" y="63"/>
                      <a:pt x="34" y="63"/>
                      <a:pt x="37" y="63"/>
                    </a:cubicBezTo>
                    <a:cubicBezTo>
                      <a:pt x="38" y="63"/>
                      <a:pt x="40" y="63"/>
                      <a:pt x="41" y="63"/>
                    </a:cubicBezTo>
                    <a:cubicBezTo>
                      <a:pt x="42" y="63"/>
                      <a:pt x="43" y="63"/>
                      <a:pt x="44" y="62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38" y="55"/>
                      <a:pt x="32" y="54"/>
                      <a:pt x="27" y="52"/>
                    </a:cubicBezTo>
                    <a:cubicBezTo>
                      <a:pt x="21" y="49"/>
                      <a:pt x="18" y="44"/>
                      <a:pt x="16" y="39"/>
                    </a:cubicBezTo>
                    <a:cubicBezTo>
                      <a:pt x="15" y="35"/>
                      <a:pt x="15" y="30"/>
                      <a:pt x="17" y="25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6" y="28"/>
                      <a:pt x="5" y="35"/>
                      <a:pt x="7" y="42"/>
                    </a:cubicBezTo>
                    <a:cubicBezTo>
                      <a:pt x="10" y="49"/>
                      <a:pt x="15" y="56"/>
                      <a:pt x="22" y="60"/>
                    </a:cubicBezTo>
                    <a:close/>
                    <a:moveTo>
                      <a:pt x="44" y="48"/>
                    </a:moveTo>
                    <a:cubicBezTo>
                      <a:pt x="44" y="52"/>
                      <a:pt x="44" y="52"/>
                      <a:pt x="44" y="52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5" y="66"/>
                      <a:pt x="23" y="65"/>
                      <a:pt x="20" y="64"/>
                    </a:cubicBezTo>
                    <a:cubicBezTo>
                      <a:pt x="11" y="59"/>
                      <a:pt x="6" y="52"/>
                      <a:pt x="3" y="43"/>
                    </a:cubicBezTo>
                    <a:cubicBezTo>
                      <a:pt x="0" y="35"/>
                      <a:pt x="1" y="25"/>
                      <a:pt x="5" y="16"/>
                    </a:cubicBezTo>
                    <a:cubicBezTo>
                      <a:pt x="6" y="15"/>
                      <a:pt x="7" y="15"/>
                      <a:pt x="9" y="15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2" y="22"/>
                      <a:pt x="22" y="24"/>
                      <a:pt x="22" y="25"/>
                    </a:cubicBezTo>
                    <a:cubicBezTo>
                      <a:pt x="20" y="29"/>
                      <a:pt x="19" y="34"/>
                      <a:pt x="21" y="38"/>
                    </a:cubicBezTo>
                    <a:cubicBezTo>
                      <a:pt x="22" y="42"/>
                      <a:pt x="25" y="45"/>
                      <a:pt x="29" y="47"/>
                    </a:cubicBezTo>
                    <a:cubicBezTo>
                      <a:pt x="33" y="50"/>
                      <a:pt x="37" y="50"/>
                      <a:pt x="41" y="49"/>
                    </a:cubicBezTo>
                    <a:cubicBezTo>
                      <a:pt x="42" y="48"/>
                      <a:pt x="43" y="48"/>
                      <a:pt x="44" y="48"/>
                    </a:cubicBezTo>
                    <a:close/>
                    <a:moveTo>
                      <a:pt x="44" y="67"/>
                    </a:moveTo>
                    <a:cubicBezTo>
                      <a:pt x="44" y="67"/>
                      <a:pt x="44" y="67"/>
                      <a:pt x="44" y="67"/>
                    </a:cubicBezTo>
                    <a:cubicBezTo>
                      <a:pt x="43" y="67"/>
                      <a:pt x="43" y="68"/>
                      <a:pt x="42" y="68"/>
                    </a:cubicBezTo>
                    <a:cubicBezTo>
                      <a:pt x="44" y="67"/>
                      <a:pt x="44" y="67"/>
                      <a:pt x="44" y="67"/>
                    </a:cubicBezTo>
                    <a:close/>
                    <a:moveTo>
                      <a:pt x="37" y="68"/>
                    </a:moveTo>
                    <a:cubicBezTo>
                      <a:pt x="28" y="67"/>
                      <a:pt x="28" y="67"/>
                      <a:pt x="28" y="67"/>
                    </a:cubicBezTo>
                    <a:cubicBezTo>
                      <a:pt x="31" y="68"/>
                      <a:pt x="34" y="68"/>
                      <a:pt x="37" y="68"/>
                    </a:cubicBezTo>
                    <a:close/>
                    <a:moveTo>
                      <a:pt x="42" y="68"/>
                    </a:moveTo>
                    <a:cubicBezTo>
                      <a:pt x="37" y="68"/>
                      <a:pt x="37" y="68"/>
                      <a:pt x="37" y="68"/>
                    </a:cubicBezTo>
                    <a:cubicBezTo>
                      <a:pt x="38" y="68"/>
                      <a:pt x="40" y="68"/>
                      <a:pt x="4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8" name="Freeform 149"/>
              <p:cNvSpPr>
                <a:spLocks noEditPoints="1"/>
              </p:cNvSpPr>
              <p:nvPr/>
            </p:nvSpPr>
            <p:spPr bwMode="auto">
              <a:xfrm>
                <a:off x="7777163" y="809625"/>
                <a:ext cx="331788" cy="295275"/>
              </a:xfrm>
              <a:custGeom>
                <a:avLst/>
                <a:gdLst>
                  <a:gd name="T0" fmla="*/ 109 w 147"/>
                  <a:gd name="T1" fmla="*/ 15 h 131"/>
                  <a:gd name="T2" fmla="*/ 103 w 147"/>
                  <a:gd name="T3" fmla="*/ 11 h 131"/>
                  <a:gd name="T4" fmla="*/ 101 w 147"/>
                  <a:gd name="T5" fmla="*/ 11 h 131"/>
                  <a:gd name="T6" fmla="*/ 73 w 147"/>
                  <a:gd name="T7" fmla="*/ 4 h 131"/>
                  <a:gd name="T8" fmla="*/ 89 w 147"/>
                  <a:gd name="T9" fmla="*/ 1 h 131"/>
                  <a:gd name="T10" fmla="*/ 105 w 147"/>
                  <a:gd name="T11" fmla="*/ 7 h 131"/>
                  <a:gd name="T12" fmla="*/ 111 w 147"/>
                  <a:gd name="T13" fmla="*/ 11 h 131"/>
                  <a:gd name="T14" fmla="*/ 144 w 147"/>
                  <a:gd name="T15" fmla="*/ 56 h 131"/>
                  <a:gd name="T16" fmla="*/ 119 w 147"/>
                  <a:gd name="T17" fmla="*/ 128 h 131"/>
                  <a:gd name="T18" fmla="*/ 111 w 147"/>
                  <a:gd name="T19" fmla="*/ 128 h 131"/>
                  <a:gd name="T20" fmla="*/ 101 w 147"/>
                  <a:gd name="T21" fmla="*/ 107 h 131"/>
                  <a:gd name="T22" fmla="*/ 87 w 147"/>
                  <a:gd name="T23" fmla="*/ 105 h 131"/>
                  <a:gd name="T24" fmla="*/ 81 w 147"/>
                  <a:gd name="T25" fmla="*/ 109 h 131"/>
                  <a:gd name="T26" fmla="*/ 74 w 147"/>
                  <a:gd name="T27" fmla="*/ 107 h 131"/>
                  <a:gd name="T28" fmla="*/ 74 w 147"/>
                  <a:gd name="T29" fmla="*/ 99 h 131"/>
                  <a:gd name="T30" fmla="*/ 76 w 147"/>
                  <a:gd name="T31" fmla="*/ 91 h 131"/>
                  <a:gd name="T32" fmla="*/ 85 w 147"/>
                  <a:gd name="T33" fmla="*/ 101 h 131"/>
                  <a:gd name="T34" fmla="*/ 103 w 147"/>
                  <a:gd name="T35" fmla="*/ 102 h 131"/>
                  <a:gd name="T36" fmla="*/ 115 w 147"/>
                  <a:gd name="T37" fmla="*/ 126 h 131"/>
                  <a:gd name="T38" fmla="*/ 133 w 147"/>
                  <a:gd name="T39" fmla="*/ 104 h 131"/>
                  <a:gd name="T40" fmla="*/ 73 w 147"/>
                  <a:gd name="T41" fmla="*/ 4 h 131"/>
                  <a:gd name="T42" fmla="*/ 12 w 147"/>
                  <a:gd name="T43" fmla="*/ 41 h 131"/>
                  <a:gd name="T44" fmla="*/ 5 w 147"/>
                  <a:gd name="T45" fmla="*/ 66 h 131"/>
                  <a:gd name="T46" fmla="*/ 5 w 147"/>
                  <a:gd name="T47" fmla="*/ 68 h 131"/>
                  <a:gd name="T48" fmla="*/ 13 w 147"/>
                  <a:gd name="T49" fmla="*/ 63 h 131"/>
                  <a:gd name="T50" fmla="*/ 31 w 147"/>
                  <a:gd name="T51" fmla="*/ 64 h 131"/>
                  <a:gd name="T52" fmla="*/ 49 w 147"/>
                  <a:gd name="T53" fmla="*/ 82 h 131"/>
                  <a:gd name="T54" fmla="*/ 63 w 147"/>
                  <a:gd name="T55" fmla="*/ 82 h 131"/>
                  <a:gd name="T56" fmla="*/ 67 w 147"/>
                  <a:gd name="T57" fmla="*/ 83 h 131"/>
                  <a:gd name="T58" fmla="*/ 73 w 147"/>
                  <a:gd name="T59" fmla="*/ 96 h 131"/>
                  <a:gd name="T60" fmla="*/ 65 w 147"/>
                  <a:gd name="T61" fmla="*/ 88 h 131"/>
                  <a:gd name="T62" fmla="*/ 62 w 147"/>
                  <a:gd name="T63" fmla="*/ 86 h 131"/>
                  <a:gd name="T64" fmla="*/ 56 w 147"/>
                  <a:gd name="T65" fmla="*/ 85 h 131"/>
                  <a:gd name="T66" fmla="*/ 45 w 147"/>
                  <a:gd name="T67" fmla="*/ 89 h 131"/>
                  <a:gd name="T68" fmla="*/ 38 w 147"/>
                  <a:gd name="T69" fmla="*/ 87 h 131"/>
                  <a:gd name="T70" fmla="*/ 36 w 147"/>
                  <a:gd name="T71" fmla="*/ 75 h 131"/>
                  <a:gd name="T72" fmla="*/ 20 w 147"/>
                  <a:gd name="T73" fmla="*/ 66 h 131"/>
                  <a:gd name="T74" fmla="*/ 10 w 147"/>
                  <a:gd name="T75" fmla="*/ 70 h 131"/>
                  <a:gd name="T76" fmla="*/ 7 w 147"/>
                  <a:gd name="T77" fmla="*/ 73 h 131"/>
                  <a:gd name="T78" fmla="*/ 3 w 147"/>
                  <a:gd name="T79" fmla="*/ 75 h 131"/>
                  <a:gd name="T80" fmla="*/ 3 w 147"/>
                  <a:gd name="T81" fmla="*/ 75 h 131"/>
                  <a:gd name="T82" fmla="*/ 0 w 147"/>
                  <a:gd name="T83" fmla="*/ 70 h 131"/>
                  <a:gd name="T84" fmla="*/ 0 w 147"/>
                  <a:gd name="T85" fmla="*/ 70 h 131"/>
                  <a:gd name="T86" fmla="*/ 0 w 147"/>
                  <a:gd name="T87" fmla="*/ 65 h 131"/>
                  <a:gd name="T88" fmla="*/ 35 w 147"/>
                  <a:gd name="T89" fmla="*/ 10 h 131"/>
                  <a:gd name="T90" fmla="*/ 73 w 147"/>
                  <a:gd name="T91" fmla="*/ 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7" h="131">
                    <a:moveTo>
                      <a:pt x="113" y="17"/>
                    </a:moveTo>
                    <a:cubicBezTo>
                      <a:pt x="112" y="17"/>
                      <a:pt x="110" y="16"/>
                      <a:pt x="109" y="15"/>
                    </a:cubicBezTo>
                    <a:cubicBezTo>
                      <a:pt x="109" y="15"/>
                      <a:pt x="109" y="15"/>
                      <a:pt x="109" y="15"/>
                    </a:cubicBezTo>
                    <a:cubicBezTo>
                      <a:pt x="107" y="14"/>
                      <a:pt x="106" y="13"/>
                      <a:pt x="105" y="12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4" y="12"/>
                      <a:pt x="104" y="12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2" y="11"/>
                      <a:pt x="102" y="11"/>
                      <a:pt x="101" y="11"/>
                    </a:cubicBezTo>
                    <a:cubicBezTo>
                      <a:pt x="97" y="9"/>
                      <a:pt x="92" y="7"/>
                      <a:pt x="88" y="6"/>
                    </a:cubicBezTo>
                    <a:cubicBezTo>
                      <a:pt x="83" y="5"/>
                      <a:pt x="78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8" y="0"/>
                      <a:pt x="83" y="0"/>
                      <a:pt x="89" y="1"/>
                    </a:cubicBezTo>
                    <a:cubicBezTo>
                      <a:pt x="94" y="2"/>
                      <a:pt x="99" y="4"/>
                      <a:pt x="103" y="6"/>
                    </a:cubicBezTo>
                    <a:cubicBezTo>
                      <a:pt x="104" y="7"/>
                      <a:pt x="105" y="7"/>
                      <a:pt x="105" y="7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6" y="7"/>
                      <a:pt x="106" y="8"/>
                      <a:pt x="107" y="8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8" y="9"/>
                      <a:pt x="110" y="10"/>
                      <a:pt x="111" y="11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3" y="12"/>
                      <a:pt x="114" y="13"/>
                      <a:pt x="116" y="14"/>
                    </a:cubicBezTo>
                    <a:cubicBezTo>
                      <a:pt x="130" y="24"/>
                      <a:pt x="140" y="40"/>
                      <a:pt x="144" y="56"/>
                    </a:cubicBezTo>
                    <a:cubicBezTo>
                      <a:pt x="147" y="73"/>
                      <a:pt x="145" y="91"/>
                      <a:pt x="137" y="107"/>
                    </a:cubicBezTo>
                    <a:cubicBezTo>
                      <a:pt x="135" y="111"/>
                      <a:pt x="132" y="115"/>
                      <a:pt x="129" y="118"/>
                    </a:cubicBezTo>
                    <a:cubicBezTo>
                      <a:pt x="126" y="122"/>
                      <a:pt x="123" y="125"/>
                      <a:pt x="119" y="128"/>
                    </a:cubicBezTo>
                    <a:cubicBezTo>
                      <a:pt x="119" y="129"/>
                      <a:pt x="118" y="130"/>
                      <a:pt x="117" y="130"/>
                    </a:cubicBezTo>
                    <a:cubicBezTo>
                      <a:pt x="116" y="130"/>
                      <a:pt x="115" y="131"/>
                      <a:pt x="115" y="131"/>
                    </a:cubicBezTo>
                    <a:cubicBezTo>
                      <a:pt x="113" y="131"/>
                      <a:pt x="111" y="130"/>
                      <a:pt x="111" y="128"/>
                    </a:cubicBezTo>
                    <a:cubicBezTo>
                      <a:pt x="110" y="127"/>
                      <a:pt x="110" y="125"/>
                      <a:pt x="110" y="123"/>
                    </a:cubicBezTo>
                    <a:cubicBezTo>
                      <a:pt x="110" y="120"/>
                      <a:pt x="110" y="116"/>
                      <a:pt x="108" y="113"/>
                    </a:cubicBezTo>
                    <a:cubicBezTo>
                      <a:pt x="106" y="111"/>
                      <a:pt x="104" y="108"/>
                      <a:pt x="101" y="107"/>
                    </a:cubicBezTo>
                    <a:cubicBezTo>
                      <a:pt x="99" y="106"/>
                      <a:pt x="98" y="105"/>
                      <a:pt x="97" y="105"/>
                    </a:cubicBezTo>
                    <a:cubicBezTo>
                      <a:pt x="95" y="105"/>
                      <a:pt x="94" y="105"/>
                      <a:pt x="92" y="105"/>
                    </a:cubicBezTo>
                    <a:cubicBezTo>
                      <a:pt x="90" y="105"/>
                      <a:pt x="89" y="105"/>
                      <a:pt x="87" y="105"/>
                    </a:cubicBezTo>
                    <a:cubicBezTo>
                      <a:pt x="85" y="106"/>
                      <a:pt x="83" y="107"/>
                      <a:pt x="82" y="108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79" y="110"/>
                      <a:pt x="78" y="111"/>
                      <a:pt x="77" y="111"/>
                    </a:cubicBezTo>
                    <a:cubicBezTo>
                      <a:pt x="75" y="111"/>
                      <a:pt x="74" y="109"/>
                      <a:pt x="74" y="107"/>
                    </a:cubicBezTo>
                    <a:cubicBezTo>
                      <a:pt x="74" y="107"/>
                      <a:pt x="74" y="106"/>
                      <a:pt x="74" y="105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74" y="102"/>
                      <a:pt x="74" y="100"/>
                      <a:pt x="74" y="99"/>
                    </a:cubicBezTo>
                    <a:cubicBezTo>
                      <a:pt x="73" y="98"/>
                      <a:pt x="73" y="97"/>
                      <a:pt x="73" y="96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74" y="89"/>
                      <a:pt x="75" y="90"/>
                      <a:pt x="76" y="91"/>
                    </a:cubicBezTo>
                    <a:cubicBezTo>
                      <a:pt x="77" y="93"/>
                      <a:pt x="78" y="95"/>
                      <a:pt x="78" y="98"/>
                    </a:cubicBezTo>
                    <a:cubicBezTo>
                      <a:pt x="79" y="100"/>
                      <a:pt x="79" y="102"/>
                      <a:pt x="79" y="104"/>
                    </a:cubicBezTo>
                    <a:cubicBezTo>
                      <a:pt x="81" y="103"/>
                      <a:pt x="83" y="102"/>
                      <a:pt x="85" y="101"/>
                    </a:cubicBezTo>
                    <a:cubicBezTo>
                      <a:pt x="88" y="100"/>
                      <a:pt x="90" y="100"/>
                      <a:pt x="92" y="100"/>
                    </a:cubicBezTo>
                    <a:cubicBezTo>
                      <a:pt x="94" y="100"/>
                      <a:pt x="96" y="100"/>
                      <a:pt x="98" y="100"/>
                    </a:cubicBezTo>
                    <a:cubicBezTo>
                      <a:pt x="100" y="101"/>
                      <a:pt x="101" y="101"/>
                      <a:pt x="103" y="102"/>
                    </a:cubicBezTo>
                    <a:cubicBezTo>
                      <a:pt x="107" y="104"/>
                      <a:pt x="110" y="107"/>
                      <a:pt x="112" y="111"/>
                    </a:cubicBezTo>
                    <a:cubicBezTo>
                      <a:pt x="114" y="115"/>
                      <a:pt x="115" y="119"/>
                      <a:pt x="115" y="123"/>
                    </a:cubicBezTo>
                    <a:cubicBezTo>
                      <a:pt x="115" y="124"/>
                      <a:pt x="115" y="125"/>
                      <a:pt x="115" y="126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20" y="122"/>
                      <a:pt x="123" y="119"/>
                      <a:pt x="125" y="115"/>
                    </a:cubicBezTo>
                    <a:cubicBezTo>
                      <a:pt x="128" y="112"/>
                      <a:pt x="131" y="108"/>
                      <a:pt x="133" y="104"/>
                    </a:cubicBezTo>
                    <a:cubicBezTo>
                      <a:pt x="141" y="89"/>
                      <a:pt x="142" y="73"/>
                      <a:pt x="139" y="57"/>
                    </a:cubicBezTo>
                    <a:cubicBezTo>
                      <a:pt x="135" y="42"/>
                      <a:pt x="126" y="27"/>
                      <a:pt x="113" y="17"/>
                    </a:cubicBezTo>
                    <a:close/>
                    <a:moveTo>
                      <a:pt x="73" y="4"/>
                    </a:moveTo>
                    <a:cubicBezTo>
                      <a:pt x="60" y="4"/>
                      <a:pt x="48" y="8"/>
                      <a:pt x="38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27" y="20"/>
                      <a:pt x="18" y="29"/>
                      <a:pt x="12" y="41"/>
                    </a:cubicBezTo>
                    <a:cubicBezTo>
                      <a:pt x="10" y="45"/>
                      <a:pt x="9" y="49"/>
                      <a:pt x="7" y="53"/>
                    </a:cubicBezTo>
                    <a:cubicBezTo>
                      <a:pt x="6" y="57"/>
                      <a:pt x="5" y="61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7"/>
                      <a:pt x="5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67"/>
                      <a:pt x="6" y="66"/>
                      <a:pt x="7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9" y="64"/>
                      <a:pt x="11" y="63"/>
                      <a:pt x="13" y="63"/>
                    </a:cubicBezTo>
                    <a:cubicBezTo>
                      <a:pt x="15" y="62"/>
                      <a:pt x="18" y="62"/>
                      <a:pt x="20" y="62"/>
                    </a:cubicBezTo>
                    <a:cubicBezTo>
                      <a:pt x="22" y="62"/>
                      <a:pt x="24" y="62"/>
                      <a:pt x="26" y="62"/>
                    </a:cubicBezTo>
                    <a:cubicBezTo>
                      <a:pt x="28" y="63"/>
                      <a:pt x="29" y="63"/>
                      <a:pt x="31" y="64"/>
                    </a:cubicBezTo>
                    <a:cubicBezTo>
                      <a:pt x="35" y="66"/>
                      <a:pt x="38" y="69"/>
                      <a:pt x="40" y="73"/>
                    </a:cubicBezTo>
                    <a:cubicBezTo>
                      <a:pt x="42" y="76"/>
                      <a:pt x="43" y="80"/>
                      <a:pt x="43" y="85"/>
                    </a:cubicBezTo>
                    <a:cubicBezTo>
                      <a:pt x="45" y="83"/>
                      <a:pt x="47" y="82"/>
                      <a:pt x="49" y="82"/>
                    </a:cubicBezTo>
                    <a:cubicBezTo>
                      <a:pt x="51" y="81"/>
                      <a:pt x="54" y="81"/>
                      <a:pt x="56" y="81"/>
                    </a:cubicBezTo>
                    <a:cubicBezTo>
                      <a:pt x="57" y="81"/>
                      <a:pt x="58" y="81"/>
                      <a:pt x="60" y="81"/>
                    </a:cubicBezTo>
                    <a:cubicBezTo>
                      <a:pt x="61" y="81"/>
                      <a:pt x="62" y="81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4" y="82"/>
                      <a:pt x="64" y="82"/>
                      <a:pt x="65" y="82"/>
                    </a:cubicBezTo>
                    <a:cubicBezTo>
                      <a:pt x="66" y="83"/>
                      <a:pt x="66" y="83"/>
                      <a:pt x="67" y="83"/>
                    </a:cubicBezTo>
                    <a:cubicBezTo>
                      <a:pt x="69" y="84"/>
                      <a:pt x="70" y="85"/>
                      <a:pt x="72" y="87"/>
                    </a:cubicBezTo>
                    <a:cubicBezTo>
                      <a:pt x="72" y="87"/>
                      <a:pt x="72" y="87"/>
                      <a:pt x="73" y="88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2" y="95"/>
                      <a:pt x="72" y="95"/>
                      <a:pt x="72" y="94"/>
                    </a:cubicBezTo>
                    <a:cubicBezTo>
                      <a:pt x="71" y="93"/>
                      <a:pt x="70" y="91"/>
                      <a:pt x="69" y="90"/>
                    </a:cubicBezTo>
                    <a:cubicBezTo>
                      <a:pt x="67" y="89"/>
                      <a:pt x="66" y="88"/>
                      <a:pt x="65" y="88"/>
                    </a:cubicBezTo>
                    <a:cubicBezTo>
                      <a:pt x="64" y="87"/>
                      <a:pt x="64" y="87"/>
                      <a:pt x="63" y="87"/>
                    </a:cubicBezTo>
                    <a:cubicBezTo>
                      <a:pt x="63" y="87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1" y="86"/>
                      <a:pt x="60" y="86"/>
                      <a:pt x="59" y="86"/>
                    </a:cubicBezTo>
                    <a:cubicBezTo>
                      <a:pt x="58" y="85"/>
                      <a:pt x="57" y="85"/>
                      <a:pt x="56" y="85"/>
                    </a:cubicBezTo>
                    <a:cubicBezTo>
                      <a:pt x="54" y="85"/>
                      <a:pt x="52" y="86"/>
                      <a:pt x="50" y="86"/>
                    </a:cubicBezTo>
                    <a:cubicBezTo>
                      <a:pt x="49" y="87"/>
                      <a:pt x="47" y="88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3" y="91"/>
                      <a:pt x="42" y="91"/>
                      <a:pt x="41" y="91"/>
                    </a:cubicBezTo>
                    <a:cubicBezTo>
                      <a:pt x="38" y="91"/>
                      <a:pt x="38" y="90"/>
                      <a:pt x="38" y="87"/>
                    </a:cubicBezTo>
                    <a:cubicBezTo>
                      <a:pt x="38" y="87"/>
                      <a:pt x="38" y="87"/>
                      <a:pt x="38" y="86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8" y="81"/>
                      <a:pt x="37" y="78"/>
                      <a:pt x="36" y="75"/>
                    </a:cubicBezTo>
                    <a:cubicBezTo>
                      <a:pt x="34" y="72"/>
                      <a:pt x="32" y="70"/>
                      <a:pt x="29" y="68"/>
                    </a:cubicBezTo>
                    <a:cubicBezTo>
                      <a:pt x="27" y="68"/>
                      <a:pt x="26" y="67"/>
                      <a:pt x="25" y="67"/>
                    </a:cubicBezTo>
                    <a:cubicBezTo>
                      <a:pt x="23" y="67"/>
                      <a:pt x="22" y="66"/>
                      <a:pt x="20" y="66"/>
                    </a:cubicBezTo>
                    <a:cubicBezTo>
                      <a:pt x="18" y="66"/>
                      <a:pt x="16" y="67"/>
                      <a:pt x="15" y="67"/>
                    </a:cubicBezTo>
                    <a:cubicBezTo>
                      <a:pt x="13" y="68"/>
                      <a:pt x="11" y="69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9" y="70"/>
                      <a:pt x="9" y="71"/>
                      <a:pt x="8" y="71"/>
                    </a:cubicBezTo>
                    <a:cubicBezTo>
                      <a:pt x="8" y="72"/>
                      <a:pt x="7" y="72"/>
                      <a:pt x="7" y="73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6" y="73"/>
                      <a:pt x="6" y="73"/>
                      <a:pt x="5" y="74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4" y="74"/>
                      <a:pt x="4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1" y="74"/>
                      <a:pt x="0" y="73"/>
                    </a:cubicBezTo>
                    <a:cubicBezTo>
                      <a:pt x="0" y="72"/>
                      <a:pt x="0" y="71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69"/>
                      <a:pt x="0" y="69"/>
                      <a:pt x="0" y="68"/>
                    </a:cubicBezTo>
                    <a:cubicBezTo>
                      <a:pt x="0" y="67"/>
                      <a:pt x="0" y="66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" y="61"/>
                      <a:pt x="1" y="56"/>
                      <a:pt x="3" y="52"/>
                    </a:cubicBezTo>
                    <a:cubicBezTo>
                      <a:pt x="4" y="47"/>
                      <a:pt x="6" y="43"/>
                      <a:pt x="8" y="39"/>
                    </a:cubicBezTo>
                    <a:cubicBezTo>
                      <a:pt x="15" y="26"/>
                      <a:pt x="24" y="1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46" y="3"/>
                      <a:pt x="59" y="0"/>
                      <a:pt x="73" y="0"/>
                    </a:cubicBezTo>
                    <a:lnTo>
                      <a:pt x="7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9" name="Freeform 152"/>
              <p:cNvSpPr>
                <a:spLocks noEditPoints="1"/>
              </p:cNvSpPr>
              <p:nvPr/>
            </p:nvSpPr>
            <p:spPr bwMode="auto">
              <a:xfrm>
                <a:off x="8215313" y="857250"/>
                <a:ext cx="360363" cy="361950"/>
              </a:xfrm>
              <a:custGeom>
                <a:avLst/>
                <a:gdLst>
                  <a:gd name="T0" fmla="*/ 94 w 160"/>
                  <a:gd name="T1" fmla="*/ 112 h 160"/>
                  <a:gd name="T2" fmla="*/ 97 w 160"/>
                  <a:gd name="T3" fmla="*/ 113 h 160"/>
                  <a:gd name="T4" fmla="*/ 154 w 160"/>
                  <a:gd name="T5" fmla="*/ 138 h 160"/>
                  <a:gd name="T6" fmla="*/ 113 w 160"/>
                  <a:gd name="T7" fmla="*/ 93 h 160"/>
                  <a:gd name="T8" fmla="*/ 104 w 160"/>
                  <a:gd name="T9" fmla="*/ 21 h 160"/>
                  <a:gd name="T10" fmla="*/ 79 w 160"/>
                  <a:gd name="T11" fmla="*/ 2 h 160"/>
                  <a:gd name="T12" fmla="*/ 126 w 160"/>
                  <a:gd name="T13" fmla="*/ 55 h 160"/>
                  <a:gd name="T14" fmla="*/ 159 w 160"/>
                  <a:gd name="T15" fmla="*/ 136 h 160"/>
                  <a:gd name="T16" fmla="*/ 140 w 160"/>
                  <a:gd name="T17" fmla="*/ 159 h 160"/>
                  <a:gd name="T18" fmla="*/ 95 w 160"/>
                  <a:gd name="T19" fmla="*/ 117 h 160"/>
                  <a:gd name="T20" fmla="*/ 79 w 160"/>
                  <a:gd name="T21" fmla="*/ 119 h 160"/>
                  <a:gd name="T22" fmla="*/ 100 w 160"/>
                  <a:gd name="T23" fmla="*/ 77 h 160"/>
                  <a:gd name="T24" fmla="*/ 102 w 160"/>
                  <a:gd name="T25" fmla="*/ 51 h 160"/>
                  <a:gd name="T26" fmla="*/ 79 w 160"/>
                  <a:gd name="T27" fmla="*/ 49 h 160"/>
                  <a:gd name="T28" fmla="*/ 97 w 160"/>
                  <a:gd name="T29" fmla="*/ 54 h 160"/>
                  <a:gd name="T30" fmla="*/ 79 w 160"/>
                  <a:gd name="T31" fmla="*/ 72 h 160"/>
                  <a:gd name="T32" fmla="*/ 22 w 160"/>
                  <a:gd name="T33" fmla="*/ 104 h 160"/>
                  <a:gd name="T34" fmla="*/ 79 w 160"/>
                  <a:gd name="T35" fmla="*/ 119 h 160"/>
                  <a:gd name="T36" fmla="*/ 56 w 160"/>
                  <a:gd name="T37" fmla="*/ 126 h 160"/>
                  <a:gd name="T38" fmla="*/ 18 w 160"/>
                  <a:gd name="T39" fmla="*/ 107 h 160"/>
                  <a:gd name="T40" fmla="*/ 0 w 160"/>
                  <a:gd name="T41" fmla="*/ 63 h 160"/>
                  <a:gd name="T42" fmla="*/ 63 w 160"/>
                  <a:gd name="T43" fmla="*/ 0 h 160"/>
                  <a:gd name="T44" fmla="*/ 79 w 160"/>
                  <a:gd name="T45" fmla="*/ 7 h 160"/>
                  <a:gd name="T46" fmla="*/ 22 w 160"/>
                  <a:gd name="T47" fmla="*/ 21 h 160"/>
                  <a:gd name="T48" fmla="*/ 5 w 160"/>
                  <a:gd name="T49" fmla="*/ 63 h 160"/>
                  <a:gd name="T50" fmla="*/ 22 w 160"/>
                  <a:gd name="T51" fmla="*/ 104 h 160"/>
                  <a:gd name="T52" fmla="*/ 77 w 160"/>
                  <a:gd name="T53" fmla="*/ 49 h 160"/>
                  <a:gd name="T54" fmla="*/ 74 w 160"/>
                  <a:gd name="T55" fmla="*/ 24 h 160"/>
                  <a:gd name="T56" fmla="*/ 49 w 160"/>
                  <a:gd name="T57" fmla="*/ 26 h 160"/>
                  <a:gd name="T58" fmla="*/ 26 w 160"/>
                  <a:gd name="T59" fmla="*/ 49 h 160"/>
                  <a:gd name="T60" fmla="*/ 24 w 160"/>
                  <a:gd name="T61" fmla="*/ 74 h 160"/>
                  <a:gd name="T62" fmla="*/ 49 w 160"/>
                  <a:gd name="T63" fmla="*/ 77 h 160"/>
                  <a:gd name="T64" fmla="*/ 51 w 160"/>
                  <a:gd name="T65" fmla="*/ 102 h 160"/>
                  <a:gd name="T66" fmla="*/ 77 w 160"/>
                  <a:gd name="T67" fmla="*/ 99 h 160"/>
                  <a:gd name="T68" fmla="*/ 79 w 160"/>
                  <a:gd name="T69" fmla="*/ 77 h 160"/>
                  <a:gd name="T70" fmla="*/ 74 w 160"/>
                  <a:gd name="T71" fmla="*/ 72 h 160"/>
                  <a:gd name="T72" fmla="*/ 72 w 160"/>
                  <a:gd name="T73" fmla="*/ 97 h 160"/>
                  <a:gd name="T74" fmla="*/ 54 w 160"/>
                  <a:gd name="T75" fmla="*/ 74 h 160"/>
                  <a:gd name="T76" fmla="*/ 29 w 160"/>
                  <a:gd name="T77" fmla="*/ 72 h 160"/>
                  <a:gd name="T78" fmla="*/ 51 w 160"/>
                  <a:gd name="T79" fmla="*/ 54 h 160"/>
                  <a:gd name="T80" fmla="*/ 54 w 160"/>
                  <a:gd name="T81" fmla="*/ 28 h 160"/>
                  <a:gd name="T82" fmla="*/ 72 w 160"/>
                  <a:gd name="T83" fmla="*/ 51 h 160"/>
                  <a:gd name="T84" fmla="*/ 79 w 160"/>
                  <a:gd name="T85" fmla="*/ 5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0" h="160">
                    <a:moveTo>
                      <a:pt x="79" y="119"/>
                    </a:moveTo>
                    <a:cubicBezTo>
                      <a:pt x="84" y="117"/>
                      <a:pt x="89" y="115"/>
                      <a:pt x="94" y="112"/>
                    </a:cubicBezTo>
                    <a:cubicBezTo>
                      <a:pt x="95" y="112"/>
                      <a:pt x="96" y="112"/>
                      <a:pt x="97" y="113"/>
                    </a:cubicBezTo>
                    <a:cubicBezTo>
                      <a:pt x="97" y="113"/>
                      <a:pt x="97" y="113"/>
                      <a:pt x="97" y="113"/>
                    </a:cubicBezTo>
                    <a:cubicBezTo>
                      <a:pt x="138" y="154"/>
                      <a:pt x="138" y="154"/>
                      <a:pt x="138" y="154"/>
                    </a:cubicBezTo>
                    <a:cubicBezTo>
                      <a:pt x="154" y="138"/>
                      <a:pt x="154" y="138"/>
                      <a:pt x="154" y="138"/>
                    </a:cubicBezTo>
                    <a:cubicBezTo>
                      <a:pt x="113" y="96"/>
                      <a:pt x="113" y="96"/>
                      <a:pt x="113" y="96"/>
                    </a:cubicBezTo>
                    <a:cubicBezTo>
                      <a:pt x="112" y="96"/>
                      <a:pt x="112" y="94"/>
                      <a:pt x="113" y="93"/>
                    </a:cubicBezTo>
                    <a:cubicBezTo>
                      <a:pt x="120" y="82"/>
                      <a:pt x="122" y="69"/>
                      <a:pt x="121" y="56"/>
                    </a:cubicBezTo>
                    <a:cubicBezTo>
                      <a:pt x="119" y="43"/>
                      <a:pt x="114" y="31"/>
                      <a:pt x="104" y="21"/>
                    </a:cubicBezTo>
                    <a:cubicBezTo>
                      <a:pt x="97" y="14"/>
                      <a:pt x="89" y="9"/>
                      <a:pt x="79" y="7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90" y="5"/>
                      <a:pt x="100" y="10"/>
                      <a:pt x="108" y="18"/>
                    </a:cubicBezTo>
                    <a:cubicBezTo>
                      <a:pt x="118" y="29"/>
                      <a:pt x="124" y="42"/>
                      <a:pt x="126" y="55"/>
                    </a:cubicBezTo>
                    <a:cubicBezTo>
                      <a:pt x="127" y="69"/>
                      <a:pt x="125" y="82"/>
                      <a:pt x="118" y="94"/>
                    </a:cubicBezTo>
                    <a:cubicBezTo>
                      <a:pt x="159" y="136"/>
                      <a:pt x="159" y="136"/>
                      <a:pt x="159" y="136"/>
                    </a:cubicBezTo>
                    <a:cubicBezTo>
                      <a:pt x="160" y="137"/>
                      <a:pt x="160" y="139"/>
                      <a:pt x="159" y="140"/>
                    </a:cubicBezTo>
                    <a:cubicBezTo>
                      <a:pt x="140" y="159"/>
                      <a:pt x="140" y="159"/>
                      <a:pt x="140" y="159"/>
                    </a:cubicBezTo>
                    <a:cubicBezTo>
                      <a:pt x="139" y="160"/>
                      <a:pt x="137" y="160"/>
                      <a:pt x="136" y="159"/>
                    </a:cubicBezTo>
                    <a:cubicBezTo>
                      <a:pt x="95" y="117"/>
                      <a:pt x="95" y="117"/>
                      <a:pt x="95" y="117"/>
                    </a:cubicBezTo>
                    <a:cubicBezTo>
                      <a:pt x="90" y="120"/>
                      <a:pt x="85" y="122"/>
                      <a:pt x="79" y="124"/>
                    </a:cubicBezTo>
                    <a:cubicBezTo>
                      <a:pt x="79" y="119"/>
                      <a:pt x="79" y="119"/>
                      <a:pt x="79" y="119"/>
                    </a:cubicBezTo>
                    <a:close/>
                    <a:moveTo>
                      <a:pt x="79" y="77"/>
                    </a:move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7"/>
                      <a:pt x="102" y="76"/>
                      <a:pt x="102" y="74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02" y="50"/>
                      <a:pt x="101" y="49"/>
                      <a:pt x="100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97" y="54"/>
                      <a:pt x="97" y="54"/>
                      <a:pt x="97" y="54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79" y="72"/>
                      <a:pt x="79" y="72"/>
                      <a:pt x="79" y="72"/>
                    </a:cubicBezTo>
                    <a:lnTo>
                      <a:pt x="79" y="77"/>
                    </a:lnTo>
                    <a:close/>
                    <a:moveTo>
                      <a:pt x="22" y="104"/>
                    </a:moveTo>
                    <a:cubicBezTo>
                      <a:pt x="31" y="114"/>
                      <a:pt x="44" y="119"/>
                      <a:pt x="56" y="121"/>
                    </a:cubicBezTo>
                    <a:cubicBezTo>
                      <a:pt x="64" y="122"/>
                      <a:pt x="72" y="121"/>
                      <a:pt x="79" y="119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72" y="126"/>
                      <a:pt x="64" y="126"/>
                      <a:pt x="56" y="126"/>
                    </a:cubicBezTo>
                    <a:cubicBezTo>
                      <a:pt x="42" y="124"/>
                      <a:pt x="29" y="118"/>
                      <a:pt x="18" y="108"/>
                    </a:cubicBezTo>
                    <a:cubicBezTo>
                      <a:pt x="18" y="107"/>
                      <a:pt x="18" y="107"/>
                      <a:pt x="18" y="107"/>
                    </a:cubicBezTo>
                    <a:cubicBezTo>
                      <a:pt x="6" y="95"/>
                      <a:pt x="0" y="79"/>
                      <a:pt x="0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47"/>
                      <a:pt x="6" y="30"/>
                      <a:pt x="18" y="18"/>
                    </a:cubicBezTo>
                    <a:cubicBezTo>
                      <a:pt x="31" y="6"/>
                      <a:pt x="47" y="0"/>
                      <a:pt x="63" y="0"/>
                    </a:cubicBezTo>
                    <a:cubicBezTo>
                      <a:pt x="68" y="0"/>
                      <a:pt x="74" y="0"/>
                      <a:pt x="79" y="2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8" y="4"/>
                      <a:pt x="63" y="4"/>
                    </a:cubicBezTo>
                    <a:cubicBezTo>
                      <a:pt x="48" y="4"/>
                      <a:pt x="33" y="10"/>
                      <a:pt x="22" y="21"/>
                    </a:cubicBezTo>
                    <a:cubicBezTo>
                      <a:pt x="10" y="33"/>
                      <a:pt x="5" y="48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78"/>
                      <a:pt x="10" y="93"/>
                      <a:pt x="22" y="104"/>
                    </a:cubicBezTo>
                    <a:cubicBezTo>
                      <a:pt x="22" y="104"/>
                      <a:pt x="22" y="104"/>
                      <a:pt x="22" y="104"/>
                    </a:cubicBezTo>
                    <a:close/>
                    <a:moveTo>
                      <a:pt x="79" y="49"/>
                    </a:moveTo>
                    <a:cubicBezTo>
                      <a:pt x="77" y="49"/>
                      <a:pt x="77" y="49"/>
                      <a:pt x="77" y="49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5"/>
                      <a:pt x="76" y="24"/>
                      <a:pt x="74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0" y="24"/>
                      <a:pt x="49" y="25"/>
                      <a:pt x="49" y="26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5" y="49"/>
                      <a:pt x="24" y="50"/>
                      <a:pt x="24" y="51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24" y="76"/>
                      <a:pt x="25" y="77"/>
                      <a:pt x="26" y="77"/>
                    </a:cubicBezTo>
                    <a:cubicBezTo>
                      <a:pt x="49" y="77"/>
                      <a:pt x="49" y="77"/>
                      <a:pt x="49" y="77"/>
                    </a:cubicBezTo>
                    <a:cubicBezTo>
                      <a:pt x="49" y="99"/>
                      <a:pt x="49" y="99"/>
                      <a:pt x="49" y="99"/>
                    </a:cubicBezTo>
                    <a:cubicBezTo>
                      <a:pt x="49" y="101"/>
                      <a:pt x="50" y="102"/>
                      <a:pt x="51" y="102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6" y="102"/>
                      <a:pt x="77" y="101"/>
                      <a:pt x="77" y="99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9" y="77"/>
                      <a:pt x="79" y="77"/>
                      <a:pt x="79" y="77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4" y="72"/>
                      <a:pt x="74" y="72"/>
                      <a:pt x="74" y="72"/>
                    </a:cubicBezTo>
                    <a:cubicBezTo>
                      <a:pt x="73" y="72"/>
                      <a:pt x="72" y="73"/>
                      <a:pt x="72" y="74"/>
                    </a:cubicBezTo>
                    <a:cubicBezTo>
                      <a:pt x="72" y="97"/>
                      <a:pt x="72" y="97"/>
                      <a:pt x="72" y="97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4" y="73"/>
                      <a:pt x="53" y="72"/>
                      <a:pt x="51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54"/>
                      <a:pt x="29" y="54"/>
                      <a:pt x="29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3" y="54"/>
                      <a:pt x="54" y="53"/>
                      <a:pt x="54" y="5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2" y="53"/>
                      <a:pt x="73" y="54"/>
                      <a:pt x="74" y="54"/>
                    </a:cubicBezTo>
                    <a:cubicBezTo>
                      <a:pt x="79" y="54"/>
                      <a:pt x="79" y="54"/>
                      <a:pt x="79" y="54"/>
                    </a:cubicBezTo>
                    <a:lnTo>
                      <a:pt x="79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0" name="Freeform 153"/>
              <p:cNvSpPr>
                <a:spLocks noEditPoints="1"/>
              </p:cNvSpPr>
              <p:nvPr/>
            </p:nvSpPr>
            <p:spPr bwMode="auto">
              <a:xfrm>
                <a:off x="7891463" y="4664075"/>
                <a:ext cx="107950" cy="130175"/>
              </a:xfrm>
              <a:custGeom>
                <a:avLst/>
                <a:gdLst>
                  <a:gd name="T0" fmla="*/ 24 w 48"/>
                  <a:gd name="T1" fmla="*/ 47 h 58"/>
                  <a:gd name="T2" fmla="*/ 35 w 48"/>
                  <a:gd name="T3" fmla="*/ 30 h 58"/>
                  <a:gd name="T4" fmla="*/ 43 w 48"/>
                  <a:gd name="T5" fmla="*/ 4 h 58"/>
                  <a:gd name="T6" fmla="*/ 24 w 48"/>
                  <a:gd name="T7" fmla="*/ 4 h 58"/>
                  <a:gd name="T8" fmla="*/ 24 w 48"/>
                  <a:gd name="T9" fmla="*/ 0 h 58"/>
                  <a:gd name="T10" fmla="*/ 45 w 48"/>
                  <a:gd name="T11" fmla="*/ 0 h 58"/>
                  <a:gd name="T12" fmla="*/ 45 w 48"/>
                  <a:gd name="T13" fmla="*/ 0 h 58"/>
                  <a:gd name="T14" fmla="*/ 46 w 48"/>
                  <a:gd name="T15" fmla="*/ 0 h 58"/>
                  <a:gd name="T16" fmla="*/ 48 w 48"/>
                  <a:gd name="T17" fmla="*/ 2 h 58"/>
                  <a:gd name="T18" fmla="*/ 39 w 48"/>
                  <a:gd name="T19" fmla="*/ 32 h 58"/>
                  <a:gd name="T20" fmla="*/ 24 w 48"/>
                  <a:gd name="T21" fmla="*/ 54 h 58"/>
                  <a:gd name="T22" fmla="*/ 24 w 48"/>
                  <a:gd name="T23" fmla="*/ 47 h 58"/>
                  <a:gd name="T24" fmla="*/ 5 w 48"/>
                  <a:gd name="T25" fmla="*/ 4 h 58"/>
                  <a:gd name="T26" fmla="*/ 10 w 48"/>
                  <a:gd name="T27" fmla="*/ 30 h 58"/>
                  <a:gd name="T28" fmla="*/ 20 w 48"/>
                  <a:gd name="T29" fmla="*/ 52 h 58"/>
                  <a:gd name="T30" fmla="*/ 24 w 48"/>
                  <a:gd name="T31" fmla="*/ 47 h 58"/>
                  <a:gd name="T32" fmla="*/ 24 w 48"/>
                  <a:gd name="T33" fmla="*/ 54 h 58"/>
                  <a:gd name="T34" fmla="*/ 21 w 48"/>
                  <a:gd name="T35" fmla="*/ 57 h 58"/>
                  <a:gd name="T36" fmla="*/ 20 w 48"/>
                  <a:gd name="T37" fmla="*/ 58 h 58"/>
                  <a:gd name="T38" fmla="*/ 17 w 48"/>
                  <a:gd name="T39" fmla="*/ 57 h 58"/>
                  <a:gd name="T40" fmla="*/ 5 w 48"/>
                  <a:gd name="T41" fmla="*/ 31 h 58"/>
                  <a:gd name="T42" fmla="*/ 0 w 48"/>
                  <a:gd name="T43" fmla="*/ 2 h 58"/>
                  <a:gd name="T44" fmla="*/ 0 w 48"/>
                  <a:gd name="T45" fmla="*/ 2 h 58"/>
                  <a:gd name="T46" fmla="*/ 3 w 48"/>
                  <a:gd name="T47" fmla="*/ 0 h 58"/>
                  <a:gd name="T48" fmla="*/ 24 w 48"/>
                  <a:gd name="T49" fmla="*/ 0 h 58"/>
                  <a:gd name="T50" fmla="*/ 24 w 48"/>
                  <a:gd name="T51" fmla="*/ 4 h 58"/>
                  <a:gd name="T52" fmla="*/ 5 w 48"/>
                  <a:gd name="T53" fmla="*/ 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" h="58">
                    <a:moveTo>
                      <a:pt x="24" y="47"/>
                    </a:moveTo>
                    <a:cubicBezTo>
                      <a:pt x="28" y="42"/>
                      <a:pt x="32" y="36"/>
                      <a:pt x="35" y="30"/>
                    </a:cubicBezTo>
                    <a:cubicBezTo>
                      <a:pt x="39" y="22"/>
                      <a:pt x="42" y="14"/>
                      <a:pt x="43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8" y="1"/>
                      <a:pt x="48" y="2"/>
                    </a:cubicBezTo>
                    <a:cubicBezTo>
                      <a:pt x="47" y="13"/>
                      <a:pt x="44" y="23"/>
                      <a:pt x="39" y="32"/>
                    </a:cubicBezTo>
                    <a:cubicBezTo>
                      <a:pt x="35" y="40"/>
                      <a:pt x="30" y="48"/>
                      <a:pt x="24" y="54"/>
                    </a:cubicBezTo>
                    <a:lnTo>
                      <a:pt x="24" y="47"/>
                    </a:lnTo>
                    <a:close/>
                    <a:moveTo>
                      <a:pt x="5" y="4"/>
                    </a:moveTo>
                    <a:cubicBezTo>
                      <a:pt x="6" y="13"/>
                      <a:pt x="7" y="22"/>
                      <a:pt x="10" y="30"/>
                    </a:cubicBezTo>
                    <a:cubicBezTo>
                      <a:pt x="12" y="38"/>
                      <a:pt x="16" y="46"/>
                      <a:pt x="20" y="52"/>
                    </a:cubicBezTo>
                    <a:cubicBezTo>
                      <a:pt x="21" y="50"/>
                      <a:pt x="23" y="49"/>
                      <a:pt x="24" y="47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3" y="55"/>
                      <a:pt x="22" y="56"/>
                      <a:pt x="21" y="57"/>
                    </a:cubicBezTo>
                    <a:cubicBezTo>
                      <a:pt x="21" y="57"/>
                      <a:pt x="21" y="58"/>
                      <a:pt x="20" y="58"/>
                    </a:cubicBezTo>
                    <a:cubicBezTo>
                      <a:pt x="19" y="58"/>
                      <a:pt x="18" y="58"/>
                      <a:pt x="17" y="57"/>
                    </a:cubicBezTo>
                    <a:cubicBezTo>
                      <a:pt x="12" y="50"/>
                      <a:pt x="8" y="41"/>
                      <a:pt x="5" y="31"/>
                    </a:cubicBezTo>
                    <a:cubicBezTo>
                      <a:pt x="3" y="22"/>
                      <a:pt x="1" y="1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1" name="Freeform 154"/>
              <p:cNvSpPr>
                <a:spLocks noEditPoints="1"/>
              </p:cNvSpPr>
              <p:nvPr/>
            </p:nvSpPr>
            <p:spPr bwMode="auto">
              <a:xfrm>
                <a:off x="7891463" y="4510088"/>
                <a:ext cx="107950" cy="133350"/>
              </a:xfrm>
              <a:custGeom>
                <a:avLst/>
                <a:gdLst>
                  <a:gd name="T0" fmla="*/ 24 w 48"/>
                  <a:gd name="T1" fmla="*/ 54 h 59"/>
                  <a:gd name="T2" fmla="*/ 43 w 48"/>
                  <a:gd name="T3" fmla="*/ 54 h 59"/>
                  <a:gd name="T4" fmla="*/ 35 w 48"/>
                  <a:gd name="T5" fmla="*/ 28 h 59"/>
                  <a:gd name="T6" fmla="*/ 24 w 48"/>
                  <a:gd name="T7" fmla="*/ 11 h 59"/>
                  <a:gd name="T8" fmla="*/ 24 w 48"/>
                  <a:gd name="T9" fmla="*/ 4 h 59"/>
                  <a:gd name="T10" fmla="*/ 39 w 48"/>
                  <a:gd name="T11" fmla="*/ 26 h 59"/>
                  <a:gd name="T12" fmla="*/ 48 w 48"/>
                  <a:gd name="T13" fmla="*/ 56 h 59"/>
                  <a:gd name="T14" fmla="*/ 48 w 48"/>
                  <a:gd name="T15" fmla="*/ 56 h 59"/>
                  <a:gd name="T16" fmla="*/ 45 w 48"/>
                  <a:gd name="T17" fmla="*/ 59 h 59"/>
                  <a:gd name="T18" fmla="*/ 24 w 48"/>
                  <a:gd name="T19" fmla="*/ 59 h 59"/>
                  <a:gd name="T20" fmla="*/ 24 w 48"/>
                  <a:gd name="T21" fmla="*/ 54 h 59"/>
                  <a:gd name="T22" fmla="*/ 20 w 48"/>
                  <a:gd name="T23" fmla="*/ 6 h 59"/>
                  <a:gd name="T24" fmla="*/ 10 w 48"/>
                  <a:gd name="T25" fmla="*/ 28 h 59"/>
                  <a:gd name="T26" fmla="*/ 5 w 48"/>
                  <a:gd name="T27" fmla="*/ 54 h 59"/>
                  <a:gd name="T28" fmla="*/ 24 w 48"/>
                  <a:gd name="T29" fmla="*/ 54 h 59"/>
                  <a:gd name="T30" fmla="*/ 24 w 48"/>
                  <a:gd name="T31" fmla="*/ 59 h 59"/>
                  <a:gd name="T32" fmla="*/ 3 w 48"/>
                  <a:gd name="T33" fmla="*/ 59 h 59"/>
                  <a:gd name="T34" fmla="*/ 3 w 48"/>
                  <a:gd name="T35" fmla="*/ 59 h 59"/>
                  <a:gd name="T36" fmla="*/ 2 w 48"/>
                  <a:gd name="T37" fmla="*/ 59 h 59"/>
                  <a:gd name="T38" fmla="*/ 0 w 48"/>
                  <a:gd name="T39" fmla="*/ 56 h 59"/>
                  <a:gd name="T40" fmla="*/ 5 w 48"/>
                  <a:gd name="T41" fmla="*/ 27 h 59"/>
                  <a:gd name="T42" fmla="*/ 17 w 48"/>
                  <a:gd name="T43" fmla="*/ 1 h 59"/>
                  <a:gd name="T44" fmla="*/ 17 w 48"/>
                  <a:gd name="T45" fmla="*/ 1 h 59"/>
                  <a:gd name="T46" fmla="*/ 17 w 48"/>
                  <a:gd name="T47" fmla="*/ 1 h 59"/>
                  <a:gd name="T48" fmla="*/ 21 w 48"/>
                  <a:gd name="T49" fmla="*/ 1 h 59"/>
                  <a:gd name="T50" fmla="*/ 24 w 48"/>
                  <a:gd name="T51" fmla="*/ 4 h 59"/>
                  <a:gd name="T52" fmla="*/ 24 w 48"/>
                  <a:gd name="T53" fmla="*/ 11 h 59"/>
                  <a:gd name="T54" fmla="*/ 20 w 48"/>
                  <a:gd name="T55" fmla="*/ 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59">
                    <a:moveTo>
                      <a:pt x="24" y="54"/>
                    </a:moveTo>
                    <a:cubicBezTo>
                      <a:pt x="43" y="54"/>
                      <a:pt x="43" y="54"/>
                      <a:pt x="43" y="54"/>
                    </a:cubicBezTo>
                    <a:cubicBezTo>
                      <a:pt x="42" y="45"/>
                      <a:pt x="39" y="36"/>
                      <a:pt x="35" y="28"/>
                    </a:cubicBezTo>
                    <a:cubicBezTo>
                      <a:pt x="32" y="22"/>
                      <a:pt x="28" y="16"/>
                      <a:pt x="24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30" y="10"/>
                      <a:pt x="35" y="18"/>
                      <a:pt x="39" y="26"/>
                    </a:cubicBezTo>
                    <a:cubicBezTo>
                      <a:pt x="44" y="35"/>
                      <a:pt x="47" y="45"/>
                      <a:pt x="48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8"/>
                      <a:pt x="47" y="59"/>
                      <a:pt x="45" y="59"/>
                    </a:cubicBezTo>
                    <a:cubicBezTo>
                      <a:pt x="24" y="59"/>
                      <a:pt x="24" y="59"/>
                      <a:pt x="24" y="59"/>
                    </a:cubicBezTo>
                    <a:lnTo>
                      <a:pt x="24" y="54"/>
                    </a:lnTo>
                    <a:close/>
                    <a:moveTo>
                      <a:pt x="20" y="6"/>
                    </a:moveTo>
                    <a:cubicBezTo>
                      <a:pt x="16" y="13"/>
                      <a:pt x="12" y="20"/>
                      <a:pt x="10" y="28"/>
                    </a:cubicBezTo>
                    <a:cubicBezTo>
                      <a:pt x="7" y="36"/>
                      <a:pt x="6" y="45"/>
                      <a:pt x="5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0" y="57"/>
                      <a:pt x="0" y="56"/>
                    </a:cubicBezTo>
                    <a:cubicBezTo>
                      <a:pt x="1" y="46"/>
                      <a:pt x="3" y="36"/>
                      <a:pt x="5" y="27"/>
                    </a:cubicBezTo>
                    <a:cubicBezTo>
                      <a:pt x="8" y="17"/>
                      <a:pt x="12" y="8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8" y="0"/>
                      <a:pt x="20" y="0"/>
                      <a:pt x="21" y="1"/>
                    </a:cubicBezTo>
                    <a:cubicBezTo>
                      <a:pt x="22" y="2"/>
                      <a:pt x="23" y="3"/>
                      <a:pt x="24" y="4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9"/>
                      <a:pt x="21" y="8"/>
                      <a:pt x="2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2" name="Freeform 155"/>
              <p:cNvSpPr>
                <a:spLocks noEditPoints="1"/>
              </p:cNvSpPr>
              <p:nvPr/>
            </p:nvSpPr>
            <p:spPr bwMode="auto">
              <a:xfrm>
                <a:off x="7820026" y="4462463"/>
                <a:ext cx="96838" cy="180975"/>
              </a:xfrm>
              <a:custGeom>
                <a:avLst/>
                <a:gdLst>
                  <a:gd name="T0" fmla="*/ 21 w 43"/>
                  <a:gd name="T1" fmla="*/ 57 h 80"/>
                  <a:gd name="T2" fmla="*/ 24 w 43"/>
                  <a:gd name="T3" fmla="*/ 43 h 80"/>
                  <a:gd name="T4" fmla="*/ 37 w 43"/>
                  <a:gd name="T5" fmla="*/ 16 h 80"/>
                  <a:gd name="T6" fmla="*/ 21 w 43"/>
                  <a:gd name="T7" fmla="*/ 9 h 80"/>
                  <a:gd name="T8" fmla="*/ 21 w 43"/>
                  <a:gd name="T9" fmla="*/ 8 h 80"/>
                  <a:gd name="T10" fmla="*/ 21 w 43"/>
                  <a:gd name="T11" fmla="*/ 3 h 80"/>
                  <a:gd name="T12" fmla="*/ 23 w 43"/>
                  <a:gd name="T13" fmla="*/ 4 h 80"/>
                  <a:gd name="T14" fmla="*/ 41 w 43"/>
                  <a:gd name="T15" fmla="*/ 13 h 80"/>
                  <a:gd name="T16" fmla="*/ 42 w 43"/>
                  <a:gd name="T17" fmla="*/ 13 h 80"/>
                  <a:gd name="T18" fmla="*/ 42 w 43"/>
                  <a:gd name="T19" fmla="*/ 16 h 80"/>
                  <a:gd name="T20" fmla="*/ 29 w 43"/>
                  <a:gd name="T21" fmla="*/ 45 h 80"/>
                  <a:gd name="T22" fmla="*/ 23 w 43"/>
                  <a:gd name="T23" fmla="*/ 77 h 80"/>
                  <a:gd name="T24" fmla="*/ 23 w 43"/>
                  <a:gd name="T25" fmla="*/ 77 h 80"/>
                  <a:gd name="T26" fmla="*/ 21 w 43"/>
                  <a:gd name="T27" fmla="*/ 80 h 80"/>
                  <a:gd name="T28" fmla="*/ 21 w 43"/>
                  <a:gd name="T29" fmla="*/ 57 h 80"/>
                  <a:gd name="T30" fmla="*/ 5 w 43"/>
                  <a:gd name="T31" fmla="*/ 5 h 80"/>
                  <a:gd name="T32" fmla="*/ 5 w 43"/>
                  <a:gd name="T33" fmla="*/ 75 h 80"/>
                  <a:gd name="T34" fmla="*/ 19 w 43"/>
                  <a:gd name="T35" fmla="*/ 75 h 80"/>
                  <a:gd name="T36" fmla="*/ 21 w 43"/>
                  <a:gd name="T37" fmla="*/ 57 h 80"/>
                  <a:gd name="T38" fmla="*/ 21 w 43"/>
                  <a:gd name="T39" fmla="*/ 80 h 80"/>
                  <a:gd name="T40" fmla="*/ 21 w 43"/>
                  <a:gd name="T41" fmla="*/ 80 h 80"/>
                  <a:gd name="T42" fmla="*/ 2 w 43"/>
                  <a:gd name="T43" fmla="*/ 80 h 80"/>
                  <a:gd name="T44" fmla="*/ 0 w 43"/>
                  <a:gd name="T45" fmla="*/ 77 h 80"/>
                  <a:gd name="T46" fmla="*/ 0 w 43"/>
                  <a:gd name="T47" fmla="*/ 2 h 80"/>
                  <a:gd name="T48" fmla="*/ 0 w 43"/>
                  <a:gd name="T49" fmla="*/ 2 h 80"/>
                  <a:gd name="T50" fmla="*/ 0 w 43"/>
                  <a:gd name="T51" fmla="*/ 2 h 80"/>
                  <a:gd name="T52" fmla="*/ 3 w 43"/>
                  <a:gd name="T53" fmla="*/ 0 h 80"/>
                  <a:gd name="T54" fmla="*/ 21 w 43"/>
                  <a:gd name="T55" fmla="*/ 3 h 80"/>
                  <a:gd name="T56" fmla="*/ 21 w 43"/>
                  <a:gd name="T57" fmla="*/ 8 h 80"/>
                  <a:gd name="T58" fmla="*/ 5 w 43"/>
                  <a:gd name="T59" fmla="*/ 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80">
                    <a:moveTo>
                      <a:pt x="21" y="57"/>
                    </a:moveTo>
                    <a:cubicBezTo>
                      <a:pt x="22" y="52"/>
                      <a:pt x="23" y="48"/>
                      <a:pt x="24" y="43"/>
                    </a:cubicBezTo>
                    <a:cubicBezTo>
                      <a:pt x="28" y="33"/>
                      <a:pt x="32" y="24"/>
                      <a:pt x="37" y="16"/>
                    </a:cubicBezTo>
                    <a:cubicBezTo>
                      <a:pt x="32" y="13"/>
                      <a:pt x="27" y="10"/>
                      <a:pt x="21" y="9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4"/>
                      <a:pt x="22" y="4"/>
                      <a:pt x="23" y="4"/>
                    </a:cubicBezTo>
                    <a:cubicBezTo>
                      <a:pt x="29" y="6"/>
                      <a:pt x="36" y="9"/>
                      <a:pt x="41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3" y="14"/>
                      <a:pt x="43" y="15"/>
                      <a:pt x="42" y="16"/>
                    </a:cubicBezTo>
                    <a:cubicBezTo>
                      <a:pt x="37" y="24"/>
                      <a:pt x="32" y="34"/>
                      <a:pt x="29" y="45"/>
                    </a:cubicBezTo>
                    <a:cubicBezTo>
                      <a:pt x="26" y="55"/>
                      <a:pt x="24" y="66"/>
                      <a:pt x="23" y="77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3" y="79"/>
                      <a:pt x="22" y="80"/>
                      <a:pt x="21" y="80"/>
                    </a:cubicBezTo>
                    <a:lnTo>
                      <a:pt x="21" y="57"/>
                    </a:lnTo>
                    <a:close/>
                    <a:moveTo>
                      <a:pt x="5" y="5"/>
                    </a:moveTo>
                    <a:cubicBezTo>
                      <a:pt x="5" y="75"/>
                      <a:pt x="5" y="75"/>
                      <a:pt x="5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69"/>
                      <a:pt x="20" y="63"/>
                      <a:pt x="21" y="57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" y="80"/>
                      <a:pt x="2" y="80"/>
                      <a:pt x="2" y="80"/>
                    </a:cubicBezTo>
                    <a:cubicBezTo>
                      <a:pt x="1" y="80"/>
                      <a:pt x="0" y="79"/>
                      <a:pt x="0" y="7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15" y="2"/>
                      <a:pt x="21" y="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6" y="7"/>
                      <a:pt x="10" y="6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3" name="Freeform 156"/>
              <p:cNvSpPr>
                <a:spLocks noEditPoints="1"/>
              </p:cNvSpPr>
              <p:nvPr/>
            </p:nvSpPr>
            <p:spPr bwMode="auto">
              <a:xfrm>
                <a:off x="7702551" y="4664075"/>
                <a:ext cx="96838" cy="177800"/>
              </a:xfrm>
              <a:custGeom>
                <a:avLst/>
                <a:gdLst>
                  <a:gd name="T0" fmla="*/ 38 w 43"/>
                  <a:gd name="T1" fmla="*/ 74 h 79"/>
                  <a:gd name="T2" fmla="*/ 38 w 43"/>
                  <a:gd name="T3" fmla="*/ 4 h 79"/>
                  <a:gd name="T4" fmla="*/ 24 w 43"/>
                  <a:gd name="T5" fmla="*/ 4 h 79"/>
                  <a:gd name="T6" fmla="*/ 22 w 43"/>
                  <a:gd name="T7" fmla="*/ 19 h 79"/>
                  <a:gd name="T8" fmla="*/ 22 w 43"/>
                  <a:gd name="T9" fmla="*/ 0 h 79"/>
                  <a:gd name="T10" fmla="*/ 41 w 43"/>
                  <a:gd name="T11" fmla="*/ 0 h 79"/>
                  <a:gd name="T12" fmla="*/ 43 w 43"/>
                  <a:gd name="T13" fmla="*/ 2 h 79"/>
                  <a:gd name="T14" fmla="*/ 43 w 43"/>
                  <a:gd name="T15" fmla="*/ 77 h 79"/>
                  <a:gd name="T16" fmla="*/ 43 w 43"/>
                  <a:gd name="T17" fmla="*/ 77 h 79"/>
                  <a:gd name="T18" fmla="*/ 43 w 43"/>
                  <a:gd name="T19" fmla="*/ 77 h 79"/>
                  <a:gd name="T20" fmla="*/ 41 w 43"/>
                  <a:gd name="T21" fmla="*/ 79 h 79"/>
                  <a:gd name="T22" fmla="*/ 22 w 43"/>
                  <a:gd name="T23" fmla="*/ 76 h 79"/>
                  <a:gd name="T24" fmla="*/ 22 w 43"/>
                  <a:gd name="T25" fmla="*/ 71 h 79"/>
                  <a:gd name="T26" fmla="*/ 38 w 43"/>
                  <a:gd name="T27" fmla="*/ 74 h 79"/>
                  <a:gd name="T28" fmla="*/ 22 w 43"/>
                  <a:gd name="T29" fmla="*/ 19 h 79"/>
                  <a:gd name="T30" fmla="*/ 18 w 43"/>
                  <a:gd name="T31" fmla="*/ 36 h 79"/>
                  <a:gd name="T32" fmla="*/ 6 w 43"/>
                  <a:gd name="T33" fmla="*/ 63 h 79"/>
                  <a:gd name="T34" fmla="*/ 21 w 43"/>
                  <a:gd name="T35" fmla="*/ 70 h 79"/>
                  <a:gd name="T36" fmla="*/ 22 w 43"/>
                  <a:gd name="T37" fmla="*/ 71 h 79"/>
                  <a:gd name="T38" fmla="*/ 22 w 43"/>
                  <a:gd name="T39" fmla="*/ 76 h 79"/>
                  <a:gd name="T40" fmla="*/ 20 w 43"/>
                  <a:gd name="T41" fmla="*/ 75 h 79"/>
                  <a:gd name="T42" fmla="*/ 1 w 43"/>
                  <a:gd name="T43" fmla="*/ 66 h 79"/>
                  <a:gd name="T44" fmla="*/ 1 w 43"/>
                  <a:gd name="T45" fmla="*/ 66 h 79"/>
                  <a:gd name="T46" fmla="*/ 0 w 43"/>
                  <a:gd name="T47" fmla="*/ 62 h 79"/>
                  <a:gd name="T48" fmla="*/ 13 w 43"/>
                  <a:gd name="T49" fmla="*/ 34 h 79"/>
                  <a:gd name="T50" fmla="*/ 19 w 43"/>
                  <a:gd name="T51" fmla="*/ 2 h 79"/>
                  <a:gd name="T52" fmla="*/ 19 w 43"/>
                  <a:gd name="T53" fmla="*/ 2 h 79"/>
                  <a:gd name="T54" fmla="*/ 21 w 43"/>
                  <a:gd name="T55" fmla="*/ 0 h 79"/>
                  <a:gd name="T56" fmla="*/ 22 w 43"/>
                  <a:gd name="T57" fmla="*/ 0 h 79"/>
                  <a:gd name="T58" fmla="*/ 22 w 43"/>
                  <a:gd name="T59" fmla="*/ 1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79">
                    <a:moveTo>
                      <a:pt x="38" y="74"/>
                    </a:moveTo>
                    <a:cubicBezTo>
                      <a:pt x="38" y="4"/>
                      <a:pt x="38" y="4"/>
                      <a:pt x="38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9"/>
                      <a:pt x="23" y="14"/>
                      <a:pt x="22" y="1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3" y="1"/>
                      <a:pt x="43" y="2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8"/>
                      <a:pt x="42" y="79"/>
                      <a:pt x="41" y="79"/>
                    </a:cubicBezTo>
                    <a:cubicBezTo>
                      <a:pt x="34" y="79"/>
                      <a:pt x="28" y="78"/>
                      <a:pt x="22" y="76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7" y="72"/>
                      <a:pt x="33" y="74"/>
                      <a:pt x="38" y="74"/>
                    </a:cubicBezTo>
                    <a:close/>
                    <a:moveTo>
                      <a:pt x="22" y="19"/>
                    </a:moveTo>
                    <a:cubicBezTo>
                      <a:pt x="21" y="25"/>
                      <a:pt x="20" y="30"/>
                      <a:pt x="18" y="36"/>
                    </a:cubicBezTo>
                    <a:cubicBezTo>
                      <a:pt x="15" y="46"/>
                      <a:pt x="11" y="55"/>
                      <a:pt x="6" y="63"/>
                    </a:cubicBezTo>
                    <a:cubicBezTo>
                      <a:pt x="11" y="66"/>
                      <a:pt x="16" y="68"/>
                      <a:pt x="21" y="70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1" y="75"/>
                      <a:pt x="21" y="75"/>
                      <a:pt x="20" y="75"/>
                    </a:cubicBezTo>
                    <a:cubicBezTo>
                      <a:pt x="13" y="73"/>
                      <a:pt x="7" y="69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0" y="65"/>
                      <a:pt x="0" y="63"/>
                      <a:pt x="0" y="62"/>
                    </a:cubicBezTo>
                    <a:cubicBezTo>
                      <a:pt x="6" y="54"/>
                      <a:pt x="10" y="45"/>
                      <a:pt x="13" y="34"/>
                    </a:cubicBezTo>
                    <a:cubicBezTo>
                      <a:pt x="16" y="24"/>
                      <a:pt x="18" y="14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20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4" name="Freeform 157"/>
              <p:cNvSpPr>
                <a:spLocks noEditPoints="1"/>
              </p:cNvSpPr>
              <p:nvPr/>
            </p:nvSpPr>
            <p:spPr bwMode="auto">
              <a:xfrm>
                <a:off x="7702551" y="4462463"/>
                <a:ext cx="96838" cy="180975"/>
              </a:xfrm>
              <a:custGeom>
                <a:avLst/>
                <a:gdLst>
                  <a:gd name="T0" fmla="*/ 24 w 43"/>
                  <a:gd name="T1" fmla="*/ 75 h 80"/>
                  <a:gd name="T2" fmla="*/ 38 w 43"/>
                  <a:gd name="T3" fmla="*/ 75 h 80"/>
                  <a:gd name="T4" fmla="*/ 38 w 43"/>
                  <a:gd name="T5" fmla="*/ 5 h 80"/>
                  <a:gd name="T6" fmla="*/ 22 w 43"/>
                  <a:gd name="T7" fmla="*/ 9 h 80"/>
                  <a:gd name="T8" fmla="*/ 22 w 43"/>
                  <a:gd name="T9" fmla="*/ 4 h 80"/>
                  <a:gd name="T10" fmla="*/ 40 w 43"/>
                  <a:gd name="T11" fmla="*/ 0 h 80"/>
                  <a:gd name="T12" fmla="*/ 41 w 43"/>
                  <a:gd name="T13" fmla="*/ 0 h 80"/>
                  <a:gd name="T14" fmla="*/ 43 w 43"/>
                  <a:gd name="T15" fmla="*/ 2 h 80"/>
                  <a:gd name="T16" fmla="*/ 43 w 43"/>
                  <a:gd name="T17" fmla="*/ 77 h 80"/>
                  <a:gd name="T18" fmla="*/ 41 w 43"/>
                  <a:gd name="T19" fmla="*/ 80 h 80"/>
                  <a:gd name="T20" fmla="*/ 22 w 43"/>
                  <a:gd name="T21" fmla="*/ 80 h 80"/>
                  <a:gd name="T22" fmla="*/ 22 w 43"/>
                  <a:gd name="T23" fmla="*/ 60 h 80"/>
                  <a:gd name="T24" fmla="*/ 24 w 43"/>
                  <a:gd name="T25" fmla="*/ 75 h 80"/>
                  <a:gd name="T26" fmla="*/ 22 w 43"/>
                  <a:gd name="T27" fmla="*/ 9 h 80"/>
                  <a:gd name="T28" fmla="*/ 21 w 43"/>
                  <a:gd name="T29" fmla="*/ 9 h 80"/>
                  <a:gd name="T30" fmla="*/ 6 w 43"/>
                  <a:gd name="T31" fmla="*/ 16 h 80"/>
                  <a:gd name="T32" fmla="*/ 18 w 43"/>
                  <a:gd name="T33" fmla="*/ 44 h 80"/>
                  <a:gd name="T34" fmla="*/ 22 w 43"/>
                  <a:gd name="T35" fmla="*/ 60 h 80"/>
                  <a:gd name="T36" fmla="*/ 22 w 43"/>
                  <a:gd name="T37" fmla="*/ 80 h 80"/>
                  <a:gd name="T38" fmla="*/ 21 w 43"/>
                  <a:gd name="T39" fmla="*/ 80 h 80"/>
                  <a:gd name="T40" fmla="*/ 21 w 43"/>
                  <a:gd name="T41" fmla="*/ 80 h 80"/>
                  <a:gd name="T42" fmla="*/ 19 w 43"/>
                  <a:gd name="T43" fmla="*/ 77 h 80"/>
                  <a:gd name="T44" fmla="*/ 13 w 43"/>
                  <a:gd name="T45" fmla="*/ 45 h 80"/>
                  <a:gd name="T46" fmla="*/ 0 w 43"/>
                  <a:gd name="T47" fmla="*/ 17 h 80"/>
                  <a:gd name="T48" fmla="*/ 0 w 43"/>
                  <a:gd name="T49" fmla="*/ 17 h 80"/>
                  <a:gd name="T50" fmla="*/ 1 w 43"/>
                  <a:gd name="T51" fmla="*/ 14 h 80"/>
                  <a:gd name="T52" fmla="*/ 20 w 43"/>
                  <a:gd name="T53" fmla="*/ 4 h 80"/>
                  <a:gd name="T54" fmla="*/ 22 w 43"/>
                  <a:gd name="T55" fmla="*/ 4 h 80"/>
                  <a:gd name="T56" fmla="*/ 22 w 43"/>
                  <a:gd name="T57" fmla="*/ 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3" h="80">
                    <a:moveTo>
                      <a:pt x="24" y="75"/>
                    </a:moveTo>
                    <a:cubicBezTo>
                      <a:pt x="38" y="75"/>
                      <a:pt x="38" y="75"/>
                      <a:pt x="38" y="7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3" y="6"/>
                      <a:pt x="27" y="7"/>
                      <a:pt x="22" y="9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8" y="2"/>
                      <a:pt x="34" y="0"/>
                      <a:pt x="4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3" y="1"/>
                      <a:pt x="43" y="2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9"/>
                      <a:pt x="42" y="80"/>
                      <a:pt x="41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65"/>
                      <a:pt x="23" y="70"/>
                      <a:pt x="24" y="75"/>
                    </a:cubicBezTo>
                    <a:close/>
                    <a:moveTo>
                      <a:pt x="22" y="9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16" y="11"/>
                      <a:pt x="11" y="13"/>
                      <a:pt x="6" y="16"/>
                    </a:cubicBezTo>
                    <a:cubicBezTo>
                      <a:pt x="11" y="24"/>
                      <a:pt x="15" y="33"/>
                      <a:pt x="18" y="44"/>
                    </a:cubicBezTo>
                    <a:cubicBezTo>
                      <a:pt x="20" y="49"/>
                      <a:pt x="21" y="55"/>
                      <a:pt x="22" y="6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0" y="80"/>
                      <a:pt x="19" y="79"/>
                      <a:pt x="19" y="77"/>
                    </a:cubicBezTo>
                    <a:cubicBezTo>
                      <a:pt x="18" y="66"/>
                      <a:pt x="16" y="55"/>
                      <a:pt x="13" y="45"/>
                    </a:cubicBezTo>
                    <a:cubicBezTo>
                      <a:pt x="10" y="34"/>
                      <a:pt x="6" y="25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4"/>
                      <a:pt x="1" y="14"/>
                    </a:cubicBezTo>
                    <a:cubicBezTo>
                      <a:pt x="7" y="10"/>
                      <a:pt x="13" y="7"/>
                      <a:pt x="20" y="4"/>
                    </a:cubicBezTo>
                    <a:cubicBezTo>
                      <a:pt x="21" y="4"/>
                      <a:pt x="21" y="4"/>
                      <a:pt x="22" y="4"/>
                    </a:cubicBez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5" name="Freeform 158"/>
              <p:cNvSpPr>
                <a:spLocks noEditPoints="1"/>
              </p:cNvSpPr>
              <p:nvPr/>
            </p:nvSpPr>
            <p:spPr bwMode="auto">
              <a:xfrm>
                <a:off x="7618413" y="4664075"/>
                <a:ext cx="106363" cy="130175"/>
              </a:xfrm>
              <a:custGeom>
                <a:avLst/>
                <a:gdLst>
                  <a:gd name="T0" fmla="*/ 24 w 47"/>
                  <a:gd name="T1" fmla="*/ 0 h 58"/>
                  <a:gd name="T2" fmla="*/ 45 w 47"/>
                  <a:gd name="T3" fmla="*/ 0 h 58"/>
                  <a:gd name="T4" fmla="*/ 47 w 47"/>
                  <a:gd name="T5" fmla="*/ 2 h 58"/>
                  <a:gd name="T6" fmla="*/ 42 w 47"/>
                  <a:gd name="T7" fmla="*/ 31 h 58"/>
                  <a:gd name="T8" fmla="*/ 31 w 47"/>
                  <a:gd name="T9" fmla="*/ 56 h 58"/>
                  <a:gd name="T10" fmla="*/ 27 w 47"/>
                  <a:gd name="T11" fmla="*/ 57 h 58"/>
                  <a:gd name="T12" fmla="*/ 24 w 47"/>
                  <a:gd name="T13" fmla="*/ 54 h 58"/>
                  <a:gd name="T14" fmla="*/ 24 w 47"/>
                  <a:gd name="T15" fmla="*/ 47 h 58"/>
                  <a:gd name="T16" fmla="*/ 28 w 47"/>
                  <a:gd name="T17" fmla="*/ 51 h 58"/>
                  <a:gd name="T18" fmla="*/ 37 w 47"/>
                  <a:gd name="T19" fmla="*/ 30 h 58"/>
                  <a:gd name="T20" fmla="*/ 42 w 47"/>
                  <a:gd name="T21" fmla="*/ 4 h 58"/>
                  <a:gd name="T22" fmla="*/ 24 w 47"/>
                  <a:gd name="T23" fmla="*/ 4 h 58"/>
                  <a:gd name="T24" fmla="*/ 24 w 47"/>
                  <a:gd name="T25" fmla="*/ 0 h 58"/>
                  <a:gd name="T26" fmla="*/ 2 w 47"/>
                  <a:gd name="T27" fmla="*/ 12 h 58"/>
                  <a:gd name="T28" fmla="*/ 0 w 47"/>
                  <a:gd name="T29" fmla="*/ 2 h 58"/>
                  <a:gd name="T30" fmla="*/ 3 w 47"/>
                  <a:gd name="T31" fmla="*/ 0 h 58"/>
                  <a:gd name="T32" fmla="*/ 24 w 47"/>
                  <a:gd name="T33" fmla="*/ 0 h 58"/>
                  <a:gd name="T34" fmla="*/ 24 w 47"/>
                  <a:gd name="T35" fmla="*/ 4 h 58"/>
                  <a:gd name="T36" fmla="*/ 5 w 47"/>
                  <a:gd name="T37" fmla="*/ 4 h 58"/>
                  <a:gd name="T38" fmla="*/ 8 w 47"/>
                  <a:gd name="T39" fmla="*/ 16 h 58"/>
                  <a:gd name="T40" fmla="*/ 13 w 47"/>
                  <a:gd name="T41" fmla="*/ 30 h 58"/>
                  <a:gd name="T42" fmla="*/ 24 w 47"/>
                  <a:gd name="T43" fmla="*/ 47 h 58"/>
                  <a:gd name="T44" fmla="*/ 24 w 47"/>
                  <a:gd name="T45" fmla="*/ 54 h 58"/>
                  <a:gd name="T46" fmla="*/ 9 w 47"/>
                  <a:gd name="T47" fmla="*/ 32 h 58"/>
                  <a:gd name="T48" fmla="*/ 2 w 47"/>
                  <a:gd name="T4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58">
                    <a:moveTo>
                      <a:pt x="2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1"/>
                      <a:pt x="47" y="2"/>
                    </a:cubicBezTo>
                    <a:cubicBezTo>
                      <a:pt x="47" y="12"/>
                      <a:pt x="45" y="22"/>
                      <a:pt x="42" y="31"/>
                    </a:cubicBezTo>
                    <a:cubicBezTo>
                      <a:pt x="39" y="40"/>
                      <a:pt x="35" y="49"/>
                      <a:pt x="31" y="56"/>
                    </a:cubicBezTo>
                    <a:cubicBezTo>
                      <a:pt x="30" y="57"/>
                      <a:pt x="29" y="58"/>
                      <a:pt x="27" y="57"/>
                    </a:cubicBezTo>
                    <a:cubicBezTo>
                      <a:pt x="26" y="56"/>
                      <a:pt x="25" y="55"/>
                      <a:pt x="24" y="54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5" y="48"/>
                      <a:pt x="27" y="50"/>
                      <a:pt x="28" y="51"/>
                    </a:cubicBezTo>
                    <a:cubicBezTo>
                      <a:pt x="32" y="45"/>
                      <a:pt x="35" y="38"/>
                      <a:pt x="37" y="30"/>
                    </a:cubicBezTo>
                    <a:cubicBezTo>
                      <a:pt x="40" y="22"/>
                      <a:pt x="41" y="13"/>
                      <a:pt x="42" y="4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24" y="0"/>
                    </a:lnTo>
                    <a:close/>
                    <a:moveTo>
                      <a:pt x="2" y="12"/>
                    </a:moveTo>
                    <a:cubicBezTo>
                      <a:pt x="1" y="8"/>
                      <a:pt x="1" y="5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8"/>
                      <a:pt x="7" y="12"/>
                      <a:pt x="8" y="16"/>
                    </a:cubicBezTo>
                    <a:cubicBezTo>
                      <a:pt x="9" y="21"/>
                      <a:pt x="11" y="25"/>
                      <a:pt x="13" y="30"/>
                    </a:cubicBezTo>
                    <a:cubicBezTo>
                      <a:pt x="16" y="36"/>
                      <a:pt x="19" y="42"/>
                      <a:pt x="24" y="47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18" y="47"/>
                      <a:pt x="12" y="40"/>
                      <a:pt x="9" y="32"/>
                    </a:cubicBezTo>
                    <a:cubicBezTo>
                      <a:pt x="5" y="26"/>
                      <a:pt x="3" y="19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6" name="Freeform 159"/>
              <p:cNvSpPr>
                <a:spLocks noEditPoints="1"/>
              </p:cNvSpPr>
              <p:nvPr/>
            </p:nvSpPr>
            <p:spPr bwMode="auto">
              <a:xfrm>
                <a:off x="7618413" y="4510088"/>
                <a:ext cx="106363" cy="133350"/>
              </a:xfrm>
              <a:custGeom>
                <a:avLst/>
                <a:gdLst>
                  <a:gd name="T0" fmla="*/ 28 w 47"/>
                  <a:gd name="T1" fmla="*/ 7 h 59"/>
                  <a:gd name="T2" fmla="*/ 24 w 47"/>
                  <a:gd name="T3" fmla="*/ 11 h 59"/>
                  <a:gd name="T4" fmla="*/ 24 w 47"/>
                  <a:gd name="T5" fmla="*/ 4 h 59"/>
                  <a:gd name="T6" fmla="*/ 27 w 47"/>
                  <a:gd name="T7" fmla="*/ 1 h 59"/>
                  <a:gd name="T8" fmla="*/ 27 w 47"/>
                  <a:gd name="T9" fmla="*/ 1 h 59"/>
                  <a:gd name="T10" fmla="*/ 31 w 47"/>
                  <a:gd name="T11" fmla="*/ 2 h 59"/>
                  <a:gd name="T12" fmla="*/ 42 w 47"/>
                  <a:gd name="T13" fmla="*/ 27 h 59"/>
                  <a:gd name="T14" fmla="*/ 47 w 47"/>
                  <a:gd name="T15" fmla="*/ 56 h 59"/>
                  <a:gd name="T16" fmla="*/ 47 w 47"/>
                  <a:gd name="T17" fmla="*/ 56 h 59"/>
                  <a:gd name="T18" fmla="*/ 45 w 47"/>
                  <a:gd name="T19" fmla="*/ 59 h 59"/>
                  <a:gd name="T20" fmla="*/ 24 w 47"/>
                  <a:gd name="T21" fmla="*/ 59 h 59"/>
                  <a:gd name="T22" fmla="*/ 24 w 47"/>
                  <a:gd name="T23" fmla="*/ 54 h 59"/>
                  <a:gd name="T24" fmla="*/ 42 w 47"/>
                  <a:gd name="T25" fmla="*/ 54 h 59"/>
                  <a:gd name="T26" fmla="*/ 37 w 47"/>
                  <a:gd name="T27" fmla="*/ 29 h 59"/>
                  <a:gd name="T28" fmla="*/ 28 w 47"/>
                  <a:gd name="T29" fmla="*/ 7 h 59"/>
                  <a:gd name="T30" fmla="*/ 24 w 47"/>
                  <a:gd name="T31" fmla="*/ 11 h 59"/>
                  <a:gd name="T32" fmla="*/ 13 w 47"/>
                  <a:gd name="T33" fmla="*/ 28 h 59"/>
                  <a:gd name="T34" fmla="*/ 5 w 47"/>
                  <a:gd name="T35" fmla="*/ 54 h 59"/>
                  <a:gd name="T36" fmla="*/ 24 w 47"/>
                  <a:gd name="T37" fmla="*/ 54 h 59"/>
                  <a:gd name="T38" fmla="*/ 24 w 47"/>
                  <a:gd name="T39" fmla="*/ 59 h 59"/>
                  <a:gd name="T40" fmla="*/ 3 w 47"/>
                  <a:gd name="T41" fmla="*/ 59 h 59"/>
                  <a:gd name="T42" fmla="*/ 3 w 47"/>
                  <a:gd name="T43" fmla="*/ 59 h 59"/>
                  <a:gd name="T44" fmla="*/ 3 w 47"/>
                  <a:gd name="T45" fmla="*/ 59 h 59"/>
                  <a:gd name="T46" fmla="*/ 0 w 47"/>
                  <a:gd name="T47" fmla="*/ 56 h 59"/>
                  <a:gd name="T48" fmla="*/ 9 w 47"/>
                  <a:gd name="T49" fmla="*/ 26 h 59"/>
                  <a:gd name="T50" fmla="*/ 24 w 47"/>
                  <a:gd name="T51" fmla="*/ 4 h 59"/>
                  <a:gd name="T52" fmla="*/ 24 w 47"/>
                  <a:gd name="T53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" h="59">
                    <a:moveTo>
                      <a:pt x="28" y="7"/>
                    </a:moveTo>
                    <a:cubicBezTo>
                      <a:pt x="27" y="8"/>
                      <a:pt x="25" y="10"/>
                      <a:pt x="24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3"/>
                      <a:pt x="26" y="2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0"/>
                      <a:pt x="30" y="1"/>
                      <a:pt x="31" y="2"/>
                    </a:cubicBezTo>
                    <a:cubicBezTo>
                      <a:pt x="35" y="9"/>
                      <a:pt x="39" y="17"/>
                      <a:pt x="42" y="27"/>
                    </a:cubicBezTo>
                    <a:cubicBezTo>
                      <a:pt x="45" y="36"/>
                      <a:pt x="47" y="4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8"/>
                      <a:pt x="46" y="59"/>
                      <a:pt x="45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1" y="45"/>
                      <a:pt x="40" y="36"/>
                      <a:pt x="37" y="29"/>
                    </a:cubicBezTo>
                    <a:cubicBezTo>
                      <a:pt x="35" y="20"/>
                      <a:pt x="32" y="13"/>
                      <a:pt x="28" y="7"/>
                    </a:cubicBezTo>
                    <a:close/>
                    <a:moveTo>
                      <a:pt x="24" y="11"/>
                    </a:moveTo>
                    <a:cubicBezTo>
                      <a:pt x="19" y="17"/>
                      <a:pt x="16" y="22"/>
                      <a:pt x="13" y="28"/>
                    </a:cubicBezTo>
                    <a:cubicBezTo>
                      <a:pt x="9" y="36"/>
                      <a:pt x="6" y="45"/>
                      <a:pt x="5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1" y="59"/>
                      <a:pt x="0" y="57"/>
                      <a:pt x="0" y="56"/>
                    </a:cubicBezTo>
                    <a:cubicBezTo>
                      <a:pt x="1" y="45"/>
                      <a:pt x="4" y="35"/>
                      <a:pt x="9" y="26"/>
                    </a:cubicBezTo>
                    <a:cubicBezTo>
                      <a:pt x="12" y="18"/>
                      <a:pt x="18" y="11"/>
                      <a:pt x="24" y="4"/>
                    </a:cubicBezTo>
                    <a:lnTo>
                      <a:pt x="2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7" name="Freeform 160"/>
              <p:cNvSpPr>
                <a:spLocks noEditPoints="1"/>
              </p:cNvSpPr>
              <p:nvPr/>
            </p:nvSpPr>
            <p:spPr bwMode="auto">
              <a:xfrm>
                <a:off x="7820026" y="4664075"/>
                <a:ext cx="96838" cy="177800"/>
              </a:xfrm>
              <a:custGeom>
                <a:avLst/>
                <a:gdLst>
                  <a:gd name="T0" fmla="*/ 21 w 43"/>
                  <a:gd name="T1" fmla="*/ 71 h 79"/>
                  <a:gd name="T2" fmla="*/ 21 w 43"/>
                  <a:gd name="T3" fmla="*/ 71 h 79"/>
                  <a:gd name="T4" fmla="*/ 37 w 43"/>
                  <a:gd name="T5" fmla="*/ 63 h 79"/>
                  <a:gd name="T6" fmla="*/ 24 w 43"/>
                  <a:gd name="T7" fmla="*/ 36 h 79"/>
                  <a:gd name="T8" fmla="*/ 21 w 43"/>
                  <a:gd name="T9" fmla="*/ 22 h 79"/>
                  <a:gd name="T10" fmla="*/ 21 w 43"/>
                  <a:gd name="T11" fmla="*/ 0 h 79"/>
                  <a:gd name="T12" fmla="*/ 23 w 43"/>
                  <a:gd name="T13" fmla="*/ 2 h 79"/>
                  <a:gd name="T14" fmla="*/ 29 w 43"/>
                  <a:gd name="T15" fmla="*/ 34 h 79"/>
                  <a:gd name="T16" fmla="*/ 42 w 43"/>
                  <a:gd name="T17" fmla="*/ 63 h 79"/>
                  <a:gd name="T18" fmla="*/ 42 w 43"/>
                  <a:gd name="T19" fmla="*/ 63 h 79"/>
                  <a:gd name="T20" fmla="*/ 42 w 43"/>
                  <a:gd name="T21" fmla="*/ 63 h 79"/>
                  <a:gd name="T22" fmla="*/ 42 w 43"/>
                  <a:gd name="T23" fmla="*/ 66 h 79"/>
                  <a:gd name="T24" fmla="*/ 23 w 43"/>
                  <a:gd name="T25" fmla="*/ 75 h 79"/>
                  <a:gd name="T26" fmla="*/ 21 w 43"/>
                  <a:gd name="T27" fmla="*/ 76 h 79"/>
                  <a:gd name="T28" fmla="*/ 21 w 43"/>
                  <a:gd name="T29" fmla="*/ 71 h 79"/>
                  <a:gd name="T30" fmla="*/ 5 w 43"/>
                  <a:gd name="T31" fmla="*/ 74 h 79"/>
                  <a:gd name="T32" fmla="*/ 21 w 43"/>
                  <a:gd name="T33" fmla="*/ 71 h 79"/>
                  <a:gd name="T34" fmla="*/ 21 w 43"/>
                  <a:gd name="T35" fmla="*/ 76 h 79"/>
                  <a:gd name="T36" fmla="*/ 3 w 43"/>
                  <a:gd name="T37" fmla="*/ 79 h 79"/>
                  <a:gd name="T38" fmla="*/ 2 w 43"/>
                  <a:gd name="T39" fmla="*/ 79 h 79"/>
                  <a:gd name="T40" fmla="*/ 0 w 43"/>
                  <a:gd name="T41" fmla="*/ 77 h 79"/>
                  <a:gd name="T42" fmla="*/ 0 w 43"/>
                  <a:gd name="T43" fmla="*/ 2 h 79"/>
                  <a:gd name="T44" fmla="*/ 2 w 43"/>
                  <a:gd name="T45" fmla="*/ 0 h 79"/>
                  <a:gd name="T46" fmla="*/ 21 w 43"/>
                  <a:gd name="T47" fmla="*/ 0 h 79"/>
                  <a:gd name="T48" fmla="*/ 21 w 43"/>
                  <a:gd name="T49" fmla="*/ 0 h 79"/>
                  <a:gd name="T50" fmla="*/ 21 w 43"/>
                  <a:gd name="T51" fmla="*/ 0 h 79"/>
                  <a:gd name="T52" fmla="*/ 21 w 43"/>
                  <a:gd name="T53" fmla="*/ 22 h 79"/>
                  <a:gd name="T54" fmla="*/ 19 w 43"/>
                  <a:gd name="T55" fmla="*/ 4 h 79"/>
                  <a:gd name="T56" fmla="*/ 5 w 43"/>
                  <a:gd name="T57" fmla="*/ 4 h 79"/>
                  <a:gd name="T58" fmla="*/ 5 w 43"/>
                  <a:gd name="T59" fmla="*/ 7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79">
                    <a:moveTo>
                      <a:pt x="21" y="71"/>
                    </a:moveTo>
                    <a:cubicBezTo>
                      <a:pt x="21" y="71"/>
                      <a:pt x="21" y="71"/>
                      <a:pt x="21" y="71"/>
                    </a:cubicBezTo>
                    <a:cubicBezTo>
                      <a:pt x="27" y="69"/>
                      <a:pt x="32" y="66"/>
                      <a:pt x="37" y="63"/>
                    </a:cubicBezTo>
                    <a:cubicBezTo>
                      <a:pt x="32" y="55"/>
                      <a:pt x="28" y="46"/>
                      <a:pt x="24" y="36"/>
                    </a:cubicBezTo>
                    <a:cubicBezTo>
                      <a:pt x="23" y="31"/>
                      <a:pt x="22" y="27"/>
                      <a:pt x="21" y="2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3" y="1"/>
                      <a:pt x="23" y="2"/>
                    </a:cubicBezTo>
                    <a:cubicBezTo>
                      <a:pt x="24" y="13"/>
                      <a:pt x="26" y="24"/>
                      <a:pt x="29" y="34"/>
                    </a:cubicBezTo>
                    <a:cubicBezTo>
                      <a:pt x="32" y="45"/>
                      <a:pt x="37" y="55"/>
                      <a:pt x="42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3" y="64"/>
                      <a:pt x="43" y="65"/>
                      <a:pt x="42" y="66"/>
                    </a:cubicBezTo>
                    <a:cubicBezTo>
                      <a:pt x="36" y="70"/>
                      <a:pt x="30" y="73"/>
                      <a:pt x="23" y="75"/>
                    </a:cubicBezTo>
                    <a:cubicBezTo>
                      <a:pt x="22" y="75"/>
                      <a:pt x="22" y="76"/>
                      <a:pt x="21" y="76"/>
                    </a:cubicBezTo>
                    <a:lnTo>
                      <a:pt x="21" y="71"/>
                    </a:lnTo>
                    <a:close/>
                    <a:moveTo>
                      <a:pt x="5" y="74"/>
                    </a:moveTo>
                    <a:cubicBezTo>
                      <a:pt x="10" y="74"/>
                      <a:pt x="16" y="72"/>
                      <a:pt x="21" y="71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15" y="78"/>
                      <a:pt x="9" y="79"/>
                      <a:pt x="3" y="79"/>
                    </a:cubicBezTo>
                    <a:cubicBezTo>
                      <a:pt x="3" y="79"/>
                      <a:pt x="3" y="79"/>
                      <a:pt x="2" y="79"/>
                    </a:cubicBezTo>
                    <a:cubicBezTo>
                      <a:pt x="1" y="79"/>
                      <a:pt x="0" y="78"/>
                      <a:pt x="0" y="7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0" y="16"/>
                      <a:pt x="19" y="10"/>
                      <a:pt x="19" y="4"/>
                    </a:cubicBezTo>
                    <a:cubicBezTo>
                      <a:pt x="5" y="4"/>
                      <a:pt x="5" y="4"/>
                      <a:pt x="5" y="4"/>
                    </a:cubicBezTo>
                    <a:lnTo>
                      <a:pt x="5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8" name="Freeform 161"/>
              <p:cNvSpPr>
                <a:spLocks noEditPoints="1"/>
              </p:cNvSpPr>
              <p:nvPr/>
            </p:nvSpPr>
            <p:spPr bwMode="auto">
              <a:xfrm>
                <a:off x="7731126" y="1833563"/>
                <a:ext cx="219075" cy="174625"/>
              </a:xfrm>
              <a:custGeom>
                <a:avLst/>
                <a:gdLst>
                  <a:gd name="T0" fmla="*/ 83 w 97"/>
                  <a:gd name="T1" fmla="*/ 19 h 77"/>
                  <a:gd name="T2" fmla="*/ 79 w 97"/>
                  <a:gd name="T3" fmla="*/ 1 h 77"/>
                  <a:gd name="T4" fmla="*/ 97 w 97"/>
                  <a:gd name="T5" fmla="*/ 28 h 77"/>
                  <a:gd name="T6" fmla="*/ 95 w 97"/>
                  <a:gd name="T7" fmla="*/ 75 h 77"/>
                  <a:gd name="T8" fmla="*/ 77 w 97"/>
                  <a:gd name="T9" fmla="*/ 73 h 77"/>
                  <a:gd name="T10" fmla="*/ 92 w 97"/>
                  <a:gd name="T11" fmla="*/ 71 h 77"/>
                  <a:gd name="T12" fmla="*/ 77 w 97"/>
                  <a:gd name="T13" fmla="*/ 55 h 77"/>
                  <a:gd name="T14" fmla="*/ 89 w 97"/>
                  <a:gd name="T15" fmla="*/ 43 h 77"/>
                  <a:gd name="T16" fmla="*/ 77 w 97"/>
                  <a:gd name="T17" fmla="*/ 46 h 77"/>
                  <a:gd name="T18" fmla="*/ 77 w 97"/>
                  <a:gd name="T19" fmla="*/ 50 h 77"/>
                  <a:gd name="T20" fmla="*/ 79 w 97"/>
                  <a:gd name="T21" fmla="*/ 25 h 77"/>
                  <a:gd name="T22" fmla="*/ 81 w 97"/>
                  <a:gd name="T23" fmla="*/ 22 h 77"/>
                  <a:gd name="T24" fmla="*/ 77 w 97"/>
                  <a:gd name="T25" fmla="*/ 8 h 77"/>
                  <a:gd name="T26" fmla="*/ 48 w 97"/>
                  <a:gd name="T27" fmla="*/ 0 h 77"/>
                  <a:gd name="T28" fmla="*/ 77 w 97"/>
                  <a:gd name="T29" fmla="*/ 0 h 77"/>
                  <a:gd name="T30" fmla="*/ 73 w 97"/>
                  <a:gd name="T31" fmla="*/ 58 h 77"/>
                  <a:gd name="T32" fmla="*/ 75 w 97"/>
                  <a:gd name="T33" fmla="*/ 72 h 77"/>
                  <a:gd name="T34" fmla="*/ 77 w 97"/>
                  <a:gd name="T35" fmla="*/ 73 h 77"/>
                  <a:gd name="T36" fmla="*/ 72 w 97"/>
                  <a:gd name="T37" fmla="*/ 76 h 77"/>
                  <a:gd name="T38" fmla="*/ 70 w 97"/>
                  <a:gd name="T39" fmla="*/ 63 h 77"/>
                  <a:gd name="T40" fmla="*/ 77 w 97"/>
                  <a:gd name="T41" fmla="*/ 13 h 77"/>
                  <a:gd name="T42" fmla="*/ 48 w 97"/>
                  <a:gd name="T43" fmla="*/ 6 h 77"/>
                  <a:gd name="T44" fmla="*/ 75 w 97"/>
                  <a:gd name="T45" fmla="*/ 20 h 77"/>
                  <a:gd name="T46" fmla="*/ 77 w 97"/>
                  <a:gd name="T47" fmla="*/ 25 h 77"/>
                  <a:gd name="T48" fmla="*/ 77 w 97"/>
                  <a:gd name="T49" fmla="*/ 46 h 77"/>
                  <a:gd name="T50" fmla="*/ 77 w 97"/>
                  <a:gd name="T51" fmla="*/ 50 h 77"/>
                  <a:gd name="T52" fmla="*/ 65 w 97"/>
                  <a:gd name="T53" fmla="*/ 53 h 77"/>
                  <a:gd name="T54" fmla="*/ 77 w 97"/>
                  <a:gd name="T55" fmla="*/ 41 h 77"/>
                  <a:gd name="T56" fmla="*/ 20 w 97"/>
                  <a:gd name="T57" fmla="*/ 8 h 77"/>
                  <a:gd name="T58" fmla="*/ 48 w 97"/>
                  <a:gd name="T59" fmla="*/ 0 h 77"/>
                  <a:gd name="T60" fmla="*/ 20 w 97"/>
                  <a:gd name="T61" fmla="*/ 73 h 77"/>
                  <a:gd name="T62" fmla="*/ 22 w 97"/>
                  <a:gd name="T63" fmla="*/ 60 h 77"/>
                  <a:gd name="T64" fmla="*/ 48 w 97"/>
                  <a:gd name="T65" fmla="*/ 63 h 77"/>
                  <a:gd name="T66" fmla="*/ 25 w 97"/>
                  <a:gd name="T67" fmla="*/ 75 h 77"/>
                  <a:gd name="T68" fmla="*/ 20 w 97"/>
                  <a:gd name="T69" fmla="*/ 73 h 77"/>
                  <a:gd name="T70" fmla="*/ 25 w 97"/>
                  <a:gd name="T71" fmla="*/ 6 h 77"/>
                  <a:gd name="T72" fmla="*/ 20 w 97"/>
                  <a:gd name="T73" fmla="*/ 25 h 77"/>
                  <a:gd name="T74" fmla="*/ 22 w 97"/>
                  <a:gd name="T75" fmla="*/ 20 h 77"/>
                  <a:gd name="T76" fmla="*/ 48 w 97"/>
                  <a:gd name="T77" fmla="*/ 6 h 77"/>
                  <a:gd name="T78" fmla="*/ 27 w 97"/>
                  <a:gd name="T79" fmla="*/ 50 h 77"/>
                  <a:gd name="T80" fmla="*/ 20 w 97"/>
                  <a:gd name="T81" fmla="*/ 41 h 77"/>
                  <a:gd name="T82" fmla="*/ 32 w 97"/>
                  <a:gd name="T83" fmla="*/ 53 h 77"/>
                  <a:gd name="T84" fmla="*/ 20 w 97"/>
                  <a:gd name="T85" fmla="*/ 8 h 77"/>
                  <a:gd name="T86" fmla="*/ 14 w 97"/>
                  <a:gd name="T87" fmla="*/ 20 h 77"/>
                  <a:gd name="T88" fmla="*/ 5 w 97"/>
                  <a:gd name="T89" fmla="*/ 60 h 77"/>
                  <a:gd name="T90" fmla="*/ 7 w 97"/>
                  <a:gd name="T91" fmla="*/ 73 h 77"/>
                  <a:gd name="T92" fmla="*/ 7 w 97"/>
                  <a:gd name="T93" fmla="*/ 77 h 77"/>
                  <a:gd name="T94" fmla="*/ 0 w 97"/>
                  <a:gd name="T95" fmla="*/ 60 h 77"/>
                  <a:gd name="T96" fmla="*/ 0 w 97"/>
                  <a:gd name="T97" fmla="*/ 28 h 77"/>
                  <a:gd name="T98" fmla="*/ 18 w 97"/>
                  <a:gd name="T99" fmla="*/ 1 h 77"/>
                  <a:gd name="T100" fmla="*/ 20 w 97"/>
                  <a:gd name="T101" fmla="*/ 13 h 77"/>
                  <a:gd name="T102" fmla="*/ 18 w 97"/>
                  <a:gd name="T103" fmla="*/ 25 h 77"/>
                  <a:gd name="T104" fmla="*/ 20 w 97"/>
                  <a:gd name="T105" fmla="*/ 41 h 77"/>
                  <a:gd name="T106" fmla="*/ 8 w 97"/>
                  <a:gd name="T107" fmla="*/ 53 h 77"/>
                  <a:gd name="T108" fmla="*/ 20 w 97"/>
                  <a:gd name="T109" fmla="*/ 50 h 77"/>
                  <a:gd name="T110" fmla="*/ 20 w 97"/>
                  <a:gd name="T111" fmla="*/ 4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7" h="77">
                    <a:moveTo>
                      <a:pt x="92" y="29"/>
                    </a:moveTo>
                    <a:cubicBezTo>
                      <a:pt x="83" y="20"/>
                      <a:pt x="83" y="20"/>
                      <a:pt x="83" y="20"/>
                    </a:cubicBezTo>
                    <a:cubicBezTo>
                      <a:pt x="83" y="20"/>
                      <a:pt x="83" y="20"/>
                      <a:pt x="83" y="19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8" y="0"/>
                      <a:pt x="79" y="1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7" y="27"/>
                      <a:pt x="97" y="28"/>
                      <a:pt x="97" y="28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97" y="73"/>
                      <a:pt x="96" y="74"/>
                      <a:pt x="95" y="75"/>
                    </a:cubicBezTo>
                    <a:cubicBezTo>
                      <a:pt x="94" y="77"/>
                      <a:pt x="92" y="77"/>
                      <a:pt x="90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1" y="73"/>
                      <a:pt x="91" y="72"/>
                      <a:pt x="92" y="72"/>
                    </a:cubicBezTo>
                    <a:cubicBezTo>
                      <a:pt x="92" y="72"/>
                      <a:pt x="92" y="71"/>
                      <a:pt x="92" y="71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29"/>
                      <a:pt x="92" y="29"/>
                      <a:pt x="92" y="29"/>
                    </a:cubicBezTo>
                    <a:close/>
                    <a:moveTo>
                      <a:pt x="77" y="55"/>
                    </a:moveTo>
                    <a:cubicBezTo>
                      <a:pt x="86" y="55"/>
                      <a:pt x="86" y="55"/>
                      <a:pt x="86" y="55"/>
                    </a:cubicBezTo>
                    <a:cubicBezTo>
                      <a:pt x="88" y="55"/>
                      <a:pt x="89" y="54"/>
                      <a:pt x="89" y="53"/>
                    </a:cubicBezTo>
                    <a:cubicBezTo>
                      <a:pt x="89" y="43"/>
                      <a:pt x="89" y="43"/>
                      <a:pt x="89" y="43"/>
                    </a:cubicBezTo>
                    <a:cubicBezTo>
                      <a:pt x="89" y="42"/>
                      <a:pt x="88" y="41"/>
                      <a:pt x="86" y="41"/>
                    </a:cubicBezTo>
                    <a:cubicBezTo>
                      <a:pt x="77" y="41"/>
                      <a:pt x="77" y="41"/>
                      <a:pt x="77" y="4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7" y="55"/>
                      <a:pt x="77" y="55"/>
                      <a:pt x="77" y="55"/>
                    </a:cubicBezTo>
                    <a:close/>
                    <a:moveTo>
                      <a:pt x="77" y="25"/>
                    </a:move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2" y="24"/>
                      <a:pt x="82" y="23"/>
                      <a:pt x="81" y="22"/>
                    </a:cubicBezTo>
                    <a:cubicBezTo>
                      <a:pt x="77" y="13"/>
                      <a:pt x="77" y="13"/>
                      <a:pt x="77" y="13"/>
                    </a:cubicBezTo>
                    <a:lnTo>
                      <a:pt x="77" y="25"/>
                    </a:lnTo>
                    <a:close/>
                    <a:moveTo>
                      <a:pt x="77" y="8"/>
                    </a:moveTo>
                    <a:cubicBezTo>
                      <a:pt x="75" y="4"/>
                      <a:pt x="75" y="4"/>
                      <a:pt x="75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8"/>
                      <a:pt x="77" y="8"/>
                      <a:pt x="77" y="8"/>
                    </a:cubicBezTo>
                    <a:close/>
                    <a:moveTo>
                      <a:pt x="48" y="58"/>
                    </a:moveTo>
                    <a:cubicBezTo>
                      <a:pt x="73" y="58"/>
                      <a:pt x="73" y="58"/>
                      <a:pt x="73" y="58"/>
                    </a:cubicBezTo>
                    <a:cubicBezTo>
                      <a:pt x="74" y="58"/>
                      <a:pt x="75" y="59"/>
                      <a:pt x="75" y="60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75" y="71"/>
                      <a:pt x="75" y="72"/>
                      <a:pt x="75" y="72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76" y="73"/>
                      <a:pt x="77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5" y="77"/>
                      <a:pt x="73" y="77"/>
                      <a:pt x="72" y="76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71" y="74"/>
                      <a:pt x="70" y="73"/>
                      <a:pt x="70" y="71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58"/>
                      <a:pt x="48" y="58"/>
                      <a:pt x="48" y="58"/>
                    </a:cubicBezTo>
                    <a:close/>
                    <a:moveTo>
                      <a:pt x="77" y="13"/>
                    </a:moveTo>
                    <a:cubicBezTo>
                      <a:pt x="74" y="7"/>
                      <a:pt x="74" y="7"/>
                      <a:pt x="74" y="7"/>
                    </a:cubicBezTo>
                    <a:cubicBezTo>
                      <a:pt x="73" y="6"/>
                      <a:pt x="73" y="6"/>
                      <a:pt x="72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13"/>
                      <a:pt x="77" y="13"/>
                      <a:pt x="77" y="13"/>
                    </a:cubicBezTo>
                    <a:close/>
                    <a:moveTo>
                      <a:pt x="77" y="41"/>
                    </a:moveTo>
                    <a:cubicBezTo>
                      <a:pt x="77" y="46"/>
                      <a:pt x="77" y="46"/>
                      <a:pt x="77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7" y="55"/>
                      <a:pt x="65" y="54"/>
                      <a:pt x="65" y="53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5" y="42"/>
                      <a:pt x="67" y="41"/>
                      <a:pt x="68" y="41"/>
                    </a:cubicBezTo>
                    <a:lnTo>
                      <a:pt x="77" y="41"/>
                    </a:lnTo>
                    <a:close/>
                    <a:moveTo>
                      <a:pt x="48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4"/>
                      <a:pt x="48" y="4"/>
                      <a:pt x="48" y="4"/>
                    </a:cubicBezTo>
                    <a:close/>
                    <a:moveTo>
                      <a:pt x="20" y="73"/>
                    </a:moveTo>
                    <a:cubicBezTo>
                      <a:pt x="20" y="73"/>
                      <a:pt x="20" y="73"/>
                      <a:pt x="20" y="73"/>
                    </a:cubicBezTo>
                    <a:cubicBezTo>
                      <a:pt x="21" y="73"/>
                      <a:pt x="21" y="72"/>
                      <a:pt x="21" y="72"/>
                    </a:cubicBezTo>
                    <a:cubicBezTo>
                      <a:pt x="22" y="72"/>
                      <a:pt x="22" y="71"/>
                      <a:pt x="22" y="7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59"/>
                      <a:pt x="23" y="58"/>
                      <a:pt x="24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3"/>
                      <a:pt x="26" y="74"/>
                      <a:pt x="25" y="75"/>
                    </a:cubicBezTo>
                    <a:cubicBezTo>
                      <a:pt x="24" y="77"/>
                      <a:pt x="22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3"/>
                      <a:pt x="20" y="73"/>
                      <a:pt x="20" y="73"/>
                    </a:cubicBezTo>
                    <a:close/>
                    <a:moveTo>
                      <a:pt x="48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4" y="6"/>
                      <a:pt x="23" y="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6"/>
                      <a:pt x="48" y="6"/>
                      <a:pt x="48" y="6"/>
                    </a:cubicBezTo>
                    <a:close/>
                    <a:moveTo>
                      <a:pt x="20" y="55"/>
                    </a:moveTo>
                    <a:cubicBezTo>
                      <a:pt x="20" y="50"/>
                      <a:pt x="20" y="50"/>
                      <a:pt x="20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2" y="42"/>
                      <a:pt x="32" y="4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4"/>
                      <a:pt x="30" y="55"/>
                      <a:pt x="29" y="55"/>
                    </a:cubicBezTo>
                    <a:lnTo>
                      <a:pt x="20" y="55"/>
                    </a:lnTo>
                    <a:close/>
                    <a:moveTo>
                      <a:pt x="20" y="8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2"/>
                      <a:pt x="5" y="72"/>
                    </a:cubicBezTo>
                    <a:cubicBezTo>
                      <a:pt x="6" y="72"/>
                      <a:pt x="6" y="73"/>
                      <a:pt x="7" y="73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5" y="77"/>
                      <a:pt x="3" y="77"/>
                      <a:pt x="2" y="75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7"/>
                      <a:pt x="1" y="2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20" y="8"/>
                      <a:pt x="20" y="8"/>
                      <a:pt x="20" y="8"/>
                    </a:cubicBezTo>
                    <a:close/>
                    <a:moveTo>
                      <a:pt x="20" y="13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5" y="22"/>
                      <a:pt x="15" y="23"/>
                    </a:cubicBezTo>
                    <a:cubicBezTo>
                      <a:pt x="15" y="24"/>
                      <a:pt x="16" y="25"/>
                      <a:pt x="18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20" y="41"/>
                    </a:moveTo>
                    <a:cubicBezTo>
                      <a:pt x="11" y="41"/>
                      <a:pt x="11" y="41"/>
                      <a:pt x="11" y="41"/>
                    </a:cubicBezTo>
                    <a:cubicBezTo>
                      <a:pt x="9" y="41"/>
                      <a:pt x="8" y="42"/>
                      <a:pt x="8" y="4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4"/>
                      <a:pt x="9" y="55"/>
                      <a:pt x="11" y="55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0" y="46"/>
                      <a:pt x="20" y="46"/>
                      <a:pt x="20" y="46"/>
                    </a:cubicBez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9" name="Freeform 163"/>
              <p:cNvSpPr>
                <a:spLocks noEditPoints="1"/>
              </p:cNvSpPr>
              <p:nvPr/>
            </p:nvSpPr>
            <p:spPr bwMode="auto">
              <a:xfrm>
                <a:off x="7516813" y="2511425"/>
                <a:ext cx="225425" cy="611188"/>
              </a:xfrm>
              <a:custGeom>
                <a:avLst/>
                <a:gdLst>
                  <a:gd name="T0" fmla="*/ 60 w 100"/>
                  <a:gd name="T1" fmla="*/ 266 h 270"/>
                  <a:gd name="T2" fmla="*/ 60 w 100"/>
                  <a:gd name="T3" fmla="*/ 129 h 270"/>
                  <a:gd name="T4" fmla="*/ 62 w 100"/>
                  <a:gd name="T5" fmla="*/ 127 h 270"/>
                  <a:gd name="T6" fmla="*/ 86 w 100"/>
                  <a:gd name="T7" fmla="*/ 107 h 270"/>
                  <a:gd name="T8" fmla="*/ 95 w 100"/>
                  <a:gd name="T9" fmla="*/ 73 h 270"/>
                  <a:gd name="T10" fmla="*/ 81 w 100"/>
                  <a:gd name="T11" fmla="*/ 25 h 270"/>
                  <a:gd name="T12" fmla="*/ 50 w 100"/>
                  <a:gd name="T13" fmla="*/ 5 h 270"/>
                  <a:gd name="T14" fmla="*/ 50 w 100"/>
                  <a:gd name="T15" fmla="*/ 5 h 270"/>
                  <a:gd name="T16" fmla="*/ 50 w 100"/>
                  <a:gd name="T17" fmla="*/ 0 h 270"/>
                  <a:gd name="T18" fmla="*/ 50 w 100"/>
                  <a:gd name="T19" fmla="*/ 0 h 270"/>
                  <a:gd name="T20" fmla="*/ 85 w 100"/>
                  <a:gd name="T21" fmla="*/ 23 h 270"/>
                  <a:gd name="T22" fmla="*/ 100 w 100"/>
                  <a:gd name="T23" fmla="*/ 73 h 270"/>
                  <a:gd name="T24" fmla="*/ 90 w 100"/>
                  <a:gd name="T25" fmla="*/ 110 h 270"/>
                  <a:gd name="T26" fmla="*/ 65 w 100"/>
                  <a:gd name="T27" fmla="*/ 131 h 270"/>
                  <a:gd name="T28" fmla="*/ 65 w 100"/>
                  <a:gd name="T29" fmla="*/ 268 h 270"/>
                  <a:gd name="T30" fmla="*/ 62 w 100"/>
                  <a:gd name="T31" fmla="*/ 270 h 270"/>
                  <a:gd name="T32" fmla="*/ 50 w 100"/>
                  <a:gd name="T33" fmla="*/ 270 h 270"/>
                  <a:gd name="T34" fmla="*/ 50 w 100"/>
                  <a:gd name="T35" fmla="*/ 266 h 270"/>
                  <a:gd name="T36" fmla="*/ 60 w 100"/>
                  <a:gd name="T37" fmla="*/ 266 h 270"/>
                  <a:gd name="T38" fmla="*/ 50 w 100"/>
                  <a:gd name="T39" fmla="*/ 5 h 270"/>
                  <a:gd name="T40" fmla="*/ 20 w 100"/>
                  <a:gd name="T41" fmla="*/ 25 h 270"/>
                  <a:gd name="T42" fmla="*/ 5 w 100"/>
                  <a:gd name="T43" fmla="*/ 73 h 270"/>
                  <a:gd name="T44" fmla="*/ 14 w 100"/>
                  <a:gd name="T45" fmla="*/ 107 h 270"/>
                  <a:gd name="T46" fmla="*/ 39 w 100"/>
                  <a:gd name="T47" fmla="*/ 127 h 270"/>
                  <a:gd name="T48" fmla="*/ 40 w 100"/>
                  <a:gd name="T49" fmla="*/ 129 h 270"/>
                  <a:gd name="T50" fmla="*/ 40 w 100"/>
                  <a:gd name="T51" fmla="*/ 129 h 270"/>
                  <a:gd name="T52" fmla="*/ 40 w 100"/>
                  <a:gd name="T53" fmla="*/ 266 h 270"/>
                  <a:gd name="T54" fmla="*/ 50 w 100"/>
                  <a:gd name="T55" fmla="*/ 266 h 270"/>
                  <a:gd name="T56" fmla="*/ 50 w 100"/>
                  <a:gd name="T57" fmla="*/ 270 h 270"/>
                  <a:gd name="T58" fmla="*/ 38 w 100"/>
                  <a:gd name="T59" fmla="*/ 270 h 270"/>
                  <a:gd name="T60" fmla="*/ 35 w 100"/>
                  <a:gd name="T61" fmla="*/ 268 h 270"/>
                  <a:gd name="T62" fmla="*/ 35 w 100"/>
                  <a:gd name="T63" fmla="*/ 131 h 270"/>
                  <a:gd name="T64" fmla="*/ 10 w 100"/>
                  <a:gd name="T65" fmla="*/ 110 h 270"/>
                  <a:gd name="T66" fmla="*/ 0 w 100"/>
                  <a:gd name="T67" fmla="*/ 73 h 270"/>
                  <a:gd name="T68" fmla="*/ 16 w 100"/>
                  <a:gd name="T69" fmla="*/ 23 h 270"/>
                  <a:gd name="T70" fmla="*/ 50 w 100"/>
                  <a:gd name="T71" fmla="*/ 0 h 270"/>
                  <a:gd name="T72" fmla="*/ 50 w 100"/>
                  <a:gd name="T73" fmla="*/ 5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270">
                    <a:moveTo>
                      <a:pt x="60" y="266"/>
                    </a:moveTo>
                    <a:cubicBezTo>
                      <a:pt x="60" y="129"/>
                      <a:pt x="60" y="129"/>
                      <a:pt x="60" y="129"/>
                    </a:cubicBezTo>
                    <a:cubicBezTo>
                      <a:pt x="60" y="128"/>
                      <a:pt x="61" y="127"/>
                      <a:pt x="62" y="127"/>
                    </a:cubicBezTo>
                    <a:cubicBezTo>
                      <a:pt x="72" y="124"/>
                      <a:pt x="80" y="117"/>
                      <a:pt x="86" y="107"/>
                    </a:cubicBezTo>
                    <a:cubicBezTo>
                      <a:pt x="92" y="98"/>
                      <a:pt x="95" y="86"/>
                      <a:pt x="95" y="73"/>
                    </a:cubicBezTo>
                    <a:cubicBezTo>
                      <a:pt x="95" y="57"/>
                      <a:pt x="90" y="39"/>
                      <a:pt x="81" y="25"/>
                    </a:cubicBezTo>
                    <a:cubicBezTo>
                      <a:pt x="72" y="13"/>
                      <a:pt x="62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4" y="0"/>
                      <a:pt x="76" y="10"/>
                      <a:pt x="85" y="23"/>
                    </a:cubicBezTo>
                    <a:cubicBezTo>
                      <a:pt x="94" y="37"/>
                      <a:pt x="100" y="56"/>
                      <a:pt x="100" y="73"/>
                    </a:cubicBezTo>
                    <a:cubicBezTo>
                      <a:pt x="100" y="87"/>
                      <a:pt x="96" y="100"/>
                      <a:pt x="90" y="110"/>
                    </a:cubicBezTo>
                    <a:cubicBezTo>
                      <a:pt x="84" y="120"/>
                      <a:pt x="75" y="127"/>
                      <a:pt x="65" y="131"/>
                    </a:cubicBezTo>
                    <a:cubicBezTo>
                      <a:pt x="65" y="268"/>
                      <a:pt x="65" y="268"/>
                      <a:pt x="65" y="268"/>
                    </a:cubicBezTo>
                    <a:cubicBezTo>
                      <a:pt x="65" y="269"/>
                      <a:pt x="64" y="270"/>
                      <a:pt x="62" y="270"/>
                    </a:cubicBezTo>
                    <a:cubicBezTo>
                      <a:pt x="50" y="270"/>
                      <a:pt x="50" y="270"/>
                      <a:pt x="50" y="270"/>
                    </a:cubicBezTo>
                    <a:cubicBezTo>
                      <a:pt x="50" y="266"/>
                      <a:pt x="50" y="266"/>
                      <a:pt x="50" y="266"/>
                    </a:cubicBezTo>
                    <a:lnTo>
                      <a:pt x="60" y="266"/>
                    </a:lnTo>
                    <a:close/>
                    <a:moveTo>
                      <a:pt x="50" y="5"/>
                    </a:moveTo>
                    <a:cubicBezTo>
                      <a:pt x="39" y="5"/>
                      <a:pt x="28" y="13"/>
                      <a:pt x="20" y="25"/>
                    </a:cubicBezTo>
                    <a:cubicBezTo>
                      <a:pt x="11" y="39"/>
                      <a:pt x="5" y="57"/>
                      <a:pt x="5" y="73"/>
                    </a:cubicBezTo>
                    <a:cubicBezTo>
                      <a:pt x="5" y="86"/>
                      <a:pt x="9" y="98"/>
                      <a:pt x="14" y="107"/>
                    </a:cubicBezTo>
                    <a:cubicBezTo>
                      <a:pt x="20" y="117"/>
                      <a:pt x="29" y="124"/>
                      <a:pt x="39" y="127"/>
                    </a:cubicBezTo>
                    <a:cubicBezTo>
                      <a:pt x="40" y="127"/>
                      <a:pt x="40" y="128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266"/>
                      <a:pt x="40" y="266"/>
                      <a:pt x="4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50" y="270"/>
                      <a:pt x="50" y="270"/>
                      <a:pt x="50" y="270"/>
                    </a:cubicBezTo>
                    <a:cubicBezTo>
                      <a:pt x="38" y="270"/>
                      <a:pt x="38" y="270"/>
                      <a:pt x="38" y="270"/>
                    </a:cubicBezTo>
                    <a:cubicBezTo>
                      <a:pt x="37" y="270"/>
                      <a:pt x="35" y="269"/>
                      <a:pt x="35" y="268"/>
                    </a:cubicBezTo>
                    <a:cubicBezTo>
                      <a:pt x="35" y="131"/>
                      <a:pt x="35" y="131"/>
                      <a:pt x="35" y="131"/>
                    </a:cubicBezTo>
                    <a:cubicBezTo>
                      <a:pt x="25" y="127"/>
                      <a:pt x="17" y="119"/>
                      <a:pt x="10" y="110"/>
                    </a:cubicBezTo>
                    <a:cubicBezTo>
                      <a:pt x="4" y="100"/>
                      <a:pt x="0" y="87"/>
                      <a:pt x="0" y="73"/>
                    </a:cubicBezTo>
                    <a:cubicBezTo>
                      <a:pt x="0" y="56"/>
                      <a:pt x="6" y="37"/>
                      <a:pt x="16" y="23"/>
                    </a:cubicBezTo>
                    <a:cubicBezTo>
                      <a:pt x="25" y="10"/>
                      <a:pt x="37" y="0"/>
                      <a:pt x="50" y="0"/>
                    </a:cubicBezTo>
                    <a:lnTo>
                      <a:pt x="5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0" name="Freeform 164"/>
              <p:cNvSpPr>
                <a:spLocks noEditPoints="1"/>
              </p:cNvSpPr>
              <p:nvPr/>
            </p:nvSpPr>
            <p:spPr bwMode="auto">
              <a:xfrm>
                <a:off x="8728076" y="4232275"/>
                <a:ext cx="155575" cy="155575"/>
              </a:xfrm>
              <a:custGeom>
                <a:avLst/>
                <a:gdLst>
                  <a:gd name="T0" fmla="*/ 35 w 69"/>
                  <a:gd name="T1" fmla="*/ 64 h 69"/>
                  <a:gd name="T2" fmla="*/ 56 w 69"/>
                  <a:gd name="T3" fmla="*/ 55 h 69"/>
                  <a:gd name="T4" fmla="*/ 64 w 69"/>
                  <a:gd name="T5" fmla="*/ 34 h 69"/>
                  <a:gd name="T6" fmla="*/ 56 w 69"/>
                  <a:gd name="T7" fmla="*/ 13 h 69"/>
                  <a:gd name="T8" fmla="*/ 35 w 69"/>
                  <a:gd name="T9" fmla="*/ 5 h 69"/>
                  <a:gd name="T10" fmla="*/ 35 w 69"/>
                  <a:gd name="T11" fmla="*/ 0 h 69"/>
                  <a:gd name="T12" fmla="*/ 59 w 69"/>
                  <a:gd name="T13" fmla="*/ 10 h 69"/>
                  <a:gd name="T14" fmla="*/ 69 w 69"/>
                  <a:gd name="T15" fmla="*/ 34 h 69"/>
                  <a:gd name="T16" fmla="*/ 59 w 69"/>
                  <a:gd name="T17" fmla="*/ 59 h 69"/>
                  <a:gd name="T18" fmla="*/ 35 w 69"/>
                  <a:gd name="T19" fmla="*/ 69 h 69"/>
                  <a:gd name="T20" fmla="*/ 35 w 69"/>
                  <a:gd name="T21" fmla="*/ 64 h 69"/>
                  <a:gd name="T22" fmla="*/ 35 w 69"/>
                  <a:gd name="T23" fmla="*/ 27 h 69"/>
                  <a:gd name="T24" fmla="*/ 35 w 69"/>
                  <a:gd name="T25" fmla="*/ 32 h 69"/>
                  <a:gd name="T26" fmla="*/ 40 w 69"/>
                  <a:gd name="T27" fmla="*/ 32 h 69"/>
                  <a:gd name="T28" fmla="*/ 36 w 69"/>
                  <a:gd name="T29" fmla="*/ 36 h 69"/>
                  <a:gd name="T30" fmla="*/ 35 w 69"/>
                  <a:gd name="T31" fmla="*/ 37 h 69"/>
                  <a:gd name="T32" fmla="*/ 35 w 69"/>
                  <a:gd name="T33" fmla="*/ 45 h 69"/>
                  <a:gd name="T34" fmla="*/ 40 w 69"/>
                  <a:gd name="T35" fmla="*/ 39 h 69"/>
                  <a:gd name="T36" fmla="*/ 47 w 69"/>
                  <a:gd name="T37" fmla="*/ 31 h 69"/>
                  <a:gd name="T38" fmla="*/ 48 w 69"/>
                  <a:gd name="T39" fmla="*/ 30 h 69"/>
                  <a:gd name="T40" fmla="*/ 45 w 69"/>
                  <a:gd name="T41" fmla="*/ 27 h 69"/>
                  <a:gd name="T42" fmla="*/ 35 w 69"/>
                  <a:gd name="T43" fmla="*/ 27 h 69"/>
                  <a:gd name="T44" fmla="*/ 21 w 69"/>
                  <a:gd name="T45" fmla="*/ 61 h 69"/>
                  <a:gd name="T46" fmla="*/ 26 w 69"/>
                  <a:gd name="T47" fmla="*/ 63 h 69"/>
                  <a:gd name="T48" fmla="*/ 35 w 69"/>
                  <a:gd name="T49" fmla="*/ 64 h 69"/>
                  <a:gd name="T50" fmla="*/ 35 w 69"/>
                  <a:gd name="T51" fmla="*/ 64 h 69"/>
                  <a:gd name="T52" fmla="*/ 35 w 69"/>
                  <a:gd name="T53" fmla="*/ 69 h 69"/>
                  <a:gd name="T54" fmla="*/ 35 w 69"/>
                  <a:gd name="T55" fmla="*/ 69 h 69"/>
                  <a:gd name="T56" fmla="*/ 25 w 69"/>
                  <a:gd name="T57" fmla="*/ 68 h 69"/>
                  <a:gd name="T58" fmla="*/ 16 w 69"/>
                  <a:gd name="T59" fmla="*/ 63 h 69"/>
                  <a:gd name="T60" fmla="*/ 16 w 69"/>
                  <a:gd name="T61" fmla="*/ 63 h 69"/>
                  <a:gd name="T62" fmla="*/ 15 w 69"/>
                  <a:gd name="T63" fmla="*/ 63 h 69"/>
                  <a:gd name="T64" fmla="*/ 15 w 69"/>
                  <a:gd name="T65" fmla="*/ 60 h 69"/>
                  <a:gd name="T66" fmla="*/ 35 w 69"/>
                  <a:gd name="T67" fmla="*/ 37 h 69"/>
                  <a:gd name="T68" fmla="*/ 35 w 69"/>
                  <a:gd name="T69" fmla="*/ 45 h 69"/>
                  <a:gd name="T70" fmla="*/ 21 w 69"/>
                  <a:gd name="T71" fmla="*/ 61 h 69"/>
                  <a:gd name="T72" fmla="*/ 35 w 69"/>
                  <a:gd name="T73" fmla="*/ 5 h 69"/>
                  <a:gd name="T74" fmla="*/ 35 w 69"/>
                  <a:gd name="T75" fmla="*/ 5 h 69"/>
                  <a:gd name="T76" fmla="*/ 15 w 69"/>
                  <a:gd name="T77" fmla="*/ 12 h 69"/>
                  <a:gd name="T78" fmla="*/ 6 w 69"/>
                  <a:gd name="T79" fmla="*/ 27 h 69"/>
                  <a:gd name="T80" fmla="*/ 35 w 69"/>
                  <a:gd name="T81" fmla="*/ 27 h 69"/>
                  <a:gd name="T82" fmla="*/ 35 w 69"/>
                  <a:gd name="T83" fmla="*/ 27 h 69"/>
                  <a:gd name="T84" fmla="*/ 35 w 69"/>
                  <a:gd name="T85" fmla="*/ 32 h 69"/>
                  <a:gd name="T86" fmla="*/ 35 w 69"/>
                  <a:gd name="T87" fmla="*/ 32 h 69"/>
                  <a:gd name="T88" fmla="*/ 3 w 69"/>
                  <a:gd name="T89" fmla="*/ 32 h 69"/>
                  <a:gd name="T90" fmla="*/ 3 w 69"/>
                  <a:gd name="T91" fmla="*/ 32 h 69"/>
                  <a:gd name="T92" fmla="*/ 2 w 69"/>
                  <a:gd name="T93" fmla="*/ 32 h 69"/>
                  <a:gd name="T94" fmla="*/ 0 w 69"/>
                  <a:gd name="T95" fmla="*/ 29 h 69"/>
                  <a:gd name="T96" fmla="*/ 12 w 69"/>
                  <a:gd name="T97" fmla="*/ 8 h 69"/>
                  <a:gd name="T98" fmla="*/ 35 w 69"/>
                  <a:gd name="T99" fmla="*/ 0 h 69"/>
                  <a:gd name="T100" fmla="*/ 35 w 69"/>
                  <a:gd name="T101" fmla="*/ 0 h 69"/>
                  <a:gd name="T102" fmla="*/ 35 w 69"/>
                  <a:gd name="T103" fmla="*/ 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9" h="69">
                    <a:moveTo>
                      <a:pt x="35" y="64"/>
                    </a:moveTo>
                    <a:cubicBezTo>
                      <a:pt x="43" y="64"/>
                      <a:pt x="50" y="61"/>
                      <a:pt x="56" y="55"/>
                    </a:cubicBezTo>
                    <a:cubicBezTo>
                      <a:pt x="61" y="50"/>
                      <a:pt x="64" y="43"/>
                      <a:pt x="64" y="34"/>
                    </a:cubicBezTo>
                    <a:cubicBezTo>
                      <a:pt x="64" y="26"/>
                      <a:pt x="61" y="19"/>
                      <a:pt x="56" y="13"/>
                    </a:cubicBezTo>
                    <a:cubicBezTo>
                      <a:pt x="50" y="8"/>
                      <a:pt x="43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4" y="0"/>
                      <a:pt x="53" y="4"/>
                      <a:pt x="59" y="10"/>
                    </a:cubicBezTo>
                    <a:cubicBezTo>
                      <a:pt x="65" y="16"/>
                      <a:pt x="69" y="25"/>
                      <a:pt x="69" y="34"/>
                    </a:cubicBezTo>
                    <a:cubicBezTo>
                      <a:pt x="69" y="44"/>
                      <a:pt x="65" y="53"/>
                      <a:pt x="59" y="59"/>
                    </a:cubicBezTo>
                    <a:cubicBezTo>
                      <a:pt x="53" y="65"/>
                      <a:pt x="44" y="69"/>
                      <a:pt x="35" y="69"/>
                    </a:cubicBezTo>
                    <a:cubicBezTo>
                      <a:pt x="35" y="64"/>
                      <a:pt x="35" y="64"/>
                      <a:pt x="35" y="64"/>
                    </a:cubicBezTo>
                    <a:close/>
                    <a:moveTo>
                      <a:pt x="35" y="27"/>
                    </a:moveTo>
                    <a:cubicBezTo>
                      <a:pt x="35" y="32"/>
                      <a:pt x="35" y="32"/>
                      <a:pt x="35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8" y="30"/>
                      <a:pt x="48" y="30"/>
                    </a:cubicBezTo>
                    <a:cubicBezTo>
                      <a:pt x="48" y="28"/>
                      <a:pt x="46" y="27"/>
                      <a:pt x="45" y="27"/>
                    </a:cubicBezTo>
                    <a:lnTo>
                      <a:pt x="35" y="27"/>
                    </a:lnTo>
                    <a:close/>
                    <a:moveTo>
                      <a:pt x="21" y="61"/>
                    </a:moveTo>
                    <a:cubicBezTo>
                      <a:pt x="22" y="62"/>
                      <a:pt x="24" y="62"/>
                      <a:pt x="26" y="63"/>
                    </a:cubicBezTo>
                    <a:cubicBezTo>
                      <a:pt x="29" y="64"/>
                      <a:pt x="32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1" y="69"/>
                      <a:pt x="28" y="68"/>
                      <a:pt x="25" y="68"/>
                    </a:cubicBezTo>
                    <a:cubicBezTo>
                      <a:pt x="22" y="67"/>
                      <a:pt x="19" y="65"/>
                      <a:pt x="16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6" y="63"/>
                      <a:pt x="15" y="63"/>
                    </a:cubicBezTo>
                    <a:cubicBezTo>
                      <a:pt x="14" y="62"/>
                      <a:pt x="14" y="61"/>
                      <a:pt x="15" y="60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21" y="61"/>
                      <a:pt x="21" y="61"/>
                      <a:pt x="21" y="61"/>
                    </a:cubicBezTo>
                    <a:close/>
                    <a:moveTo>
                      <a:pt x="35" y="5"/>
                    </a:moveTo>
                    <a:cubicBezTo>
                      <a:pt x="35" y="5"/>
                      <a:pt x="35" y="5"/>
                      <a:pt x="35" y="5"/>
                    </a:cubicBezTo>
                    <a:cubicBezTo>
                      <a:pt x="27" y="5"/>
                      <a:pt x="20" y="7"/>
                      <a:pt x="15" y="12"/>
                    </a:cubicBezTo>
                    <a:cubicBezTo>
                      <a:pt x="11" y="16"/>
                      <a:pt x="7" y="21"/>
                      <a:pt x="6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2" y="32"/>
                    </a:cubicBezTo>
                    <a:cubicBezTo>
                      <a:pt x="1" y="32"/>
                      <a:pt x="0" y="31"/>
                      <a:pt x="0" y="29"/>
                    </a:cubicBezTo>
                    <a:cubicBezTo>
                      <a:pt x="2" y="21"/>
                      <a:pt x="6" y="14"/>
                      <a:pt x="12" y="8"/>
                    </a:cubicBezTo>
                    <a:cubicBezTo>
                      <a:pt x="18" y="3"/>
                      <a:pt x="2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lnTo>
                      <a:pt x="3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1" name="Freeform 165"/>
              <p:cNvSpPr>
                <a:spLocks noEditPoints="1"/>
              </p:cNvSpPr>
              <p:nvPr/>
            </p:nvSpPr>
            <p:spPr bwMode="auto">
              <a:xfrm>
                <a:off x="8501063" y="4303713"/>
                <a:ext cx="309563" cy="292100"/>
              </a:xfrm>
              <a:custGeom>
                <a:avLst/>
                <a:gdLst>
                  <a:gd name="T0" fmla="*/ 69 w 137"/>
                  <a:gd name="T1" fmla="*/ 124 h 129"/>
                  <a:gd name="T2" fmla="*/ 86 w 137"/>
                  <a:gd name="T3" fmla="*/ 124 h 129"/>
                  <a:gd name="T4" fmla="*/ 84 w 137"/>
                  <a:gd name="T5" fmla="*/ 122 h 129"/>
                  <a:gd name="T6" fmla="*/ 75 w 137"/>
                  <a:gd name="T7" fmla="*/ 119 h 129"/>
                  <a:gd name="T8" fmla="*/ 73 w 137"/>
                  <a:gd name="T9" fmla="*/ 116 h 129"/>
                  <a:gd name="T10" fmla="*/ 73 w 137"/>
                  <a:gd name="T11" fmla="*/ 116 h 129"/>
                  <a:gd name="T12" fmla="*/ 73 w 137"/>
                  <a:gd name="T13" fmla="*/ 76 h 129"/>
                  <a:gd name="T14" fmla="*/ 73 w 137"/>
                  <a:gd name="T15" fmla="*/ 73 h 129"/>
                  <a:gd name="T16" fmla="*/ 73 w 137"/>
                  <a:gd name="T17" fmla="*/ 69 h 129"/>
                  <a:gd name="T18" fmla="*/ 74 w 137"/>
                  <a:gd name="T19" fmla="*/ 67 h 129"/>
                  <a:gd name="T20" fmla="*/ 111 w 137"/>
                  <a:gd name="T21" fmla="*/ 25 h 129"/>
                  <a:gd name="T22" fmla="*/ 129 w 137"/>
                  <a:gd name="T23" fmla="*/ 5 h 129"/>
                  <a:gd name="T24" fmla="*/ 102 w 137"/>
                  <a:gd name="T25" fmla="*/ 5 h 129"/>
                  <a:gd name="T26" fmla="*/ 69 w 137"/>
                  <a:gd name="T27" fmla="*/ 5 h 129"/>
                  <a:gd name="T28" fmla="*/ 69 w 137"/>
                  <a:gd name="T29" fmla="*/ 0 h 129"/>
                  <a:gd name="T30" fmla="*/ 102 w 137"/>
                  <a:gd name="T31" fmla="*/ 0 h 129"/>
                  <a:gd name="T32" fmla="*/ 135 w 137"/>
                  <a:gd name="T33" fmla="*/ 0 h 129"/>
                  <a:gd name="T34" fmla="*/ 135 w 137"/>
                  <a:gd name="T35" fmla="*/ 0 h 129"/>
                  <a:gd name="T36" fmla="*/ 136 w 137"/>
                  <a:gd name="T37" fmla="*/ 1 h 129"/>
                  <a:gd name="T38" fmla="*/ 136 w 137"/>
                  <a:gd name="T39" fmla="*/ 4 h 129"/>
                  <a:gd name="T40" fmla="*/ 115 w 137"/>
                  <a:gd name="T41" fmla="*/ 28 h 129"/>
                  <a:gd name="T42" fmla="*/ 78 w 137"/>
                  <a:gd name="T43" fmla="*/ 70 h 129"/>
                  <a:gd name="T44" fmla="*/ 78 w 137"/>
                  <a:gd name="T45" fmla="*/ 73 h 129"/>
                  <a:gd name="T46" fmla="*/ 78 w 137"/>
                  <a:gd name="T47" fmla="*/ 76 h 129"/>
                  <a:gd name="T48" fmla="*/ 78 w 137"/>
                  <a:gd name="T49" fmla="*/ 114 h 129"/>
                  <a:gd name="T50" fmla="*/ 87 w 137"/>
                  <a:gd name="T51" fmla="*/ 119 h 129"/>
                  <a:gd name="T52" fmla="*/ 91 w 137"/>
                  <a:gd name="T53" fmla="*/ 127 h 129"/>
                  <a:gd name="T54" fmla="*/ 89 w 137"/>
                  <a:gd name="T55" fmla="*/ 129 h 129"/>
                  <a:gd name="T56" fmla="*/ 69 w 137"/>
                  <a:gd name="T57" fmla="*/ 129 h 129"/>
                  <a:gd name="T58" fmla="*/ 69 w 137"/>
                  <a:gd name="T59" fmla="*/ 124 h 129"/>
                  <a:gd name="T60" fmla="*/ 64 w 137"/>
                  <a:gd name="T61" fmla="*/ 69 h 129"/>
                  <a:gd name="T62" fmla="*/ 64 w 137"/>
                  <a:gd name="T63" fmla="*/ 73 h 129"/>
                  <a:gd name="T64" fmla="*/ 64 w 137"/>
                  <a:gd name="T65" fmla="*/ 76 h 129"/>
                  <a:gd name="T66" fmla="*/ 64 w 137"/>
                  <a:gd name="T67" fmla="*/ 116 h 129"/>
                  <a:gd name="T68" fmla="*/ 62 w 137"/>
                  <a:gd name="T69" fmla="*/ 118 h 129"/>
                  <a:gd name="T70" fmla="*/ 52 w 137"/>
                  <a:gd name="T71" fmla="*/ 122 h 129"/>
                  <a:gd name="T72" fmla="*/ 49 w 137"/>
                  <a:gd name="T73" fmla="*/ 124 h 129"/>
                  <a:gd name="T74" fmla="*/ 69 w 137"/>
                  <a:gd name="T75" fmla="*/ 124 h 129"/>
                  <a:gd name="T76" fmla="*/ 69 w 137"/>
                  <a:gd name="T77" fmla="*/ 129 h 129"/>
                  <a:gd name="T78" fmla="*/ 46 w 137"/>
                  <a:gd name="T79" fmla="*/ 129 h 129"/>
                  <a:gd name="T80" fmla="*/ 44 w 137"/>
                  <a:gd name="T81" fmla="*/ 127 h 129"/>
                  <a:gd name="T82" fmla="*/ 49 w 137"/>
                  <a:gd name="T83" fmla="*/ 118 h 129"/>
                  <a:gd name="T84" fmla="*/ 59 w 137"/>
                  <a:gd name="T85" fmla="*/ 114 h 129"/>
                  <a:gd name="T86" fmla="*/ 59 w 137"/>
                  <a:gd name="T87" fmla="*/ 76 h 129"/>
                  <a:gd name="T88" fmla="*/ 59 w 137"/>
                  <a:gd name="T89" fmla="*/ 73 h 129"/>
                  <a:gd name="T90" fmla="*/ 59 w 137"/>
                  <a:gd name="T91" fmla="*/ 70 h 129"/>
                  <a:gd name="T92" fmla="*/ 1 w 137"/>
                  <a:gd name="T93" fmla="*/ 4 h 129"/>
                  <a:gd name="T94" fmla="*/ 0 w 137"/>
                  <a:gd name="T95" fmla="*/ 2 h 129"/>
                  <a:gd name="T96" fmla="*/ 2 w 137"/>
                  <a:gd name="T97" fmla="*/ 0 h 129"/>
                  <a:gd name="T98" fmla="*/ 69 w 137"/>
                  <a:gd name="T99" fmla="*/ 0 h 129"/>
                  <a:gd name="T100" fmla="*/ 69 w 137"/>
                  <a:gd name="T101" fmla="*/ 5 h 129"/>
                  <a:gd name="T102" fmla="*/ 8 w 137"/>
                  <a:gd name="T103" fmla="*/ 5 h 129"/>
                  <a:gd name="T104" fmla="*/ 63 w 137"/>
                  <a:gd name="T105" fmla="*/ 67 h 129"/>
                  <a:gd name="T106" fmla="*/ 64 w 137"/>
                  <a:gd name="T107" fmla="*/ 6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7" h="129">
                    <a:moveTo>
                      <a:pt x="69" y="124"/>
                    </a:moveTo>
                    <a:cubicBezTo>
                      <a:pt x="86" y="124"/>
                      <a:pt x="86" y="124"/>
                      <a:pt x="86" y="124"/>
                    </a:cubicBezTo>
                    <a:cubicBezTo>
                      <a:pt x="85" y="124"/>
                      <a:pt x="85" y="123"/>
                      <a:pt x="84" y="122"/>
                    </a:cubicBezTo>
                    <a:cubicBezTo>
                      <a:pt x="82" y="121"/>
                      <a:pt x="79" y="119"/>
                      <a:pt x="75" y="119"/>
                    </a:cubicBezTo>
                    <a:cubicBezTo>
                      <a:pt x="74" y="118"/>
                      <a:pt x="73" y="117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68"/>
                      <a:pt x="74" y="68"/>
                      <a:pt x="74" y="67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1"/>
                    </a:cubicBezTo>
                    <a:cubicBezTo>
                      <a:pt x="137" y="2"/>
                      <a:pt x="137" y="3"/>
                      <a:pt x="136" y="4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78" y="73"/>
                      <a:pt x="78" y="73"/>
                      <a:pt x="78" y="73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82" y="115"/>
                      <a:pt x="85" y="117"/>
                      <a:pt x="87" y="119"/>
                    </a:cubicBezTo>
                    <a:cubicBezTo>
                      <a:pt x="90" y="121"/>
                      <a:pt x="91" y="124"/>
                      <a:pt x="91" y="127"/>
                    </a:cubicBezTo>
                    <a:cubicBezTo>
                      <a:pt x="91" y="128"/>
                      <a:pt x="90" y="129"/>
                      <a:pt x="89" y="129"/>
                    </a:cubicBezTo>
                    <a:cubicBezTo>
                      <a:pt x="69" y="129"/>
                      <a:pt x="69" y="129"/>
                      <a:pt x="69" y="129"/>
                    </a:cubicBezTo>
                    <a:lnTo>
                      <a:pt x="69" y="124"/>
                    </a:lnTo>
                    <a:close/>
                    <a:moveTo>
                      <a:pt x="64" y="69"/>
                    </a:moveTo>
                    <a:cubicBezTo>
                      <a:pt x="64" y="73"/>
                      <a:pt x="64" y="73"/>
                      <a:pt x="64" y="73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4" y="117"/>
                      <a:pt x="63" y="118"/>
                      <a:pt x="62" y="118"/>
                    </a:cubicBezTo>
                    <a:cubicBezTo>
                      <a:pt x="58" y="119"/>
                      <a:pt x="54" y="120"/>
                      <a:pt x="52" y="122"/>
                    </a:cubicBezTo>
                    <a:cubicBezTo>
                      <a:pt x="51" y="123"/>
                      <a:pt x="50" y="123"/>
                      <a:pt x="49" y="124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45" y="129"/>
                      <a:pt x="44" y="128"/>
                      <a:pt x="44" y="127"/>
                    </a:cubicBezTo>
                    <a:cubicBezTo>
                      <a:pt x="44" y="123"/>
                      <a:pt x="46" y="120"/>
                      <a:pt x="49" y="118"/>
                    </a:cubicBezTo>
                    <a:cubicBezTo>
                      <a:pt x="52" y="116"/>
                      <a:pt x="55" y="115"/>
                      <a:pt x="59" y="114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4" y="68"/>
                      <a:pt x="64" y="68"/>
                      <a:pt x="64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2" name="Freeform 166"/>
              <p:cNvSpPr>
                <a:spLocks noEditPoints="1"/>
              </p:cNvSpPr>
              <p:nvPr/>
            </p:nvSpPr>
            <p:spPr bwMode="auto">
              <a:xfrm>
                <a:off x="6137276" y="198438"/>
                <a:ext cx="39688" cy="84138"/>
              </a:xfrm>
              <a:custGeom>
                <a:avLst/>
                <a:gdLst>
                  <a:gd name="T0" fmla="*/ 8 w 17"/>
                  <a:gd name="T1" fmla="*/ 0 h 37"/>
                  <a:gd name="T2" fmla="*/ 14 w 17"/>
                  <a:gd name="T3" fmla="*/ 0 h 37"/>
                  <a:gd name="T4" fmla="*/ 17 w 17"/>
                  <a:gd name="T5" fmla="*/ 2 h 37"/>
                  <a:gd name="T6" fmla="*/ 17 w 17"/>
                  <a:gd name="T7" fmla="*/ 34 h 37"/>
                  <a:gd name="T8" fmla="*/ 14 w 17"/>
                  <a:gd name="T9" fmla="*/ 37 h 37"/>
                  <a:gd name="T10" fmla="*/ 8 w 17"/>
                  <a:gd name="T11" fmla="*/ 37 h 37"/>
                  <a:gd name="T12" fmla="*/ 8 w 17"/>
                  <a:gd name="T13" fmla="*/ 32 h 37"/>
                  <a:gd name="T14" fmla="*/ 12 w 17"/>
                  <a:gd name="T15" fmla="*/ 32 h 37"/>
                  <a:gd name="T16" fmla="*/ 12 w 17"/>
                  <a:gd name="T17" fmla="*/ 4 h 37"/>
                  <a:gd name="T18" fmla="*/ 8 w 17"/>
                  <a:gd name="T19" fmla="*/ 4 h 37"/>
                  <a:gd name="T20" fmla="*/ 8 w 17"/>
                  <a:gd name="T21" fmla="*/ 0 h 37"/>
                  <a:gd name="T22" fmla="*/ 2 w 17"/>
                  <a:gd name="T23" fmla="*/ 0 h 37"/>
                  <a:gd name="T24" fmla="*/ 8 w 17"/>
                  <a:gd name="T25" fmla="*/ 0 h 37"/>
                  <a:gd name="T26" fmla="*/ 8 w 17"/>
                  <a:gd name="T27" fmla="*/ 4 h 37"/>
                  <a:gd name="T28" fmla="*/ 4 w 17"/>
                  <a:gd name="T29" fmla="*/ 4 h 37"/>
                  <a:gd name="T30" fmla="*/ 4 w 17"/>
                  <a:gd name="T31" fmla="*/ 32 h 37"/>
                  <a:gd name="T32" fmla="*/ 8 w 17"/>
                  <a:gd name="T33" fmla="*/ 32 h 37"/>
                  <a:gd name="T34" fmla="*/ 8 w 17"/>
                  <a:gd name="T35" fmla="*/ 37 h 37"/>
                  <a:gd name="T36" fmla="*/ 2 w 17"/>
                  <a:gd name="T37" fmla="*/ 37 h 37"/>
                  <a:gd name="T38" fmla="*/ 0 w 17"/>
                  <a:gd name="T39" fmla="*/ 34 h 37"/>
                  <a:gd name="T40" fmla="*/ 0 w 17"/>
                  <a:gd name="T41" fmla="*/ 2 h 37"/>
                  <a:gd name="T42" fmla="*/ 2 w 17"/>
                  <a:gd name="T4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37">
                    <a:moveTo>
                      <a:pt x="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6"/>
                      <a:pt x="16" y="37"/>
                      <a:pt x="14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8" y="4"/>
                      <a:pt x="8" y="4"/>
                      <a:pt x="8" y="4"/>
                    </a:cubicBezTo>
                    <a:lnTo>
                      <a:pt x="8" y="0"/>
                    </a:lnTo>
                    <a:close/>
                    <a:moveTo>
                      <a:pt x="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0" y="36"/>
                      <a:pt x="0" y="3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3" name="Freeform 167"/>
              <p:cNvSpPr>
                <a:spLocks noEditPoints="1"/>
              </p:cNvSpPr>
              <p:nvPr/>
            </p:nvSpPr>
            <p:spPr bwMode="auto">
              <a:xfrm>
                <a:off x="6257926" y="198438"/>
                <a:ext cx="133350" cy="84138"/>
              </a:xfrm>
              <a:custGeom>
                <a:avLst/>
                <a:gdLst>
                  <a:gd name="T0" fmla="*/ 54 w 59"/>
                  <a:gd name="T1" fmla="*/ 32 h 37"/>
                  <a:gd name="T2" fmla="*/ 54 w 59"/>
                  <a:gd name="T3" fmla="*/ 4 h 37"/>
                  <a:gd name="T4" fmla="*/ 37 w 59"/>
                  <a:gd name="T5" fmla="*/ 4 h 37"/>
                  <a:gd name="T6" fmla="*/ 31 w 59"/>
                  <a:gd name="T7" fmla="*/ 10 h 37"/>
                  <a:gd name="T8" fmla="*/ 31 w 59"/>
                  <a:gd name="T9" fmla="*/ 3 h 37"/>
                  <a:gd name="T10" fmla="*/ 34 w 59"/>
                  <a:gd name="T11" fmla="*/ 0 h 37"/>
                  <a:gd name="T12" fmla="*/ 36 w 59"/>
                  <a:gd name="T13" fmla="*/ 0 h 37"/>
                  <a:gd name="T14" fmla="*/ 56 w 59"/>
                  <a:gd name="T15" fmla="*/ 0 h 37"/>
                  <a:gd name="T16" fmla="*/ 59 w 59"/>
                  <a:gd name="T17" fmla="*/ 2 h 37"/>
                  <a:gd name="T18" fmla="*/ 59 w 59"/>
                  <a:gd name="T19" fmla="*/ 34 h 37"/>
                  <a:gd name="T20" fmla="*/ 56 w 59"/>
                  <a:gd name="T21" fmla="*/ 37 h 37"/>
                  <a:gd name="T22" fmla="*/ 31 w 59"/>
                  <a:gd name="T23" fmla="*/ 37 h 37"/>
                  <a:gd name="T24" fmla="*/ 31 w 59"/>
                  <a:gd name="T25" fmla="*/ 32 h 37"/>
                  <a:gd name="T26" fmla="*/ 54 w 59"/>
                  <a:gd name="T27" fmla="*/ 32 h 37"/>
                  <a:gd name="T28" fmla="*/ 31 w 59"/>
                  <a:gd name="T29" fmla="*/ 10 h 37"/>
                  <a:gd name="T30" fmla="*/ 9 w 59"/>
                  <a:gd name="T31" fmla="*/ 32 h 37"/>
                  <a:gd name="T32" fmla="*/ 31 w 59"/>
                  <a:gd name="T33" fmla="*/ 32 h 37"/>
                  <a:gd name="T34" fmla="*/ 31 w 59"/>
                  <a:gd name="T35" fmla="*/ 37 h 37"/>
                  <a:gd name="T36" fmla="*/ 3 w 59"/>
                  <a:gd name="T37" fmla="*/ 37 h 37"/>
                  <a:gd name="T38" fmla="*/ 3 w 59"/>
                  <a:gd name="T39" fmla="*/ 37 h 37"/>
                  <a:gd name="T40" fmla="*/ 1 w 59"/>
                  <a:gd name="T41" fmla="*/ 36 h 37"/>
                  <a:gd name="T42" fmla="*/ 1 w 59"/>
                  <a:gd name="T43" fmla="*/ 33 h 37"/>
                  <a:gd name="T44" fmla="*/ 31 w 59"/>
                  <a:gd name="T45" fmla="*/ 3 h 37"/>
                  <a:gd name="T46" fmla="*/ 31 w 59"/>
                  <a:gd name="T4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" h="37">
                    <a:moveTo>
                      <a:pt x="54" y="32"/>
                    </a:moveTo>
                    <a:cubicBezTo>
                      <a:pt x="54" y="4"/>
                      <a:pt x="54" y="4"/>
                      <a:pt x="54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7" y="0"/>
                      <a:pt x="59" y="1"/>
                      <a:pt x="59" y="2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59" y="36"/>
                      <a:pt x="57" y="37"/>
                      <a:pt x="56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1" y="32"/>
                      <a:pt x="31" y="32"/>
                      <a:pt x="31" y="32"/>
                    </a:cubicBezTo>
                    <a:lnTo>
                      <a:pt x="54" y="32"/>
                    </a:lnTo>
                    <a:close/>
                    <a:moveTo>
                      <a:pt x="31" y="10"/>
                    </a:moveTo>
                    <a:cubicBezTo>
                      <a:pt x="9" y="32"/>
                      <a:pt x="9" y="32"/>
                      <a:pt x="9" y="32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1" y="36"/>
                    </a:cubicBezTo>
                    <a:cubicBezTo>
                      <a:pt x="0" y="35"/>
                      <a:pt x="0" y="34"/>
                      <a:pt x="1" y="3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4" name="Freeform 168"/>
              <p:cNvSpPr>
                <a:spLocks noEditPoints="1"/>
              </p:cNvSpPr>
              <p:nvPr/>
            </p:nvSpPr>
            <p:spPr bwMode="auto">
              <a:xfrm>
                <a:off x="6178551" y="198438"/>
                <a:ext cx="90488" cy="84138"/>
              </a:xfrm>
              <a:custGeom>
                <a:avLst/>
                <a:gdLst>
                  <a:gd name="T0" fmla="*/ 31 w 40"/>
                  <a:gd name="T1" fmla="*/ 4 h 37"/>
                  <a:gd name="T2" fmla="*/ 18 w 40"/>
                  <a:gd name="T3" fmla="*/ 4 h 37"/>
                  <a:gd name="T4" fmla="*/ 18 w 40"/>
                  <a:gd name="T5" fmla="*/ 0 h 37"/>
                  <a:gd name="T6" fmla="*/ 37 w 40"/>
                  <a:gd name="T7" fmla="*/ 0 h 37"/>
                  <a:gd name="T8" fmla="*/ 37 w 40"/>
                  <a:gd name="T9" fmla="*/ 0 h 37"/>
                  <a:gd name="T10" fmla="*/ 39 w 40"/>
                  <a:gd name="T11" fmla="*/ 0 h 37"/>
                  <a:gd name="T12" fmla="*/ 39 w 40"/>
                  <a:gd name="T13" fmla="*/ 4 h 37"/>
                  <a:gd name="T14" fmla="*/ 18 w 40"/>
                  <a:gd name="T15" fmla="*/ 25 h 37"/>
                  <a:gd name="T16" fmla="*/ 18 w 40"/>
                  <a:gd name="T17" fmla="*/ 18 h 37"/>
                  <a:gd name="T18" fmla="*/ 31 w 40"/>
                  <a:gd name="T19" fmla="*/ 4 h 37"/>
                  <a:gd name="T20" fmla="*/ 18 w 40"/>
                  <a:gd name="T21" fmla="*/ 4 h 37"/>
                  <a:gd name="T22" fmla="*/ 4 w 40"/>
                  <a:gd name="T23" fmla="*/ 4 h 37"/>
                  <a:gd name="T24" fmla="*/ 4 w 40"/>
                  <a:gd name="T25" fmla="*/ 31 h 37"/>
                  <a:gd name="T26" fmla="*/ 18 w 40"/>
                  <a:gd name="T27" fmla="*/ 18 h 37"/>
                  <a:gd name="T28" fmla="*/ 18 w 40"/>
                  <a:gd name="T29" fmla="*/ 25 h 37"/>
                  <a:gd name="T30" fmla="*/ 6 w 40"/>
                  <a:gd name="T31" fmla="*/ 36 h 37"/>
                  <a:gd name="T32" fmla="*/ 4 w 40"/>
                  <a:gd name="T33" fmla="*/ 37 h 37"/>
                  <a:gd name="T34" fmla="*/ 2 w 40"/>
                  <a:gd name="T35" fmla="*/ 37 h 37"/>
                  <a:gd name="T36" fmla="*/ 0 w 40"/>
                  <a:gd name="T37" fmla="*/ 34 h 37"/>
                  <a:gd name="T38" fmla="*/ 0 w 40"/>
                  <a:gd name="T39" fmla="*/ 2 h 37"/>
                  <a:gd name="T40" fmla="*/ 2 w 40"/>
                  <a:gd name="T41" fmla="*/ 0 h 37"/>
                  <a:gd name="T42" fmla="*/ 18 w 40"/>
                  <a:gd name="T43" fmla="*/ 0 h 37"/>
                  <a:gd name="T44" fmla="*/ 18 w 40"/>
                  <a:gd name="T45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" h="37">
                    <a:moveTo>
                      <a:pt x="31" y="4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40" y="1"/>
                      <a:pt x="40" y="3"/>
                      <a:pt x="39" y="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31" y="4"/>
                    </a:lnTo>
                    <a:close/>
                    <a:moveTo>
                      <a:pt x="18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7"/>
                      <a:pt x="5" y="37"/>
                      <a:pt x="4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0" y="36"/>
                      <a:pt x="0" y="3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5" name="Freeform 169"/>
              <p:cNvSpPr>
                <a:spLocks noEditPoints="1"/>
              </p:cNvSpPr>
              <p:nvPr/>
            </p:nvSpPr>
            <p:spPr bwMode="auto">
              <a:xfrm>
                <a:off x="6065838" y="41275"/>
                <a:ext cx="395288" cy="396875"/>
              </a:xfrm>
              <a:custGeom>
                <a:avLst/>
                <a:gdLst>
                  <a:gd name="T0" fmla="*/ 170 w 175"/>
                  <a:gd name="T1" fmla="*/ 88 h 176"/>
                  <a:gd name="T2" fmla="*/ 88 w 175"/>
                  <a:gd name="T3" fmla="*/ 5 h 176"/>
                  <a:gd name="T4" fmla="*/ 150 w 175"/>
                  <a:gd name="T5" fmla="*/ 26 h 176"/>
                  <a:gd name="T6" fmla="*/ 88 w 175"/>
                  <a:gd name="T7" fmla="*/ 176 h 176"/>
                  <a:gd name="T8" fmla="*/ 88 w 175"/>
                  <a:gd name="T9" fmla="*/ 171 h 176"/>
                  <a:gd name="T10" fmla="*/ 139 w 175"/>
                  <a:gd name="T11" fmla="*/ 140 h 176"/>
                  <a:gd name="T12" fmla="*/ 144 w 175"/>
                  <a:gd name="T13" fmla="*/ 42 h 176"/>
                  <a:gd name="T14" fmla="*/ 117 w 175"/>
                  <a:gd name="T15" fmla="*/ 65 h 176"/>
                  <a:gd name="T16" fmla="*/ 115 w 175"/>
                  <a:gd name="T17" fmla="*/ 68 h 176"/>
                  <a:gd name="T18" fmla="*/ 88 w 175"/>
                  <a:gd name="T19" fmla="*/ 95 h 176"/>
                  <a:gd name="T20" fmla="*/ 116 w 175"/>
                  <a:gd name="T21" fmla="*/ 73 h 176"/>
                  <a:gd name="T22" fmla="*/ 120 w 175"/>
                  <a:gd name="T23" fmla="*/ 69 h 176"/>
                  <a:gd name="T24" fmla="*/ 152 w 175"/>
                  <a:gd name="T25" fmla="*/ 65 h 176"/>
                  <a:gd name="T26" fmla="*/ 88 w 175"/>
                  <a:gd name="T27" fmla="*/ 157 h 176"/>
                  <a:gd name="T28" fmla="*/ 88 w 175"/>
                  <a:gd name="T29" fmla="*/ 82 h 176"/>
                  <a:gd name="T30" fmla="*/ 95 w 175"/>
                  <a:gd name="T31" fmla="*/ 74 h 176"/>
                  <a:gd name="T32" fmla="*/ 100 w 175"/>
                  <a:gd name="T33" fmla="*/ 69 h 176"/>
                  <a:gd name="T34" fmla="*/ 134 w 175"/>
                  <a:gd name="T35" fmla="*/ 35 h 176"/>
                  <a:gd name="T36" fmla="*/ 88 w 175"/>
                  <a:gd name="T37" fmla="*/ 15 h 176"/>
                  <a:gd name="T38" fmla="*/ 88 w 175"/>
                  <a:gd name="T39" fmla="*/ 20 h 176"/>
                  <a:gd name="T40" fmla="*/ 97 w 175"/>
                  <a:gd name="T41" fmla="*/ 65 h 176"/>
                  <a:gd name="T42" fmla="*/ 94 w 175"/>
                  <a:gd name="T43" fmla="*/ 68 h 176"/>
                  <a:gd name="T44" fmla="*/ 88 w 175"/>
                  <a:gd name="T45" fmla="*/ 75 h 176"/>
                  <a:gd name="T46" fmla="*/ 29 w 175"/>
                  <a:gd name="T47" fmla="*/ 30 h 176"/>
                  <a:gd name="T48" fmla="*/ 88 w 175"/>
                  <a:gd name="T49" fmla="*/ 171 h 176"/>
                  <a:gd name="T50" fmla="*/ 0 w 175"/>
                  <a:gd name="T51" fmla="*/ 88 h 176"/>
                  <a:gd name="T52" fmla="*/ 88 w 175"/>
                  <a:gd name="T53" fmla="*/ 5 h 176"/>
                  <a:gd name="T54" fmla="*/ 14 w 175"/>
                  <a:gd name="T55" fmla="*/ 88 h 176"/>
                  <a:gd name="T56" fmla="*/ 31 w 175"/>
                  <a:gd name="T57" fmla="*/ 135 h 176"/>
                  <a:gd name="T58" fmla="*/ 58 w 175"/>
                  <a:gd name="T59" fmla="*/ 111 h 176"/>
                  <a:gd name="T60" fmla="*/ 63 w 175"/>
                  <a:gd name="T61" fmla="*/ 106 h 176"/>
                  <a:gd name="T62" fmla="*/ 88 w 175"/>
                  <a:gd name="T63" fmla="*/ 75 h 176"/>
                  <a:gd name="T64" fmla="*/ 57 w 175"/>
                  <a:gd name="T65" fmla="*/ 105 h 176"/>
                  <a:gd name="T66" fmla="*/ 33 w 175"/>
                  <a:gd name="T67" fmla="*/ 130 h 176"/>
                  <a:gd name="T68" fmla="*/ 39 w 175"/>
                  <a:gd name="T69" fmla="*/ 40 h 176"/>
                  <a:gd name="T70" fmla="*/ 88 w 175"/>
                  <a:gd name="T71" fmla="*/ 95 h 176"/>
                  <a:gd name="T72" fmla="*/ 77 w 175"/>
                  <a:gd name="T73" fmla="*/ 105 h 176"/>
                  <a:gd name="T74" fmla="*/ 75 w 175"/>
                  <a:gd name="T75" fmla="*/ 108 h 176"/>
                  <a:gd name="T76" fmla="*/ 41 w 175"/>
                  <a:gd name="T77" fmla="*/ 142 h 176"/>
                  <a:gd name="T78" fmla="*/ 88 w 175"/>
                  <a:gd name="T79" fmla="*/ 162 h 176"/>
                  <a:gd name="T80" fmla="*/ 46 w 175"/>
                  <a:gd name="T81" fmla="*/ 143 h 176"/>
                  <a:gd name="T82" fmla="*/ 81 w 175"/>
                  <a:gd name="T83" fmla="*/ 109 h 176"/>
                  <a:gd name="T84" fmla="*/ 88 w 175"/>
                  <a:gd name="T85" fmla="*/ 10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5" h="176">
                    <a:moveTo>
                      <a:pt x="88" y="171"/>
                    </a:moveTo>
                    <a:cubicBezTo>
                      <a:pt x="110" y="171"/>
                      <a:pt x="131" y="162"/>
                      <a:pt x="146" y="147"/>
                    </a:cubicBezTo>
                    <a:cubicBezTo>
                      <a:pt x="161" y="132"/>
                      <a:pt x="170" y="111"/>
                      <a:pt x="170" y="88"/>
                    </a:cubicBezTo>
                    <a:cubicBezTo>
                      <a:pt x="170" y="65"/>
                      <a:pt x="161" y="45"/>
                      <a:pt x="146" y="30"/>
                    </a:cubicBezTo>
                    <a:cubicBezTo>
                      <a:pt x="131" y="15"/>
                      <a:pt x="110" y="5"/>
                      <a:pt x="88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12" y="0"/>
                      <a:pt x="134" y="10"/>
                      <a:pt x="150" y="26"/>
                    </a:cubicBezTo>
                    <a:cubicBezTo>
                      <a:pt x="165" y="42"/>
                      <a:pt x="175" y="64"/>
                      <a:pt x="175" y="88"/>
                    </a:cubicBezTo>
                    <a:cubicBezTo>
                      <a:pt x="175" y="112"/>
                      <a:pt x="165" y="134"/>
                      <a:pt x="150" y="150"/>
                    </a:cubicBezTo>
                    <a:cubicBezTo>
                      <a:pt x="134" y="166"/>
                      <a:pt x="112" y="176"/>
                      <a:pt x="88" y="176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8" y="171"/>
                      <a:pt x="88" y="171"/>
                      <a:pt x="88" y="171"/>
                    </a:cubicBezTo>
                    <a:close/>
                    <a:moveTo>
                      <a:pt x="88" y="162"/>
                    </a:moveTo>
                    <a:cubicBezTo>
                      <a:pt x="88" y="162"/>
                      <a:pt x="88" y="162"/>
                      <a:pt x="88" y="162"/>
                    </a:cubicBezTo>
                    <a:cubicBezTo>
                      <a:pt x="108" y="162"/>
                      <a:pt x="126" y="153"/>
                      <a:pt x="139" y="140"/>
                    </a:cubicBezTo>
                    <a:cubicBezTo>
                      <a:pt x="153" y="127"/>
                      <a:pt x="161" y="108"/>
                      <a:pt x="161" y="88"/>
                    </a:cubicBezTo>
                    <a:cubicBezTo>
                      <a:pt x="161" y="80"/>
                      <a:pt x="160" y="71"/>
                      <a:pt x="157" y="64"/>
                    </a:cubicBezTo>
                    <a:cubicBezTo>
                      <a:pt x="154" y="56"/>
                      <a:pt x="150" y="48"/>
                      <a:pt x="144" y="42"/>
                    </a:cubicBezTo>
                    <a:cubicBezTo>
                      <a:pt x="144" y="42"/>
                      <a:pt x="144" y="42"/>
                      <a:pt x="144" y="42"/>
                    </a:cubicBezTo>
                    <a:cubicBezTo>
                      <a:pt x="143" y="41"/>
                      <a:pt x="142" y="41"/>
                      <a:pt x="141" y="42"/>
                    </a:cubicBezTo>
                    <a:cubicBezTo>
                      <a:pt x="117" y="65"/>
                      <a:pt x="117" y="65"/>
                      <a:pt x="117" y="65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88" y="95"/>
                      <a:pt x="88" y="95"/>
                      <a:pt x="88" y="95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3"/>
                      <a:pt x="116" y="73"/>
                      <a:pt x="116" y="73"/>
                    </a:cubicBezTo>
                    <a:cubicBezTo>
                      <a:pt x="118" y="71"/>
                      <a:pt x="118" y="71"/>
                      <a:pt x="118" y="71"/>
                    </a:cubicBezTo>
                    <a:cubicBezTo>
                      <a:pt x="118" y="71"/>
                      <a:pt x="118" y="71"/>
                      <a:pt x="118" y="71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42" y="47"/>
                      <a:pt x="142" y="47"/>
                      <a:pt x="142" y="47"/>
                    </a:cubicBezTo>
                    <a:cubicBezTo>
                      <a:pt x="147" y="52"/>
                      <a:pt x="150" y="59"/>
                      <a:pt x="152" y="65"/>
                    </a:cubicBezTo>
                    <a:cubicBezTo>
                      <a:pt x="155" y="72"/>
                      <a:pt x="156" y="80"/>
                      <a:pt x="156" y="88"/>
                    </a:cubicBezTo>
                    <a:cubicBezTo>
                      <a:pt x="156" y="107"/>
                      <a:pt x="149" y="124"/>
                      <a:pt x="136" y="137"/>
                    </a:cubicBezTo>
                    <a:cubicBezTo>
                      <a:pt x="124" y="149"/>
                      <a:pt x="106" y="157"/>
                      <a:pt x="88" y="157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8" y="162"/>
                      <a:pt x="88" y="162"/>
                      <a:pt x="88" y="162"/>
                    </a:cubicBezTo>
                    <a:close/>
                    <a:moveTo>
                      <a:pt x="88" y="82"/>
                    </a:move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8" y="71"/>
                      <a:pt x="98" y="71"/>
                      <a:pt x="98" y="71"/>
                    </a:cubicBezTo>
                    <a:cubicBezTo>
                      <a:pt x="100" y="69"/>
                      <a:pt x="100" y="69"/>
                      <a:pt x="100" y="69"/>
                    </a:cubicBezTo>
                    <a:cubicBezTo>
                      <a:pt x="100" y="69"/>
                      <a:pt x="100" y="69"/>
                      <a:pt x="100" y="69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5" y="34"/>
                      <a:pt x="135" y="32"/>
                      <a:pt x="134" y="31"/>
                    </a:cubicBezTo>
                    <a:cubicBezTo>
                      <a:pt x="128" y="26"/>
                      <a:pt x="120" y="22"/>
                      <a:pt x="112" y="19"/>
                    </a:cubicBezTo>
                    <a:cubicBezTo>
                      <a:pt x="104" y="16"/>
                      <a:pt x="96" y="15"/>
                      <a:pt x="88" y="15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96" y="20"/>
                      <a:pt x="103" y="21"/>
                      <a:pt x="111" y="23"/>
                    </a:cubicBezTo>
                    <a:cubicBezTo>
                      <a:pt x="117" y="26"/>
                      <a:pt x="123" y="29"/>
                      <a:pt x="129" y="33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88" y="75"/>
                      <a:pt x="88" y="75"/>
                      <a:pt x="88" y="75"/>
                    </a:cubicBezTo>
                    <a:lnTo>
                      <a:pt x="88" y="82"/>
                    </a:lnTo>
                    <a:close/>
                    <a:moveTo>
                      <a:pt x="88" y="5"/>
                    </a:moveTo>
                    <a:cubicBezTo>
                      <a:pt x="65" y="5"/>
                      <a:pt x="44" y="15"/>
                      <a:pt x="29" y="30"/>
                    </a:cubicBezTo>
                    <a:cubicBezTo>
                      <a:pt x="14" y="45"/>
                      <a:pt x="5" y="65"/>
                      <a:pt x="5" y="88"/>
                    </a:cubicBezTo>
                    <a:cubicBezTo>
                      <a:pt x="5" y="111"/>
                      <a:pt x="14" y="132"/>
                      <a:pt x="29" y="147"/>
                    </a:cubicBezTo>
                    <a:cubicBezTo>
                      <a:pt x="44" y="162"/>
                      <a:pt x="65" y="171"/>
                      <a:pt x="88" y="171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63" y="176"/>
                      <a:pt x="41" y="166"/>
                      <a:pt x="25" y="150"/>
                    </a:cubicBezTo>
                    <a:cubicBezTo>
                      <a:pt x="10" y="134"/>
                      <a:pt x="0" y="112"/>
                      <a:pt x="0" y="88"/>
                    </a:cubicBezTo>
                    <a:cubicBezTo>
                      <a:pt x="0" y="64"/>
                      <a:pt x="10" y="42"/>
                      <a:pt x="25" y="26"/>
                    </a:cubicBezTo>
                    <a:cubicBezTo>
                      <a:pt x="41" y="10"/>
                      <a:pt x="63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lose/>
                    <a:moveTo>
                      <a:pt x="88" y="15"/>
                    </a:moveTo>
                    <a:cubicBezTo>
                      <a:pt x="67" y="15"/>
                      <a:pt x="49" y="23"/>
                      <a:pt x="36" y="36"/>
                    </a:cubicBezTo>
                    <a:cubicBezTo>
                      <a:pt x="22" y="50"/>
                      <a:pt x="14" y="68"/>
                      <a:pt x="14" y="88"/>
                    </a:cubicBezTo>
                    <a:cubicBezTo>
                      <a:pt x="14" y="97"/>
                      <a:pt x="16" y="105"/>
                      <a:pt x="18" y="113"/>
                    </a:cubicBezTo>
                    <a:cubicBezTo>
                      <a:pt x="21" y="121"/>
                      <a:pt x="25" y="128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2" y="136"/>
                      <a:pt x="33" y="136"/>
                      <a:pt x="34" y="135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75"/>
                      <a:pt x="88" y="75"/>
                      <a:pt x="88" y="75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33" y="130"/>
                      <a:pt x="33" y="130"/>
                      <a:pt x="33" y="130"/>
                    </a:cubicBezTo>
                    <a:cubicBezTo>
                      <a:pt x="29" y="124"/>
                      <a:pt x="25" y="118"/>
                      <a:pt x="23" y="111"/>
                    </a:cubicBezTo>
                    <a:cubicBezTo>
                      <a:pt x="20" y="104"/>
                      <a:pt x="19" y="96"/>
                      <a:pt x="19" y="88"/>
                    </a:cubicBezTo>
                    <a:cubicBezTo>
                      <a:pt x="19" y="69"/>
                      <a:pt x="27" y="52"/>
                      <a:pt x="39" y="40"/>
                    </a:cubicBezTo>
                    <a:cubicBezTo>
                      <a:pt x="51" y="27"/>
                      <a:pt x="69" y="20"/>
                      <a:pt x="88" y="20"/>
                    </a:cubicBezTo>
                    <a:cubicBezTo>
                      <a:pt x="88" y="15"/>
                      <a:pt x="88" y="15"/>
                      <a:pt x="88" y="15"/>
                    </a:cubicBezTo>
                    <a:close/>
                    <a:moveTo>
                      <a:pt x="88" y="95"/>
                    </a:moveTo>
                    <a:cubicBezTo>
                      <a:pt x="80" y="103"/>
                      <a:pt x="80" y="103"/>
                      <a:pt x="80" y="103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5" y="108"/>
                      <a:pt x="75" y="108"/>
                      <a:pt x="75" y="108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0" y="143"/>
                      <a:pt x="40" y="144"/>
                      <a:pt x="41" y="145"/>
                    </a:cubicBezTo>
                    <a:cubicBezTo>
                      <a:pt x="47" y="150"/>
                      <a:pt x="55" y="155"/>
                      <a:pt x="63" y="157"/>
                    </a:cubicBezTo>
                    <a:cubicBezTo>
                      <a:pt x="71" y="160"/>
                      <a:pt x="79" y="162"/>
                      <a:pt x="88" y="162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79" y="157"/>
                      <a:pt x="72" y="156"/>
                      <a:pt x="64" y="153"/>
                    </a:cubicBezTo>
                    <a:cubicBezTo>
                      <a:pt x="58" y="151"/>
                      <a:pt x="52" y="147"/>
                      <a:pt x="46" y="143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8" y="102"/>
                      <a:pt x="88" y="102"/>
                      <a:pt x="88" y="102"/>
                    </a:cubicBezTo>
                    <a:lnTo>
                      <a:pt x="88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6" name="Freeform 170"/>
              <p:cNvSpPr>
                <a:spLocks noEditPoints="1"/>
              </p:cNvSpPr>
              <p:nvPr/>
            </p:nvSpPr>
            <p:spPr bwMode="auto">
              <a:xfrm>
                <a:off x="9683751" y="2262188"/>
                <a:ext cx="420688" cy="114300"/>
              </a:xfrm>
              <a:custGeom>
                <a:avLst/>
                <a:gdLst>
                  <a:gd name="T0" fmla="*/ 157 w 186"/>
                  <a:gd name="T1" fmla="*/ 37 h 50"/>
                  <a:gd name="T2" fmla="*/ 164 w 186"/>
                  <a:gd name="T3" fmla="*/ 45 h 50"/>
                  <a:gd name="T4" fmla="*/ 148 w 186"/>
                  <a:gd name="T5" fmla="*/ 4 h 50"/>
                  <a:gd name="T6" fmla="*/ 135 w 186"/>
                  <a:gd name="T7" fmla="*/ 7 h 50"/>
                  <a:gd name="T8" fmla="*/ 133 w 186"/>
                  <a:gd name="T9" fmla="*/ 10 h 50"/>
                  <a:gd name="T10" fmla="*/ 93 w 186"/>
                  <a:gd name="T11" fmla="*/ 10 h 50"/>
                  <a:gd name="T12" fmla="*/ 128 w 186"/>
                  <a:gd name="T13" fmla="*/ 6 h 50"/>
                  <a:gd name="T14" fmla="*/ 126 w 186"/>
                  <a:gd name="T15" fmla="*/ 2 h 50"/>
                  <a:gd name="T16" fmla="*/ 149 w 186"/>
                  <a:gd name="T17" fmla="*/ 0 h 50"/>
                  <a:gd name="T18" fmla="*/ 151 w 186"/>
                  <a:gd name="T19" fmla="*/ 1 h 50"/>
                  <a:gd name="T20" fmla="*/ 186 w 186"/>
                  <a:gd name="T21" fmla="*/ 47 h 50"/>
                  <a:gd name="T22" fmla="*/ 163 w 186"/>
                  <a:gd name="T23" fmla="*/ 50 h 50"/>
                  <a:gd name="T24" fmla="*/ 161 w 186"/>
                  <a:gd name="T25" fmla="*/ 49 h 50"/>
                  <a:gd name="T26" fmla="*/ 93 w 186"/>
                  <a:gd name="T27" fmla="*/ 42 h 50"/>
                  <a:gd name="T28" fmla="*/ 93 w 186"/>
                  <a:gd name="T29" fmla="*/ 30 h 50"/>
                  <a:gd name="T30" fmla="*/ 148 w 186"/>
                  <a:gd name="T31" fmla="*/ 30 h 50"/>
                  <a:gd name="T32" fmla="*/ 150 w 186"/>
                  <a:gd name="T33" fmla="*/ 26 h 50"/>
                  <a:gd name="T34" fmla="*/ 142 w 186"/>
                  <a:gd name="T35" fmla="*/ 17 h 50"/>
                  <a:gd name="T36" fmla="*/ 93 w 186"/>
                  <a:gd name="T37" fmla="*/ 22 h 50"/>
                  <a:gd name="T38" fmla="*/ 143 w 186"/>
                  <a:gd name="T39" fmla="*/ 25 h 50"/>
                  <a:gd name="T40" fmla="*/ 93 w 186"/>
                  <a:gd name="T41" fmla="*/ 30 h 50"/>
                  <a:gd name="T42" fmla="*/ 93 w 186"/>
                  <a:gd name="T43" fmla="*/ 37 h 50"/>
                  <a:gd name="T44" fmla="*/ 31 w 186"/>
                  <a:gd name="T45" fmla="*/ 42 h 50"/>
                  <a:gd name="T46" fmla="*/ 24 w 186"/>
                  <a:gd name="T47" fmla="*/ 50 h 50"/>
                  <a:gd name="T48" fmla="*/ 3 w 186"/>
                  <a:gd name="T49" fmla="*/ 50 h 50"/>
                  <a:gd name="T50" fmla="*/ 1 w 186"/>
                  <a:gd name="T51" fmla="*/ 46 h 50"/>
                  <a:gd name="T52" fmla="*/ 37 w 186"/>
                  <a:gd name="T53" fmla="*/ 0 h 50"/>
                  <a:gd name="T54" fmla="*/ 58 w 186"/>
                  <a:gd name="T55" fmla="*/ 0 h 50"/>
                  <a:gd name="T56" fmla="*/ 60 w 186"/>
                  <a:gd name="T57" fmla="*/ 3 h 50"/>
                  <a:gd name="T58" fmla="*/ 93 w 186"/>
                  <a:gd name="T59" fmla="*/ 6 h 50"/>
                  <a:gd name="T60" fmla="*/ 53 w 186"/>
                  <a:gd name="T61" fmla="*/ 10 h 50"/>
                  <a:gd name="T62" fmla="*/ 51 w 186"/>
                  <a:gd name="T63" fmla="*/ 6 h 50"/>
                  <a:gd name="T64" fmla="*/ 38 w 186"/>
                  <a:gd name="T65" fmla="*/ 4 h 50"/>
                  <a:gd name="T66" fmla="*/ 22 w 186"/>
                  <a:gd name="T67" fmla="*/ 45 h 50"/>
                  <a:gd name="T68" fmla="*/ 29 w 186"/>
                  <a:gd name="T69" fmla="*/ 37 h 50"/>
                  <a:gd name="T70" fmla="*/ 93 w 186"/>
                  <a:gd name="T71" fmla="*/ 17 h 50"/>
                  <a:gd name="T72" fmla="*/ 44 w 186"/>
                  <a:gd name="T73" fmla="*/ 17 h 50"/>
                  <a:gd name="T74" fmla="*/ 36 w 186"/>
                  <a:gd name="T75" fmla="*/ 26 h 50"/>
                  <a:gd name="T76" fmla="*/ 38 w 186"/>
                  <a:gd name="T77" fmla="*/ 30 h 50"/>
                  <a:gd name="T78" fmla="*/ 93 w 186"/>
                  <a:gd name="T79" fmla="*/ 25 h 50"/>
                  <a:gd name="T80" fmla="*/ 45 w 186"/>
                  <a:gd name="T81" fmla="*/ 22 h 50"/>
                  <a:gd name="T82" fmla="*/ 93 w 186"/>
                  <a:gd name="T83" fmla="*/ 1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6" h="50">
                    <a:moveTo>
                      <a:pt x="93" y="37"/>
                    </a:move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7"/>
                      <a:pt x="159" y="38"/>
                      <a:pt x="159" y="38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79" y="45"/>
                      <a:pt x="179" y="45"/>
                      <a:pt x="179" y="45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36" y="8"/>
                      <a:pt x="136" y="9"/>
                      <a:pt x="135" y="10"/>
                    </a:cubicBezTo>
                    <a:cubicBezTo>
                      <a:pt x="134" y="10"/>
                      <a:pt x="134" y="10"/>
                      <a:pt x="133" y="10"/>
                    </a:cubicBezTo>
                    <a:cubicBezTo>
                      <a:pt x="133" y="10"/>
                      <a:pt x="133" y="10"/>
                      <a:pt x="133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128" y="6"/>
                      <a:pt x="128" y="6"/>
                      <a:pt x="128" y="6"/>
                    </a:cubicBezTo>
                    <a:cubicBezTo>
                      <a:pt x="127" y="4"/>
                      <a:pt x="127" y="4"/>
                      <a:pt x="127" y="4"/>
                    </a:cubicBezTo>
                    <a:cubicBezTo>
                      <a:pt x="127" y="3"/>
                      <a:pt x="126" y="3"/>
                      <a:pt x="126" y="2"/>
                    </a:cubicBezTo>
                    <a:cubicBezTo>
                      <a:pt x="126" y="1"/>
                      <a:pt x="127" y="0"/>
                      <a:pt x="12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0" y="0"/>
                      <a:pt x="151" y="0"/>
                      <a:pt x="151" y="1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6" y="46"/>
                      <a:pt x="186" y="47"/>
                      <a:pt x="186" y="47"/>
                    </a:cubicBezTo>
                    <a:cubicBezTo>
                      <a:pt x="186" y="48"/>
                      <a:pt x="185" y="50"/>
                      <a:pt x="184" y="50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2" y="50"/>
                      <a:pt x="161" y="49"/>
                      <a:pt x="161" y="49"/>
                    </a:cubicBezTo>
                    <a:cubicBezTo>
                      <a:pt x="156" y="42"/>
                      <a:pt x="156" y="42"/>
                      <a:pt x="156" y="42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37"/>
                      <a:pt x="93" y="37"/>
                      <a:pt x="93" y="37"/>
                    </a:cubicBezTo>
                    <a:close/>
                    <a:moveTo>
                      <a:pt x="93" y="30"/>
                    </a:moveTo>
                    <a:cubicBezTo>
                      <a:pt x="148" y="30"/>
                      <a:pt x="148" y="30"/>
                      <a:pt x="148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9" y="30"/>
                      <a:pt x="149" y="30"/>
                      <a:pt x="150" y="30"/>
                    </a:cubicBezTo>
                    <a:cubicBezTo>
                      <a:pt x="151" y="29"/>
                      <a:pt x="151" y="27"/>
                      <a:pt x="150" y="26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44" y="18"/>
                      <a:pt x="143" y="17"/>
                      <a:pt x="142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3" y="25"/>
                      <a:pt x="143" y="25"/>
                      <a:pt x="143" y="25"/>
                    </a:cubicBezTo>
                    <a:cubicBezTo>
                      <a:pt x="93" y="25"/>
                      <a:pt x="93" y="25"/>
                      <a:pt x="93" y="25"/>
                    </a:cubicBezTo>
                    <a:lnTo>
                      <a:pt x="93" y="30"/>
                    </a:lnTo>
                    <a:close/>
                    <a:moveTo>
                      <a:pt x="29" y="37"/>
                    </a:moveTo>
                    <a:cubicBezTo>
                      <a:pt x="93" y="37"/>
                      <a:pt x="93" y="37"/>
                      <a:pt x="93" y="37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5" y="49"/>
                      <a:pt x="24" y="50"/>
                      <a:pt x="24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2" y="50"/>
                      <a:pt x="2" y="49"/>
                      <a:pt x="2" y="49"/>
                    </a:cubicBezTo>
                    <a:cubicBezTo>
                      <a:pt x="0" y="48"/>
                      <a:pt x="0" y="47"/>
                      <a:pt x="1" y="46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0"/>
                      <a:pt x="36" y="0"/>
                      <a:pt x="3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60" y="1"/>
                      <a:pt x="60" y="2"/>
                      <a:pt x="60" y="3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2" y="10"/>
                      <a:pt x="51" y="9"/>
                      <a:pt x="51" y="8"/>
                    </a:cubicBezTo>
                    <a:cubicBezTo>
                      <a:pt x="51" y="7"/>
                      <a:pt x="51" y="7"/>
                      <a:pt x="51" y="6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8" y="38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lose/>
                    <a:moveTo>
                      <a:pt x="93" y="17"/>
                    </a:move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3" y="18"/>
                      <a:pt x="42" y="18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7"/>
                      <a:pt x="36" y="27"/>
                      <a:pt x="36" y="28"/>
                    </a:cubicBezTo>
                    <a:cubicBezTo>
                      <a:pt x="36" y="29"/>
                      <a:pt x="37" y="30"/>
                      <a:pt x="38" y="30"/>
                    </a:cubicBezTo>
                    <a:cubicBezTo>
                      <a:pt x="93" y="30"/>
                      <a:pt x="93" y="30"/>
                      <a:pt x="93" y="30"/>
                    </a:cubicBezTo>
                    <a:cubicBezTo>
                      <a:pt x="93" y="25"/>
                      <a:pt x="93" y="25"/>
                      <a:pt x="9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93" y="22"/>
                      <a:pt x="93" y="22"/>
                      <a:pt x="93" y="22"/>
                    </a:cubicBezTo>
                    <a:lnTo>
                      <a:pt x="9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7" name="Freeform 172"/>
              <p:cNvSpPr>
                <a:spLocks noEditPoints="1"/>
              </p:cNvSpPr>
              <p:nvPr/>
            </p:nvSpPr>
            <p:spPr bwMode="auto">
              <a:xfrm>
                <a:off x="6910388" y="3416300"/>
                <a:ext cx="90488" cy="85725"/>
              </a:xfrm>
              <a:custGeom>
                <a:avLst/>
                <a:gdLst>
                  <a:gd name="T0" fmla="*/ 27 w 40"/>
                  <a:gd name="T1" fmla="*/ 7 h 38"/>
                  <a:gd name="T2" fmla="*/ 20 w 40"/>
                  <a:gd name="T3" fmla="*/ 16 h 38"/>
                  <a:gd name="T4" fmla="*/ 20 w 40"/>
                  <a:gd name="T5" fmla="*/ 8 h 38"/>
                  <a:gd name="T6" fmla="*/ 25 w 40"/>
                  <a:gd name="T7" fmla="*/ 2 h 38"/>
                  <a:gd name="T8" fmla="*/ 26 w 40"/>
                  <a:gd name="T9" fmla="*/ 1 h 38"/>
                  <a:gd name="T10" fmla="*/ 29 w 40"/>
                  <a:gd name="T11" fmla="*/ 2 h 38"/>
                  <a:gd name="T12" fmla="*/ 33 w 40"/>
                  <a:gd name="T13" fmla="*/ 6 h 38"/>
                  <a:gd name="T14" fmla="*/ 38 w 40"/>
                  <a:gd name="T15" fmla="*/ 9 h 38"/>
                  <a:gd name="T16" fmla="*/ 38 w 40"/>
                  <a:gd name="T17" fmla="*/ 9 h 38"/>
                  <a:gd name="T18" fmla="*/ 39 w 40"/>
                  <a:gd name="T19" fmla="*/ 9 h 38"/>
                  <a:gd name="T20" fmla="*/ 39 w 40"/>
                  <a:gd name="T21" fmla="*/ 12 h 38"/>
                  <a:gd name="T22" fmla="*/ 20 w 40"/>
                  <a:gd name="T23" fmla="*/ 37 h 38"/>
                  <a:gd name="T24" fmla="*/ 20 w 40"/>
                  <a:gd name="T25" fmla="*/ 37 h 38"/>
                  <a:gd name="T26" fmla="*/ 20 w 40"/>
                  <a:gd name="T27" fmla="*/ 30 h 38"/>
                  <a:gd name="T28" fmla="*/ 33 w 40"/>
                  <a:gd name="T29" fmla="*/ 12 h 38"/>
                  <a:gd name="T30" fmla="*/ 30 w 40"/>
                  <a:gd name="T31" fmla="*/ 10 h 38"/>
                  <a:gd name="T32" fmla="*/ 27 w 40"/>
                  <a:gd name="T33" fmla="*/ 7 h 38"/>
                  <a:gd name="T34" fmla="*/ 20 w 40"/>
                  <a:gd name="T35" fmla="*/ 16 h 38"/>
                  <a:gd name="T36" fmla="*/ 7 w 40"/>
                  <a:gd name="T37" fmla="*/ 34 h 38"/>
                  <a:gd name="T38" fmla="*/ 17 w 40"/>
                  <a:gd name="T39" fmla="*/ 34 h 38"/>
                  <a:gd name="T40" fmla="*/ 20 w 40"/>
                  <a:gd name="T41" fmla="*/ 30 h 38"/>
                  <a:gd name="T42" fmla="*/ 20 w 40"/>
                  <a:gd name="T43" fmla="*/ 37 h 38"/>
                  <a:gd name="T44" fmla="*/ 18 w 40"/>
                  <a:gd name="T45" fmla="*/ 38 h 38"/>
                  <a:gd name="T46" fmla="*/ 2 w 40"/>
                  <a:gd name="T47" fmla="*/ 38 h 38"/>
                  <a:gd name="T48" fmla="*/ 2 w 40"/>
                  <a:gd name="T49" fmla="*/ 38 h 38"/>
                  <a:gd name="T50" fmla="*/ 1 w 40"/>
                  <a:gd name="T51" fmla="*/ 38 h 38"/>
                  <a:gd name="T52" fmla="*/ 0 w 40"/>
                  <a:gd name="T53" fmla="*/ 35 h 38"/>
                  <a:gd name="T54" fmla="*/ 20 w 40"/>
                  <a:gd name="T55" fmla="*/ 8 h 38"/>
                  <a:gd name="T56" fmla="*/ 20 w 40"/>
                  <a:gd name="T57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0" h="38">
                    <a:moveTo>
                      <a:pt x="27" y="7"/>
                    </a:move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29" y="1"/>
                      <a:pt x="29" y="2"/>
                    </a:cubicBezTo>
                    <a:cubicBezTo>
                      <a:pt x="30" y="4"/>
                      <a:pt x="31" y="5"/>
                      <a:pt x="33" y="6"/>
                    </a:cubicBezTo>
                    <a:cubicBezTo>
                      <a:pt x="34" y="8"/>
                      <a:pt x="36" y="8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9" y="9"/>
                      <a:pt x="39" y="9"/>
                    </a:cubicBezTo>
                    <a:cubicBezTo>
                      <a:pt x="40" y="10"/>
                      <a:pt x="40" y="11"/>
                      <a:pt x="39" y="12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2"/>
                      <a:pt x="31" y="11"/>
                      <a:pt x="30" y="10"/>
                    </a:cubicBezTo>
                    <a:cubicBezTo>
                      <a:pt x="29" y="9"/>
                      <a:pt x="28" y="8"/>
                      <a:pt x="27" y="7"/>
                    </a:cubicBezTo>
                    <a:close/>
                    <a:moveTo>
                      <a:pt x="20" y="16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19" y="38"/>
                      <a:pt x="18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0" y="37"/>
                      <a:pt x="0" y="36"/>
                      <a:pt x="0" y="35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8" name="Freeform 173"/>
              <p:cNvSpPr>
                <a:spLocks noEditPoints="1"/>
              </p:cNvSpPr>
              <p:nvPr/>
            </p:nvSpPr>
            <p:spPr bwMode="auto">
              <a:xfrm>
                <a:off x="6973888" y="3384550"/>
                <a:ext cx="52388" cy="50800"/>
              </a:xfrm>
              <a:custGeom>
                <a:avLst/>
                <a:gdLst>
                  <a:gd name="T0" fmla="*/ 12 w 23"/>
                  <a:gd name="T1" fmla="*/ 18 h 23"/>
                  <a:gd name="T2" fmla="*/ 12 w 23"/>
                  <a:gd name="T3" fmla="*/ 18 h 23"/>
                  <a:gd name="T4" fmla="*/ 13 w 23"/>
                  <a:gd name="T5" fmla="*/ 18 h 23"/>
                  <a:gd name="T6" fmla="*/ 13 w 23"/>
                  <a:gd name="T7" fmla="*/ 18 h 23"/>
                  <a:gd name="T8" fmla="*/ 18 w 23"/>
                  <a:gd name="T9" fmla="*/ 12 h 23"/>
                  <a:gd name="T10" fmla="*/ 18 w 23"/>
                  <a:gd name="T11" fmla="*/ 11 h 23"/>
                  <a:gd name="T12" fmla="*/ 18 w 23"/>
                  <a:gd name="T13" fmla="*/ 11 h 23"/>
                  <a:gd name="T14" fmla="*/ 18 w 23"/>
                  <a:gd name="T15" fmla="*/ 11 h 23"/>
                  <a:gd name="T16" fmla="*/ 18 w 23"/>
                  <a:gd name="T17" fmla="*/ 10 h 23"/>
                  <a:gd name="T18" fmla="*/ 12 w 23"/>
                  <a:gd name="T19" fmla="*/ 5 h 23"/>
                  <a:gd name="T20" fmla="*/ 12 w 23"/>
                  <a:gd name="T21" fmla="*/ 0 h 23"/>
                  <a:gd name="T22" fmla="*/ 19 w 23"/>
                  <a:gd name="T23" fmla="*/ 2 h 23"/>
                  <a:gd name="T24" fmla="*/ 23 w 23"/>
                  <a:gd name="T25" fmla="*/ 9 h 23"/>
                  <a:gd name="T26" fmla="*/ 23 w 23"/>
                  <a:gd name="T27" fmla="*/ 10 h 23"/>
                  <a:gd name="T28" fmla="*/ 23 w 23"/>
                  <a:gd name="T29" fmla="*/ 10 h 23"/>
                  <a:gd name="T30" fmla="*/ 23 w 23"/>
                  <a:gd name="T31" fmla="*/ 11 h 23"/>
                  <a:gd name="T32" fmla="*/ 23 w 23"/>
                  <a:gd name="T33" fmla="*/ 11 h 23"/>
                  <a:gd name="T34" fmla="*/ 23 w 23"/>
                  <a:gd name="T35" fmla="*/ 11 h 23"/>
                  <a:gd name="T36" fmla="*/ 21 w 23"/>
                  <a:gd name="T37" fmla="*/ 19 h 23"/>
                  <a:gd name="T38" fmla="*/ 14 w 23"/>
                  <a:gd name="T39" fmla="*/ 23 h 23"/>
                  <a:gd name="T40" fmla="*/ 14 w 23"/>
                  <a:gd name="T41" fmla="*/ 23 h 23"/>
                  <a:gd name="T42" fmla="*/ 13 w 23"/>
                  <a:gd name="T43" fmla="*/ 23 h 23"/>
                  <a:gd name="T44" fmla="*/ 12 w 23"/>
                  <a:gd name="T45" fmla="*/ 23 h 23"/>
                  <a:gd name="T46" fmla="*/ 12 w 23"/>
                  <a:gd name="T47" fmla="*/ 18 h 23"/>
                  <a:gd name="T48" fmla="*/ 12 w 23"/>
                  <a:gd name="T49" fmla="*/ 18 h 23"/>
                  <a:gd name="T50" fmla="*/ 12 w 23"/>
                  <a:gd name="T51" fmla="*/ 23 h 23"/>
                  <a:gd name="T52" fmla="*/ 0 w 23"/>
                  <a:gd name="T53" fmla="*/ 14 h 23"/>
                  <a:gd name="T54" fmla="*/ 0 w 23"/>
                  <a:gd name="T55" fmla="*/ 14 h 23"/>
                  <a:gd name="T56" fmla="*/ 0 w 23"/>
                  <a:gd name="T57" fmla="*/ 13 h 23"/>
                  <a:gd name="T58" fmla="*/ 0 w 23"/>
                  <a:gd name="T59" fmla="*/ 13 h 23"/>
                  <a:gd name="T60" fmla="*/ 9 w 23"/>
                  <a:gd name="T61" fmla="*/ 0 h 23"/>
                  <a:gd name="T62" fmla="*/ 9 w 23"/>
                  <a:gd name="T63" fmla="*/ 0 h 23"/>
                  <a:gd name="T64" fmla="*/ 12 w 23"/>
                  <a:gd name="T65" fmla="*/ 0 h 23"/>
                  <a:gd name="T66" fmla="*/ 11 w 23"/>
                  <a:gd name="T67" fmla="*/ 5 h 23"/>
                  <a:gd name="T68" fmla="*/ 10 w 23"/>
                  <a:gd name="T69" fmla="*/ 5 h 23"/>
                  <a:gd name="T70" fmla="*/ 5 w 23"/>
                  <a:gd name="T71" fmla="*/ 13 h 23"/>
                  <a:gd name="T72" fmla="*/ 5 w 23"/>
                  <a:gd name="T73" fmla="*/ 13 h 23"/>
                  <a:gd name="T74" fmla="*/ 5 w 23"/>
                  <a:gd name="T75" fmla="*/ 13 h 23"/>
                  <a:gd name="T76" fmla="*/ 12 w 23"/>
                  <a:gd name="T7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" h="23">
                    <a:moveTo>
                      <a:pt x="12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5" y="18"/>
                      <a:pt x="16" y="17"/>
                      <a:pt x="17" y="16"/>
                    </a:cubicBezTo>
                    <a:cubicBezTo>
                      <a:pt x="18" y="15"/>
                      <a:pt x="18" y="13"/>
                      <a:pt x="18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7" y="7"/>
                      <a:pt x="16" y="6"/>
                    </a:cubicBezTo>
                    <a:cubicBezTo>
                      <a:pt x="15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7" y="1"/>
                      <a:pt x="19" y="2"/>
                    </a:cubicBezTo>
                    <a:cubicBezTo>
                      <a:pt x="21" y="4"/>
                      <a:pt x="22" y="6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4"/>
                      <a:pt x="22" y="17"/>
                      <a:pt x="21" y="19"/>
                    </a:cubicBezTo>
                    <a:cubicBezTo>
                      <a:pt x="19" y="21"/>
                      <a:pt x="17" y="22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lnTo>
                      <a:pt x="12" y="18"/>
                    </a:lnTo>
                    <a:close/>
                    <a:moveTo>
                      <a:pt x="12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3"/>
                      <a:pt x="6" y="22"/>
                      <a:pt x="4" y="21"/>
                    </a:cubicBezTo>
                    <a:cubicBezTo>
                      <a:pt x="2" y="19"/>
                      <a:pt x="1" y="17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0"/>
                      <a:pt x="0" y="7"/>
                      <a:pt x="2" y="5"/>
                    </a:cubicBezTo>
                    <a:cubicBezTo>
                      <a:pt x="4" y="3"/>
                      <a:pt x="6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5"/>
                      <a:pt x="7" y="6"/>
                      <a:pt x="6" y="8"/>
                    </a:cubicBezTo>
                    <a:cubicBezTo>
                      <a:pt x="5" y="9"/>
                      <a:pt x="5" y="11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7"/>
                    </a:cubicBezTo>
                    <a:cubicBezTo>
                      <a:pt x="8" y="18"/>
                      <a:pt x="10" y="18"/>
                      <a:pt x="1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9" name="Freeform 174"/>
              <p:cNvSpPr>
                <a:spLocks noEditPoints="1"/>
              </p:cNvSpPr>
              <p:nvPr/>
            </p:nvSpPr>
            <p:spPr bwMode="auto">
              <a:xfrm>
                <a:off x="7051676" y="3416300"/>
                <a:ext cx="88900" cy="85725"/>
              </a:xfrm>
              <a:custGeom>
                <a:avLst/>
                <a:gdLst>
                  <a:gd name="T0" fmla="*/ 23 w 40"/>
                  <a:gd name="T1" fmla="*/ 34 h 38"/>
                  <a:gd name="T2" fmla="*/ 33 w 40"/>
                  <a:gd name="T3" fmla="*/ 34 h 38"/>
                  <a:gd name="T4" fmla="*/ 20 w 40"/>
                  <a:gd name="T5" fmla="*/ 16 h 38"/>
                  <a:gd name="T6" fmla="*/ 20 w 40"/>
                  <a:gd name="T7" fmla="*/ 8 h 38"/>
                  <a:gd name="T8" fmla="*/ 39 w 40"/>
                  <a:gd name="T9" fmla="*/ 34 h 38"/>
                  <a:gd name="T10" fmla="*/ 40 w 40"/>
                  <a:gd name="T11" fmla="*/ 36 h 38"/>
                  <a:gd name="T12" fmla="*/ 37 w 40"/>
                  <a:gd name="T13" fmla="*/ 38 h 38"/>
                  <a:gd name="T14" fmla="*/ 21 w 40"/>
                  <a:gd name="T15" fmla="*/ 38 h 38"/>
                  <a:gd name="T16" fmla="*/ 21 w 40"/>
                  <a:gd name="T17" fmla="*/ 38 h 38"/>
                  <a:gd name="T18" fmla="*/ 20 w 40"/>
                  <a:gd name="T19" fmla="*/ 37 h 38"/>
                  <a:gd name="T20" fmla="*/ 20 w 40"/>
                  <a:gd name="T21" fmla="*/ 37 h 38"/>
                  <a:gd name="T22" fmla="*/ 20 w 40"/>
                  <a:gd name="T23" fmla="*/ 30 h 38"/>
                  <a:gd name="T24" fmla="*/ 23 w 40"/>
                  <a:gd name="T25" fmla="*/ 34 h 38"/>
                  <a:gd name="T26" fmla="*/ 20 w 40"/>
                  <a:gd name="T27" fmla="*/ 16 h 38"/>
                  <a:gd name="T28" fmla="*/ 13 w 40"/>
                  <a:gd name="T29" fmla="*/ 7 h 38"/>
                  <a:gd name="T30" fmla="*/ 10 w 40"/>
                  <a:gd name="T31" fmla="*/ 10 h 38"/>
                  <a:gd name="T32" fmla="*/ 6 w 40"/>
                  <a:gd name="T33" fmla="*/ 12 h 38"/>
                  <a:gd name="T34" fmla="*/ 20 w 40"/>
                  <a:gd name="T35" fmla="*/ 30 h 38"/>
                  <a:gd name="T36" fmla="*/ 20 w 40"/>
                  <a:gd name="T37" fmla="*/ 37 h 38"/>
                  <a:gd name="T38" fmla="*/ 0 w 40"/>
                  <a:gd name="T39" fmla="*/ 12 h 38"/>
                  <a:gd name="T40" fmla="*/ 0 w 40"/>
                  <a:gd name="T41" fmla="*/ 11 h 38"/>
                  <a:gd name="T42" fmla="*/ 2 w 40"/>
                  <a:gd name="T43" fmla="*/ 9 h 38"/>
                  <a:gd name="T44" fmla="*/ 7 w 40"/>
                  <a:gd name="T45" fmla="*/ 6 h 38"/>
                  <a:gd name="T46" fmla="*/ 10 w 40"/>
                  <a:gd name="T47" fmla="*/ 2 h 38"/>
                  <a:gd name="T48" fmla="*/ 11 w 40"/>
                  <a:gd name="T49" fmla="*/ 1 h 38"/>
                  <a:gd name="T50" fmla="*/ 14 w 40"/>
                  <a:gd name="T51" fmla="*/ 2 h 38"/>
                  <a:gd name="T52" fmla="*/ 20 w 40"/>
                  <a:gd name="T53" fmla="*/ 8 h 38"/>
                  <a:gd name="T54" fmla="*/ 20 w 40"/>
                  <a:gd name="T55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38">
                    <a:moveTo>
                      <a:pt x="23" y="34"/>
                    </a:moveTo>
                    <a:cubicBezTo>
                      <a:pt x="33" y="34"/>
                      <a:pt x="33" y="34"/>
                      <a:pt x="33" y="3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5"/>
                      <a:pt x="40" y="35"/>
                      <a:pt x="40" y="36"/>
                    </a:cubicBezTo>
                    <a:cubicBezTo>
                      <a:pt x="40" y="37"/>
                      <a:pt x="39" y="38"/>
                      <a:pt x="37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1" y="38"/>
                      <a:pt x="20" y="38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lnTo>
                      <a:pt x="23" y="34"/>
                    </a:lnTo>
                    <a:close/>
                    <a:moveTo>
                      <a:pt x="20" y="16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2" y="8"/>
                      <a:pt x="11" y="9"/>
                      <a:pt x="10" y="10"/>
                    </a:cubicBezTo>
                    <a:cubicBezTo>
                      <a:pt x="9" y="11"/>
                      <a:pt x="8" y="12"/>
                      <a:pt x="6" y="12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0"/>
                      <a:pt x="1" y="9"/>
                      <a:pt x="2" y="9"/>
                    </a:cubicBezTo>
                    <a:cubicBezTo>
                      <a:pt x="4" y="8"/>
                      <a:pt x="6" y="8"/>
                      <a:pt x="7" y="6"/>
                    </a:cubicBezTo>
                    <a:cubicBezTo>
                      <a:pt x="8" y="5"/>
                      <a:pt x="10" y="4"/>
                      <a:pt x="10" y="2"/>
                    </a:cubicBezTo>
                    <a:cubicBezTo>
                      <a:pt x="10" y="2"/>
                      <a:pt x="11" y="2"/>
                      <a:pt x="11" y="1"/>
                    </a:cubicBezTo>
                    <a:cubicBezTo>
                      <a:pt x="12" y="0"/>
                      <a:pt x="14" y="1"/>
                      <a:pt x="14" y="2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0" name="Freeform 175"/>
              <p:cNvSpPr>
                <a:spLocks noEditPoints="1"/>
              </p:cNvSpPr>
              <p:nvPr/>
            </p:nvSpPr>
            <p:spPr bwMode="auto">
              <a:xfrm>
                <a:off x="7026276" y="3384550"/>
                <a:ext cx="52388" cy="50800"/>
              </a:xfrm>
              <a:custGeom>
                <a:avLst/>
                <a:gdLst>
                  <a:gd name="T0" fmla="*/ 12 w 23"/>
                  <a:gd name="T1" fmla="*/ 5 h 23"/>
                  <a:gd name="T2" fmla="*/ 11 w 23"/>
                  <a:gd name="T3" fmla="*/ 0 h 23"/>
                  <a:gd name="T4" fmla="*/ 14 w 23"/>
                  <a:gd name="T5" fmla="*/ 0 h 23"/>
                  <a:gd name="T6" fmla="*/ 21 w 23"/>
                  <a:gd name="T7" fmla="*/ 5 h 23"/>
                  <a:gd name="T8" fmla="*/ 23 w 23"/>
                  <a:gd name="T9" fmla="*/ 13 h 23"/>
                  <a:gd name="T10" fmla="*/ 23 w 23"/>
                  <a:gd name="T11" fmla="*/ 13 h 23"/>
                  <a:gd name="T12" fmla="*/ 23 w 23"/>
                  <a:gd name="T13" fmla="*/ 14 h 23"/>
                  <a:gd name="T14" fmla="*/ 11 w 23"/>
                  <a:gd name="T15" fmla="*/ 23 h 23"/>
                  <a:gd name="T16" fmla="*/ 11 w 23"/>
                  <a:gd name="T17" fmla="*/ 18 h 23"/>
                  <a:gd name="T18" fmla="*/ 15 w 23"/>
                  <a:gd name="T19" fmla="*/ 17 h 23"/>
                  <a:gd name="T20" fmla="*/ 18 w 23"/>
                  <a:gd name="T21" fmla="*/ 13 h 23"/>
                  <a:gd name="T22" fmla="*/ 18 w 23"/>
                  <a:gd name="T23" fmla="*/ 13 h 23"/>
                  <a:gd name="T24" fmla="*/ 13 w 23"/>
                  <a:gd name="T25" fmla="*/ 5 h 23"/>
                  <a:gd name="T26" fmla="*/ 11 w 23"/>
                  <a:gd name="T27" fmla="*/ 5 h 23"/>
                  <a:gd name="T28" fmla="*/ 5 w 23"/>
                  <a:gd name="T29" fmla="*/ 10 h 23"/>
                  <a:gd name="T30" fmla="*/ 4 w 23"/>
                  <a:gd name="T31" fmla="*/ 11 h 23"/>
                  <a:gd name="T32" fmla="*/ 4 w 23"/>
                  <a:gd name="T33" fmla="*/ 11 h 23"/>
                  <a:gd name="T34" fmla="*/ 4 w 23"/>
                  <a:gd name="T35" fmla="*/ 12 h 23"/>
                  <a:gd name="T36" fmla="*/ 6 w 23"/>
                  <a:gd name="T37" fmla="*/ 16 h 23"/>
                  <a:gd name="T38" fmla="*/ 10 w 23"/>
                  <a:gd name="T39" fmla="*/ 18 h 23"/>
                  <a:gd name="T40" fmla="*/ 10 w 23"/>
                  <a:gd name="T41" fmla="*/ 18 h 23"/>
                  <a:gd name="T42" fmla="*/ 11 w 23"/>
                  <a:gd name="T43" fmla="*/ 18 h 23"/>
                  <a:gd name="T44" fmla="*/ 11 w 23"/>
                  <a:gd name="T45" fmla="*/ 18 h 23"/>
                  <a:gd name="T46" fmla="*/ 11 w 23"/>
                  <a:gd name="T47" fmla="*/ 23 h 23"/>
                  <a:gd name="T48" fmla="*/ 10 w 23"/>
                  <a:gd name="T49" fmla="*/ 23 h 23"/>
                  <a:gd name="T50" fmla="*/ 9 w 23"/>
                  <a:gd name="T51" fmla="*/ 23 h 23"/>
                  <a:gd name="T52" fmla="*/ 2 w 23"/>
                  <a:gd name="T53" fmla="*/ 19 h 23"/>
                  <a:gd name="T54" fmla="*/ 0 w 23"/>
                  <a:gd name="T55" fmla="*/ 12 h 23"/>
                  <a:gd name="T56" fmla="*/ 0 w 23"/>
                  <a:gd name="T57" fmla="*/ 11 h 23"/>
                  <a:gd name="T58" fmla="*/ 0 w 23"/>
                  <a:gd name="T59" fmla="*/ 11 h 23"/>
                  <a:gd name="T60" fmla="*/ 0 w 23"/>
                  <a:gd name="T61" fmla="*/ 11 h 23"/>
                  <a:gd name="T62" fmla="*/ 0 w 23"/>
                  <a:gd name="T63" fmla="*/ 11 h 23"/>
                  <a:gd name="T64" fmla="*/ 0 w 23"/>
                  <a:gd name="T65" fmla="*/ 9 h 23"/>
                  <a:gd name="T66" fmla="*/ 4 w 23"/>
                  <a:gd name="T67" fmla="*/ 2 h 23"/>
                  <a:gd name="T68" fmla="*/ 11 w 23"/>
                  <a:gd name="T69" fmla="*/ 0 h 23"/>
                  <a:gd name="T70" fmla="*/ 0 w 23"/>
                  <a:gd name="T71" fmla="*/ 12 h 23"/>
                  <a:gd name="T72" fmla="*/ 0 w 23"/>
                  <a:gd name="T7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3">
                    <a:moveTo>
                      <a:pt x="13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1"/>
                      <a:pt x="19" y="3"/>
                      <a:pt x="21" y="5"/>
                    </a:cubicBezTo>
                    <a:cubicBezTo>
                      <a:pt x="22" y="7"/>
                      <a:pt x="23" y="10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7"/>
                      <a:pt x="20" y="19"/>
                      <a:pt x="18" y="21"/>
                    </a:cubicBezTo>
                    <a:cubicBezTo>
                      <a:pt x="16" y="22"/>
                      <a:pt x="14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3" y="18"/>
                      <a:pt x="14" y="18"/>
                      <a:pt x="15" y="17"/>
                    </a:cubicBezTo>
                    <a:cubicBezTo>
                      <a:pt x="17" y="16"/>
                      <a:pt x="17" y="15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1"/>
                      <a:pt x="18" y="9"/>
                      <a:pt x="17" y="8"/>
                    </a:cubicBezTo>
                    <a:cubicBezTo>
                      <a:pt x="16" y="6"/>
                      <a:pt x="15" y="5"/>
                      <a:pt x="13" y="5"/>
                    </a:cubicBezTo>
                    <a:close/>
                    <a:moveTo>
                      <a:pt x="11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8" y="5"/>
                      <a:pt x="7" y="6"/>
                    </a:cubicBezTo>
                    <a:cubicBezTo>
                      <a:pt x="6" y="7"/>
                      <a:pt x="5" y="8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5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7"/>
                      <a:pt x="8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6" y="22"/>
                      <a:pt x="4" y="21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7"/>
                      <a:pt x="0" y="14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6"/>
                      <a:pt x="2" y="4"/>
                      <a:pt x="4" y="2"/>
                    </a:cubicBezTo>
                    <a:cubicBezTo>
                      <a:pt x="6" y="1"/>
                      <a:pt x="9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0" y="12"/>
                    </a:moveTo>
                    <a:cubicBezTo>
                      <a:pt x="0" y="11"/>
                      <a:pt x="0" y="11"/>
                      <a:pt x="0" y="11"/>
                    </a:cubicBez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1" name="Freeform 176"/>
              <p:cNvSpPr>
                <a:spLocks noEditPoints="1"/>
              </p:cNvSpPr>
              <p:nvPr/>
            </p:nvSpPr>
            <p:spPr bwMode="auto">
              <a:xfrm>
                <a:off x="6875463" y="3498850"/>
                <a:ext cx="301625" cy="158750"/>
              </a:xfrm>
              <a:custGeom>
                <a:avLst/>
                <a:gdLst>
                  <a:gd name="T0" fmla="*/ 67 w 134"/>
                  <a:gd name="T1" fmla="*/ 65 h 70"/>
                  <a:gd name="T2" fmla="*/ 113 w 134"/>
                  <a:gd name="T3" fmla="*/ 65 h 70"/>
                  <a:gd name="T4" fmla="*/ 129 w 134"/>
                  <a:gd name="T5" fmla="*/ 5 h 70"/>
                  <a:gd name="T6" fmla="*/ 118 w 134"/>
                  <a:gd name="T7" fmla="*/ 5 h 70"/>
                  <a:gd name="T8" fmla="*/ 102 w 134"/>
                  <a:gd name="T9" fmla="*/ 5 h 70"/>
                  <a:gd name="T10" fmla="*/ 67 w 134"/>
                  <a:gd name="T11" fmla="*/ 5 h 70"/>
                  <a:gd name="T12" fmla="*/ 67 w 134"/>
                  <a:gd name="T13" fmla="*/ 0 h 70"/>
                  <a:gd name="T14" fmla="*/ 102 w 134"/>
                  <a:gd name="T15" fmla="*/ 0 h 70"/>
                  <a:gd name="T16" fmla="*/ 118 w 134"/>
                  <a:gd name="T17" fmla="*/ 0 h 70"/>
                  <a:gd name="T18" fmla="*/ 132 w 134"/>
                  <a:gd name="T19" fmla="*/ 0 h 70"/>
                  <a:gd name="T20" fmla="*/ 132 w 134"/>
                  <a:gd name="T21" fmla="*/ 0 h 70"/>
                  <a:gd name="T22" fmla="*/ 132 w 134"/>
                  <a:gd name="T23" fmla="*/ 0 h 70"/>
                  <a:gd name="T24" fmla="*/ 134 w 134"/>
                  <a:gd name="T25" fmla="*/ 3 h 70"/>
                  <a:gd name="T26" fmla="*/ 117 w 134"/>
                  <a:gd name="T27" fmla="*/ 68 h 70"/>
                  <a:gd name="T28" fmla="*/ 115 w 134"/>
                  <a:gd name="T29" fmla="*/ 70 h 70"/>
                  <a:gd name="T30" fmla="*/ 67 w 134"/>
                  <a:gd name="T31" fmla="*/ 70 h 70"/>
                  <a:gd name="T32" fmla="*/ 67 w 134"/>
                  <a:gd name="T33" fmla="*/ 65 h 70"/>
                  <a:gd name="T34" fmla="*/ 5 w 134"/>
                  <a:gd name="T35" fmla="*/ 5 h 70"/>
                  <a:gd name="T36" fmla="*/ 21 w 134"/>
                  <a:gd name="T37" fmla="*/ 65 h 70"/>
                  <a:gd name="T38" fmla="*/ 67 w 134"/>
                  <a:gd name="T39" fmla="*/ 65 h 70"/>
                  <a:gd name="T40" fmla="*/ 67 w 134"/>
                  <a:gd name="T41" fmla="*/ 70 h 70"/>
                  <a:gd name="T42" fmla="*/ 19 w 134"/>
                  <a:gd name="T43" fmla="*/ 70 h 70"/>
                  <a:gd name="T44" fmla="*/ 19 w 134"/>
                  <a:gd name="T45" fmla="*/ 70 h 70"/>
                  <a:gd name="T46" fmla="*/ 17 w 134"/>
                  <a:gd name="T47" fmla="*/ 68 h 70"/>
                  <a:gd name="T48" fmla="*/ 0 w 134"/>
                  <a:gd name="T49" fmla="*/ 4 h 70"/>
                  <a:gd name="T50" fmla="*/ 0 w 134"/>
                  <a:gd name="T51" fmla="*/ 3 h 70"/>
                  <a:gd name="T52" fmla="*/ 2 w 134"/>
                  <a:gd name="T53" fmla="*/ 0 h 70"/>
                  <a:gd name="T54" fmla="*/ 15 w 134"/>
                  <a:gd name="T55" fmla="*/ 0 h 70"/>
                  <a:gd name="T56" fmla="*/ 31 w 134"/>
                  <a:gd name="T57" fmla="*/ 0 h 70"/>
                  <a:gd name="T58" fmla="*/ 67 w 134"/>
                  <a:gd name="T59" fmla="*/ 0 h 70"/>
                  <a:gd name="T60" fmla="*/ 67 w 134"/>
                  <a:gd name="T61" fmla="*/ 5 h 70"/>
                  <a:gd name="T62" fmla="*/ 31 w 134"/>
                  <a:gd name="T63" fmla="*/ 5 h 70"/>
                  <a:gd name="T64" fmla="*/ 15 w 134"/>
                  <a:gd name="T65" fmla="*/ 5 h 70"/>
                  <a:gd name="T66" fmla="*/ 5 w 134"/>
                  <a:gd name="T67" fmla="*/ 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70">
                    <a:moveTo>
                      <a:pt x="67" y="65"/>
                    </a:moveTo>
                    <a:cubicBezTo>
                      <a:pt x="113" y="65"/>
                      <a:pt x="113" y="65"/>
                      <a:pt x="113" y="65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4" y="1"/>
                      <a:pt x="134" y="2"/>
                      <a:pt x="134" y="3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9"/>
                      <a:pt x="116" y="70"/>
                      <a:pt x="115" y="70"/>
                    </a:cubicBezTo>
                    <a:cubicBezTo>
                      <a:pt x="67" y="70"/>
                      <a:pt x="67" y="70"/>
                      <a:pt x="67" y="70"/>
                    </a:cubicBezTo>
                    <a:lnTo>
                      <a:pt x="67" y="65"/>
                    </a:lnTo>
                    <a:close/>
                    <a:moveTo>
                      <a:pt x="5" y="5"/>
                    </a:moveTo>
                    <a:cubicBezTo>
                      <a:pt x="21" y="65"/>
                      <a:pt x="21" y="65"/>
                      <a:pt x="21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70"/>
                      <a:pt x="67" y="70"/>
                      <a:pt x="67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0"/>
                      <a:pt x="17" y="69"/>
                      <a:pt x="17" y="6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2" name="Freeform 177"/>
              <p:cNvSpPr>
                <a:spLocks noEditPoints="1"/>
              </p:cNvSpPr>
              <p:nvPr/>
            </p:nvSpPr>
            <p:spPr bwMode="auto">
              <a:xfrm>
                <a:off x="8324851" y="4130675"/>
                <a:ext cx="309563" cy="90488"/>
              </a:xfrm>
              <a:custGeom>
                <a:avLst/>
                <a:gdLst>
                  <a:gd name="T0" fmla="*/ 89 w 137"/>
                  <a:gd name="T1" fmla="*/ 23 h 40"/>
                  <a:gd name="T2" fmla="*/ 69 w 137"/>
                  <a:gd name="T3" fmla="*/ 23 h 40"/>
                  <a:gd name="T4" fmla="*/ 69 w 137"/>
                  <a:gd name="T5" fmla="*/ 18 h 40"/>
                  <a:gd name="T6" fmla="*/ 86 w 137"/>
                  <a:gd name="T7" fmla="*/ 18 h 40"/>
                  <a:gd name="T8" fmla="*/ 86 w 137"/>
                  <a:gd name="T9" fmla="*/ 3 h 40"/>
                  <a:gd name="T10" fmla="*/ 89 w 137"/>
                  <a:gd name="T11" fmla="*/ 0 h 40"/>
                  <a:gd name="T12" fmla="*/ 135 w 137"/>
                  <a:gd name="T13" fmla="*/ 0 h 40"/>
                  <a:gd name="T14" fmla="*/ 137 w 137"/>
                  <a:gd name="T15" fmla="*/ 3 h 40"/>
                  <a:gd name="T16" fmla="*/ 137 w 137"/>
                  <a:gd name="T17" fmla="*/ 37 h 40"/>
                  <a:gd name="T18" fmla="*/ 135 w 137"/>
                  <a:gd name="T19" fmla="*/ 40 h 40"/>
                  <a:gd name="T20" fmla="*/ 69 w 137"/>
                  <a:gd name="T21" fmla="*/ 40 h 40"/>
                  <a:gd name="T22" fmla="*/ 69 w 137"/>
                  <a:gd name="T23" fmla="*/ 35 h 40"/>
                  <a:gd name="T24" fmla="*/ 132 w 137"/>
                  <a:gd name="T25" fmla="*/ 35 h 40"/>
                  <a:gd name="T26" fmla="*/ 132 w 137"/>
                  <a:gd name="T27" fmla="*/ 5 h 40"/>
                  <a:gd name="T28" fmla="*/ 91 w 137"/>
                  <a:gd name="T29" fmla="*/ 5 h 40"/>
                  <a:gd name="T30" fmla="*/ 91 w 137"/>
                  <a:gd name="T31" fmla="*/ 21 h 40"/>
                  <a:gd name="T32" fmla="*/ 89 w 137"/>
                  <a:gd name="T33" fmla="*/ 23 h 40"/>
                  <a:gd name="T34" fmla="*/ 69 w 137"/>
                  <a:gd name="T35" fmla="*/ 23 h 40"/>
                  <a:gd name="T36" fmla="*/ 48 w 137"/>
                  <a:gd name="T37" fmla="*/ 23 h 40"/>
                  <a:gd name="T38" fmla="*/ 46 w 137"/>
                  <a:gd name="T39" fmla="*/ 21 h 40"/>
                  <a:gd name="T40" fmla="*/ 46 w 137"/>
                  <a:gd name="T41" fmla="*/ 5 h 40"/>
                  <a:gd name="T42" fmla="*/ 5 w 137"/>
                  <a:gd name="T43" fmla="*/ 5 h 40"/>
                  <a:gd name="T44" fmla="*/ 5 w 137"/>
                  <a:gd name="T45" fmla="*/ 35 h 40"/>
                  <a:gd name="T46" fmla="*/ 69 w 137"/>
                  <a:gd name="T47" fmla="*/ 35 h 40"/>
                  <a:gd name="T48" fmla="*/ 69 w 137"/>
                  <a:gd name="T49" fmla="*/ 40 h 40"/>
                  <a:gd name="T50" fmla="*/ 2 w 137"/>
                  <a:gd name="T51" fmla="*/ 40 h 40"/>
                  <a:gd name="T52" fmla="*/ 0 w 137"/>
                  <a:gd name="T53" fmla="*/ 37 h 40"/>
                  <a:gd name="T54" fmla="*/ 0 w 137"/>
                  <a:gd name="T55" fmla="*/ 3 h 40"/>
                  <a:gd name="T56" fmla="*/ 2 w 137"/>
                  <a:gd name="T57" fmla="*/ 0 h 40"/>
                  <a:gd name="T58" fmla="*/ 48 w 137"/>
                  <a:gd name="T59" fmla="*/ 0 h 40"/>
                  <a:gd name="T60" fmla="*/ 51 w 137"/>
                  <a:gd name="T61" fmla="*/ 3 h 40"/>
                  <a:gd name="T62" fmla="*/ 51 w 137"/>
                  <a:gd name="T63" fmla="*/ 18 h 40"/>
                  <a:gd name="T64" fmla="*/ 69 w 137"/>
                  <a:gd name="T65" fmla="*/ 18 h 40"/>
                  <a:gd name="T66" fmla="*/ 69 w 137"/>
                  <a:gd name="T67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7" h="40">
                    <a:moveTo>
                      <a:pt x="89" y="23"/>
                    </a:move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2"/>
                      <a:pt x="87" y="0"/>
                      <a:pt x="89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6" y="0"/>
                      <a:pt x="137" y="2"/>
                      <a:pt x="137" y="3"/>
                    </a:cubicBezTo>
                    <a:cubicBezTo>
                      <a:pt x="137" y="37"/>
                      <a:pt x="137" y="37"/>
                      <a:pt x="137" y="37"/>
                    </a:cubicBezTo>
                    <a:cubicBezTo>
                      <a:pt x="137" y="39"/>
                      <a:pt x="136" y="40"/>
                      <a:pt x="135" y="40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1" y="22"/>
                      <a:pt x="90" y="23"/>
                      <a:pt x="89" y="23"/>
                    </a:cubicBezTo>
                    <a:close/>
                    <a:moveTo>
                      <a:pt x="69" y="23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47" y="23"/>
                      <a:pt x="46" y="22"/>
                      <a:pt x="46" y="21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" y="40"/>
                      <a:pt x="0" y="39"/>
                      <a:pt x="0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0" y="0"/>
                      <a:pt x="51" y="2"/>
                      <a:pt x="51" y="3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69" y="18"/>
                      <a:pt x="69" y="18"/>
                      <a:pt x="69" y="18"/>
                    </a:cubicBezTo>
                    <a:lnTo>
                      <a:pt x="6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3" name="Freeform 178"/>
              <p:cNvSpPr>
                <a:spLocks noEditPoints="1"/>
              </p:cNvSpPr>
              <p:nvPr/>
            </p:nvSpPr>
            <p:spPr bwMode="auto">
              <a:xfrm>
                <a:off x="8447088" y="4130675"/>
                <a:ext cx="68263" cy="33338"/>
              </a:xfrm>
              <a:custGeom>
                <a:avLst/>
                <a:gdLst>
                  <a:gd name="T0" fmla="*/ 15 w 30"/>
                  <a:gd name="T1" fmla="*/ 0 h 15"/>
                  <a:gd name="T2" fmla="*/ 27 w 30"/>
                  <a:gd name="T3" fmla="*/ 0 h 15"/>
                  <a:gd name="T4" fmla="*/ 30 w 30"/>
                  <a:gd name="T5" fmla="*/ 3 h 15"/>
                  <a:gd name="T6" fmla="*/ 30 w 30"/>
                  <a:gd name="T7" fmla="*/ 13 h 15"/>
                  <a:gd name="T8" fmla="*/ 27 w 30"/>
                  <a:gd name="T9" fmla="*/ 15 h 15"/>
                  <a:gd name="T10" fmla="*/ 15 w 30"/>
                  <a:gd name="T11" fmla="*/ 15 h 15"/>
                  <a:gd name="T12" fmla="*/ 15 w 30"/>
                  <a:gd name="T13" fmla="*/ 11 h 15"/>
                  <a:gd name="T14" fmla="*/ 25 w 30"/>
                  <a:gd name="T15" fmla="*/ 11 h 15"/>
                  <a:gd name="T16" fmla="*/ 25 w 30"/>
                  <a:gd name="T17" fmla="*/ 5 h 15"/>
                  <a:gd name="T18" fmla="*/ 15 w 30"/>
                  <a:gd name="T19" fmla="*/ 5 h 15"/>
                  <a:gd name="T20" fmla="*/ 15 w 30"/>
                  <a:gd name="T21" fmla="*/ 0 h 15"/>
                  <a:gd name="T22" fmla="*/ 2 w 30"/>
                  <a:gd name="T23" fmla="*/ 0 h 15"/>
                  <a:gd name="T24" fmla="*/ 15 w 30"/>
                  <a:gd name="T25" fmla="*/ 0 h 15"/>
                  <a:gd name="T26" fmla="*/ 15 w 30"/>
                  <a:gd name="T27" fmla="*/ 5 h 15"/>
                  <a:gd name="T28" fmla="*/ 4 w 30"/>
                  <a:gd name="T29" fmla="*/ 5 h 15"/>
                  <a:gd name="T30" fmla="*/ 4 w 30"/>
                  <a:gd name="T31" fmla="*/ 11 h 15"/>
                  <a:gd name="T32" fmla="*/ 15 w 30"/>
                  <a:gd name="T33" fmla="*/ 11 h 15"/>
                  <a:gd name="T34" fmla="*/ 15 w 30"/>
                  <a:gd name="T35" fmla="*/ 15 h 15"/>
                  <a:gd name="T36" fmla="*/ 2 w 30"/>
                  <a:gd name="T37" fmla="*/ 15 h 15"/>
                  <a:gd name="T38" fmla="*/ 0 w 30"/>
                  <a:gd name="T39" fmla="*/ 13 h 15"/>
                  <a:gd name="T40" fmla="*/ 0 w 30"/>
                  <a:gd name="T41" fmla="*/ 3 h 15"/>
                  <a:gd name="T42" fmla="*/ 2 w 30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15">
                    <a:moveTo>
                      <a:pt x="15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30" y="2"/>
                      <a:pt x="30" y="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4"/>
                      <a:pt x="28" y="15"/>
                      <a:pt x="27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0"/>
                    </a:lnTo>
                    <a:close/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4" name="Freeform 179"/>
              <p:cNvSpPr>
                <a:spLocks noEditPoints="1"/>
              </p:cNvSpPr>
              <p:nvPr/>
            </p:nvSpPr>
            <p:spPr bwMode="auto">
              <a:xfrm>
                <a:off x="8324851" y="3957638"/>
                <a:ext cx="309563" cy="168275"/>
              </a:xfrm>
              <a:custGeom>
                <a:avLst/>
                <a:gdLst>
                  <a:gd name="T0" fmla="*/ 98 w 137"/>
                  <a:gd name="T1" fmla="*/ 5 h 74"/>
                  <a:gd name="T2" fmla="*/ 69 w 137"/>
                  <a:gd name="T3" fmla="*/ 5 h 74"/>
                  <a:gd name="T4" fmla="*/ 69 w 137"/>
                  <a:gd name="T5" fmla="*/ 0 h 74"/>
                  <a:gd name="T6" fmla="*/ 101 w 137"/>
                  <a:gd name="T7" fmla="*/ 0 h 74"/>
                  <a:gd name="T8" fmla="*/ 103 w 137"/>
                  <a:gd name="T9" fmla="*/ 2 h 74"/>
                  <a:gd name="T10" fmla="*/ 103 w 137"/>
                  <a:gd name="T11" fmla="*/ 25 h 74"/>
                  <a:gd name="T12" fmla="*/ 135 w 137"/>
                  <a:gd name="T13" fmla="*/ 25 h 74"/>
                  <a:gd name="T14" fmla="*/ 137 w 137"/>
                  <a:gd name="T15" fmla="*/ 27 h 74"/>
                  <a:gd name="T16" fmla="*/ 137 w 137"/>
                  <a:gd name="T17" fmla="*/ 71 h 74"/>
                  <a:gd name="T18" fmla="*/ 135 w 137"/>
                  <a:gd name="T19" fmla="*/ 74 h 74"/>
                  <a:gd name="T20" fmla="*/ 89 w 137"/>
                  <a:gd name="T21" fmla="*/ 74 h 74"/>
                  <a:gd name="T22" fmla="*/ 69 w 137"/>
                  <a:gd name="T23" fmla="*/ 74 h 74"/>
                  <a:gd name="T24" fmla="*/ 69 w 137"/>
                  <a:gd name="T25" fmla="*/ 69 h 74"/>
                  <a:gd name="T26" fmla="*/ 89 w 137"/>
                  <a:gd name="T27" fmla="*/ 69 h 74"/>
                  <a:gd name="T28" fmla="*/ 132 w 137"/>
                  <a:gd name="T29" fmla="*/ 69 h 74"/>
                  <a:gd name="T30" fmla="*/ 132 w 137"/>
                  <a:gd name="T31" fmla="*/ 30 h 74"/>
                  <a:gd name="T32" fmla="*/ 101 w 137"/>
                  <a:gd name="T33" fmla="*/ 30 h 74"/>
                  <a:gd name="T34" fmla="*/ 98 w 137"/>
                  <a:gd name="T35" fmla="*/ 27 h 74"/>
                  <a:gd name="T36" fmla="*/ 98 w 137"/>
                  <a:gd name="T37" fmla="*/ 5 h 74"/>
                  <a:gd name="T38" fmla="*/ 69 w 137"/>
                  <a:gd name="T39" fmla="*/ 30 h 74"/>
                  <a:gd name="T40" fmla="*/ 90 w 137"/>
                  <a:gd name="T41" fmla="*/ 30 h 74"/>
                  <a:gd name="T42" fmla="*/ 92 w 137"/>
                  <a:gd name="T43" fmla="*/ 27 h 74"/>
                  <a:gd name="T44" fmla="*/ 92 w 137"/>
                  <a:gd name="T45" fmla="*/ 14 h 74"/>
                  <a:gd name="T46" fmla="*/ 90 w 137"/>
                  <a:gd name="T47" fmla="*/ 11 h 74"/>
                  <a:gd name="T48" fmla="*/ 69 w 137"/>
                  <a:gd name="T49" fmla="*/ 11 h 74"/>
                  <a:gd name="T50" fmla="*/ 69 w 137"/>
                  <a:gd name="T51" fmla="*/ 16 h 74"/>
                  <a:gd name="T52" fmla="*/ 87 w 137"/>
                  <a:gd name="T53" fmla="*/ 16 h 74"/>
                  <a:gd name="T54" fmla="*/ 87 w 137"/>
                  <a:gd name="T55" fmla="*/ 25 h 74"/>
                  <a:gd name="T56" fmla="*/ 69 w 137"/>
                  <a:gd name="T57" fmla="*/ 25 h 74"/>
                  <a:gd name="T58" fmla="*/ 69 w 137"/>
                  <a:gd name="T59" fmla="*/ 30 h 74"/>
                  <a:gd name="T60" fmla="*/ 69 w 137"/>
                  <a:gd name="T61" fmla="*/ 5 h 74"/>
                  <a:gd name="T62" fmla="*/ 39 w 137"/>
                  <a:gd name="T63" fmla="*/ 5 h 74"/>
                  <a:gd name="T64" fmla="*/ 39 w 137"/>
                  <a:gd name="T65" fmla="*/ 27 h 74"/>
                  <a:gd name="T66" fmla="*/ 36 w 137"/>
                  <a:gd name="T67" fmla="*/ 30 h 74"/>
                  <a:gd name="T68" fmla="*/ 5 w 137"/>
                  <a:gd name="T69" fmla="*/ 30 h 74"/>
                  <a:gd name="T70" fmla="*/ 5 w 137"/>
                  <a:gd name="T71" fmla="*/ 69 h 74"/>
                  <a:gd name="T72" fmla="*/ 48 w 137"/>
                  <a:gd name="T73" fmla="*/ 69 h 74"/>
                  <a:gd name="T74" fmla="*/ 69 w 137"/>
                  <a:gd name="T75" fmla="*/ 69 h 74"/>
                  <a:gd name="T76" fmla="*/ 69 w 137"/>
                  <a:gd name="T77" fmla="*/ 74 h 74"/>
                  <a:gd name="T78" fmla="*/ 48 w 137"/>
                  <a:gd name="T79" fmla="*/ 74 h 74"/>
                  <a:gd name="T80" fmla="*/ 2 w 137"/>
                  <a:gd name="T81" fmla="*/ 74 h 74"/>
                  <a:gd name="T82" fmla="*/ 0 w 137"/>
                  <a:gd name="T83" fmla="*/ 71 h 74"/>
                  <a:gd name="T84" fmla="*/ 0 w 137"/>
                  <a:gd name="T85" fmla="*/ 27 h 74"/>
                  <a:gd name="T86" fmla="*/ 2 w 137"/>
                  <a:gd name="T87" fmla="*/ 25 h 74"/>
                  <a:gd name="T88" fmla="*/ 34 w 137"/>
                  <a:gd name="T89" fmla="*/ 25 h 74"/>
                  <a:gd name="T90" fmla="*/ 34 w 137"/>
                  <a:gd name="T91" fmla="*/ 2 h 74"/>
                  <a:gd name="T92" fmla="*/ 36 w 137"/>
                  <a:gd name="T93" fmla="*/ 0 h 74"/>
                  <a:gd name="T94" fmla="*/ 69 w 137"/>
                  <a:gd name="T95" fmla="*/ 0 h 74"/>
                  <a:gd name="T96" fmla="*/ 69 w 137"/>
                  <a:gd name="T97" fmla="*/ 5 h 74"/>
                  <a:gd name="T98" fmla="*/ 69 w 137"/>
                  <a:gd name="T99" fmla="*/ 11 h 74"/>
                  <a:gd name="T100" fmla="*/ 48 w 137"/>
                  <a:gd name="T101" fmla="*/ 11 h 74"/>
                  <a:gd name="T102" fmla="*/ 45 w 137"/>
                  <a:gd name="T103" fmla="*/ 14 h 74"/>
                  <a:gd name="T104" fmla="*/ 45 w 137"/>
                  <a:gd name="T105" fmla="*/ 27 h 74"/>
                  <a:gd name="T106" fmla="*/ 48 w 137"/>
                  <a:gd name="T107" fmla="*/ 30 h 74"/>
                  <a:gd name="T108" fmla="*/ 69 w 137"/>
                  <a:gd name="T109" fmla="*/ 30 h 74"/>
                  <a:gd name="T110" fmla="*/ 69 w 137"/>
                  <a:gd name="T111" fmla="*/ 25 h 74"/>
                  <a:gd name="T112" fmla="*/ 50 w 137"/>
                  <a:gd name="T113" fmla="*/ 25 h 74"/>
                  <a:gd name="T114" fmla="*/ 50 w 137"/>
                  <a:gd name="T115" fmla="*/ 16 h 74"/>
                  <a:gd name="T116" fmla="*/ 69 w 137"/>
                  <a:gd name="T117" fmla="*/ 16 h 74"/>
                  <a:gd name="T118" fmla="*/ 69 w 137"/>
                  <a:gd name="T119" fmla="*/ 1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7" h="74">
                    <a:moveTo>
                      <a:pt x="98" y="5"/>
                    </a:move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2" y="0"/>
                      <a:pt x="103" y="1"/>
                      <a:pt x="103" y="2"/>
                    </a:cubicBezTo>
                    <a:cubicBezTo>
                      <a:pt x="103" y="25"/>
                      <a:pt x="103" y="25"/>
                      <a:pt x="103" y="25"/>
                    </a:cubicBezTo>
                    <a:cubicBezTo>
                      <a:pt x="135" y="25"/>
                      <a:pt x="135" y="25"/>
                      <a:pt x="135" y="25"/>
                    </a:cubicBezTo>
                    <a:cubicBezTo>
                      <a:pt x="136" y="25"/>
                      <a:pt x="137" y="26"/>
                      <a:pt x="137" y="27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37" y="73"/>
                      <a:pt x="136" y="74"/>
                      <a:pt x="135" y="74"/>
                    </a:cubicBezTo>
                    <a:cubicBezTo>
                      <a:pt x="89" y="74"/>
                      <a:pt x="89" y="74"/>
                      <a:pt x="89" y="74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89" y="69"/>
                      <a:pt x="89" y="69"/>
                      <a:pt x="89" y="69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0" y="30"/>
                      <a:pt x="98" y="29"/>
                      <a:pt x="98" y="27"/>
                    </a:cubicBezTo>
                    <a:cubicBezTo>
                      <a:pt x="98" y="5"/>
                      <a:pt x="98" y="5"/>
                      <a:pt x="98" y="5"/>
                    </a:cubicBezTo>
                    <a:close/>
                    <a:moveTo>
                      <a:pt x="69" y="30"/>
                    </a:moveTo>
                    <a:cubicBezTo>
                      <a:pt x="90" y="30"/>
                      <a:pt x="90" y="30"/>
                      <a:pt x="90" y="30"/>
                    </a:cubicBezTo>
                    <a:cubicBezTo>
                      <a:pt x="91" y="30"/>
                      <a:pt x="92" y="29"/>
                      <a:pt x="92" y="27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2"/>
                      <a:pt x="91" y="11"/>
                      <a:pt x="90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69" y="25"/>
                      <a:pt x="69" y="25"/>
                      <a:pt x="69" y="25"/>
                    </a:cubicBezTo>
                    <a:lnTo>
                      <a:pt x="69" y="30"/>
                    </a:lnTo>
                    <a:close/>
                    <a:moveTo>
                      <a:pt x="69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9"/>
                      <a:pt x="38" y="30"/>
                      <a:pt x="36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6"/>
                      <a:pt x="1" y="25"/>
                      <a:pt x="2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5" y="0"/>
                      <a:pt x="36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9" y="11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46" y="11"/>
                      <a:pt x="45" y="12"/>
                      <a:pt x="45" y="14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9"/>
                      <a:pt x="46" y="30"/>
                      <a:pt x="48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69" y="16"/>
                      <a:pt x="69" y="16"/>
                      <a:pt x="69" y="16"/>
                    </a:cubicBezTo>
                    <a:lnTo>
                      <a:pt x="69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5" name="Freeform 180"/>
              <p:cNvSpPr>
                <a:spLocks noEditPoints="1"/>
              </p:cNvSpPr>
              <p:nvPr/>
            </p:nvSpPr>
            <p:spPr bwMode="auto">
              <a:xfrm>
                <a:off x="8740776" y="987425"/>
                <a:ext cx="361950" cy="52388"/>
              </a:xfrm>
              <a:custGeom>
                <a:avLst/>
                <a:gdLst>
                  <a:gd name="T0" fmla="*/ 80 w 160"/>
                  <a:gd name="T1" fmla="*/ 0 h 23"/>
                  <a:gd name="T2" fmla="*/ 158 w 160"/>
                  <a:gd name="T3" fmla="*/ 0 h 23"/>
                  <a:gd name="T4" fmla="*/ 160 w 160"/>
                  <a:gd name="T5" fmla="*/ 3 h 23"/>
                  <a:gd name="T6" fmla="*/ 160 w 160"/>
                  <a:gd name="T7" fmla="*/ 21 h 23"/>
                  <a:gd name="T8" fmla="*/ 158 w 160"/>
                  <a:gd name="T9" fmla="*/ 23 h 23"/>
                  <a:gd name="T10" fmla="*/ 80 w 160"/>
                  <a:gd name="T11" fmla="*/ 23 h 23"/>
                  <a:gd name="T12" fmla="*/ 80 w 160"/>
                  <a:gd name="T13" fmla="*/ 18 h 23"/>
                  <a:gd name="T14" fmla="*/ 155 w 160"/>
                  <a:gd name="T15" fmla="*/ 18 h 23"/>
                  <a:gd name="T16" fmla="*/ 155 w 160"/>
                  <a:gd name="T17" fmla="*/ 5 h 23"/>
                  <a:gd name="T18" fmla="*/ 80 w 160"/>
                  <a:gd name="T19" fmla="*/ 5 h 23"/>
                  <a:gd name="T20" fmla="*/ 80 w 160"/>
                  <a:gd name="T21" fmla="*/ 0 h 23"/>
                  <a:gd name="T22" fmla="*/ 3 w 160"/>
                  <a:gd name="T23" fmla="*/ 0 h 23"/>
                  <a:gd name="T24" fmla="*/ 80 w 160"/>
                  <a:gd name="T25" fmla="*/ 0 h 23"/>
                  <a:gd name="T26" fmla="*/ 80 w 160"/>
                  <a:gd name="T27" fmla="*/ 5 h 23"/>
                  <a:gd name="T28" fmla="*/ 5 w 160"/>
                  <a:gd name="T29" fmla="*/ 5 h 23"/>
                  <a:gd name="T30" fmla="*/ 5 w 160"/>
                  <a:gd name="T31" fmla="*/ 18 h 23"/>
                  <a:gd name="T32" fmla="*/ 80 w 160"/>
                  <a:gd name="T33" fmla="*/ 18 h 23"/>
                  <a:gd name="T34" fmla="*/ 80 w 160"/>
                  <a:gd name="T35" fmla="*/ 23 h 23"/>
                  <a:gd name="T36" fmla="*/ 3 w 160"/>
                  <a:gd name="T37" fmla="*/ 23 h 23"/>
                  <a:gd name="T38" fmla="*/ 0 w 160"/>
                  <a:gd name="T39" fmla="*/ 21 h 23"/>
                  <a:gd name="T40" fmla="*/ 0 w 160"/>
                  <a:gd name="T41" fmla="*/ 3 h 23"/>
                  <a:gd name="T42" fmla="*/ 3 w 160"/>
                  <a:gd name="T4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0" h="23">
                    <a:moveTo>
                      <a:pt x="80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59" y="0"/>
                      <a:pt x="160" y="1"/>
                      <a:pt x="160" y="3"/>
                    </a:cubicBezTo>
                    <a:cubicBezTo>
                      <a:pt x="160" y="21"/>
                      <a:pt x="160" y="21"/>
                      <a:pt x="160" y="21"/>
                    </a:cubicBezTo>
                    <a:cubicBezTo>
                      <a:pt x="160" y="22"/>
                      <a:pt x="159" y="23"/>
                      <a:pt x="158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5"/>
                      <a:pt x="155" y="5"/>
                      <a:pt x="155" y="5"/>
                    </a:cubicBezTo>
                    <a:cubicBezTo>
                      <a:pt x="80" y="5"/>
                      <a:pt x="80" y="5"/>
                      <a:pt x="80" y="5"/>
                    </a:cubicBezTo>
                    <a:lnTo>
                      <a:pt x="80" y="0"/>
                    </a:lnTo>
                    <a:close/>
                    <a:moveTo>
                      <a:pt x="3" y="0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6" name="Freeform 182"/>
              <p:cNvSpPr>
                <a:spLocks noEditPoints="1"/>
              </p:cNvSpPr>
              <p:nvPr/>
            </p:nvSpPr>
            <p:spPr bwMode="auto">
              <a:xfrm>
                <a:off x="7004051" y="373063"/>
                <a:ext cx="257175" cy="230188"/>
              </a:xfrm>
              <a:custGeom>
                <a:avLst/>
                <a:gdLst>
                  <a:gd name="T0" fmla="*/ 57 w 114"/>
                  <a:gd name="T1" fmla="*/ 90 h 102"/>
                  <a:gd name="T2" fmla="*/ 64 w 114"/>
                  <a:gd name="T3" fmla="*/ 84 h 102"/>
                  <a:gd name="T4" fmla="*/ 86 w 114"/>
                  <a:gd name="T5" fmla="*/ 86 h 102"/>
                  <a:gd name="T6" fmla="*/ 87 w 114"/>
                  <a:gd name="T7" fmla="*/ 97 h 102"/>
                  <a:gd name="T8" fmla="*/ 89 w 114"/>
                  <a:gd name="T9" fmla="*/ 84 h 102"/>
                  <a:gd name="T10" fmla="*/ 109 w 114"/>
                  <a:gd name="T11" fmla="*/ 44 h 102"/>
                  <a:gd name="T12" fmla="*/ 104 w 114"/>
                  <a:gd name="T13" fmla="*/ 54 h 102"/>
                  <a:gd name="T14" fmla="*/ 91 w 114"/>
                  <a:gd name="T15" fmla="*/ 44 h 102"/>
                  <a:gd name="T16" fmla="*/ 83 w 114"/>
                  <a:gd name="T17" fmla="*/ 54 h 102"/>
                  <a:gd name="T18" fmla="*/ 70 w 114"/>
                  <a:gd name="T19" fmla="*/ 44 h 102"/>
                  <a:gd name="T20" fmla="*/ 61 w 114"/>
                  <a:gd name="T21" fmla="*/ 5 h 102"/>
                  <a:gd name="T22" fmla="*/ 64 w 114"/>
                  <a:gd name="T23" fmla="*/ 0 h 102"/>
                  <a:gd name="T24" fmla="*/ 73 w 114"/>
                  <a:gd name="T25" fmla="*/ 39 h 102"/>
                  <a:gd name="T26" fmla="*/ 81 w 114"/>
                  <a:gd name="T27" fmla="*/ 49 h 102"/>
                  <a:gd name="T28" fmla="*/ 94 w 114"/>
                  <a:gd name="T29" fmla="*/ 39 h 102"/>
                  <a:gd name="T30" fmla="*/ 102 w 114"/>
                  <a:gd name="T31" fmla="*/ 49 h 102"/>
                  <a:gd name="T32" fmla="*/ 111 w 114"/>
                  <a:gd name="T33" fmla="*/ 39 h 102"/>
                  <a:gd name="T34" fmla="*/ 111 w 114"/>
                  <a:gd name="T35" fmla="*/ 88 h 102"/>
                  <a:gd name="T36" fmla="*/ 92 w 114"/>
                  <a:gd name="T37" fmla="*/ 88 h 102"/>
                  <a:gd name="T38" fmla="*/ 89 w 114"/>
                  <a:gd name="T39" fmla="*/ 102 h 102"/>
                  <a:gd name="T40" fmla="*/ 81 w 114"/>
                  <a:gd name="T41" fmla="*/ 90 h 102"/>
                  <a:gd name="T42" fmla="*/ 64 w 114"/>
                  <a:gd name="T43" fmla="*/ 88 h 102"/>
                  <a:gd name="T44" fmla="*/ 62 w 114"/>
                  <a:gd name="T45" fmla="*/ 100 h 102"/>
                  <a:gd name="T46" fmla="*/ 57 w 114"/>
                  <a:gd name="T47" fmla="*/ 97 h 102"/>
                  <a:gd name="T48" fmla="*/ 20 w 114"/>
                  <a:gd name="T49" fmla="*/ 84 h 102"/>
                  <a:gd name="T50" fmla="*/ 27 w 114"/>
                  <a:gd name="T51" fmla="*/ 90 h 102"/>
                  <a:gd name="T52" fmla="*/ 28 w 114"/>
                  <a:gd name="T53" fmla="*/ 90 h 102"/>
                  <a:gd name="T54" fmla="*/ 35 w 114"/>
                  <a:gd name="T55" fmla="*/ 84 h 102"/>
                  <a:gd name="T56" fmla="*/ 57 w 114"/>
                  <a:gd name="T57" fmla="*/ 86 h 102"/>
                  <a:gd name="T58" fmla="*/ 57 w 114"/>
                  <a:gd name="T59" fmla="*/ 97 h 102"/>
                  <a:gd name="T60" fmla="*/ 52 w 114"/>
                  <a:gd name="T61" fmla="*/ 100 h 102"/>
                  <a:gd name="T62" fmla="*/ 50 w 114"/>
                  <a:gd name="T63" fmla="*/ 88 h 102"/>
                  <a:gd name="T64" fmla="*/ 32 w 114"/>
                  <a:gd name="T65" fmla="*/ 90 h 102"/>
                  <a:gd name="T66" fmla="*/ 25 w 114"/>
                  <a:gd name="T67" fmla="*/ 102 h 102"/>
                  <a:gd name="T68" fmla="*/ 22 w 114"/>
                  <a:gd name="T69" fmla="*/ 88 h 102"/>
                  <a:gd name="T70" fmla="*/ 3 w 114"/>
                  <a:gd name="T71" fmla="*/ 88 h 102"/>
                  <a:gd name="T72" fmla="*/ 3 w 114"/>
                  <a:gd name="T73" fmla="*/ 39 h 102"/>
                  <a:gd name="T74" fmla="*/ 12 w 114"/>
                  <a:gd name="T75" fmla="*/ 49 h 102"/>
                  <a:gd name="T76" fmla="*/ 20 w 114"/>
                  <a:gd name="T77" fmla="*/ 39 h 102"/>
                  <a:gd name="T78" fmla="*/ 33 w 114"/>
                  <a:gd name="T79" fmla="*/ 49 h 102"/>
                  <a:gd name="T80" fmla="*/ 41 w 114"/>
                  <a:gd name="T81" fmla="*/ 39 h 102"/>
                  <a:gd name="T82" fmla="*/ 50 w 114"/>
                  <a:gd name="T83" fmla="*/ 0 h 102"/>
                  <a:gd name="T84" fmla="*/ 53 w 114"/>
                  <a:gd name="T85" fmla="*/ 5 h 102"/>
                  <a:gd name="T86" fmla="*/ 43 w 114"/>
                  <a:gd name="T87" fmla="*/ 44 h 102"/>
                  <a:gd name="T88" fmla="*/ 31 w 114"/>
                  <a:gd name="T89" fmla="*/ 54 h 102"/>
                  <a:gd name="T90" fmla="*/ 22 w 114"/>
                  <a:gd name="T91" fmla="*/ 44 h 102"/>
                  <a:gd name="T92" fmla="*/ 10 w 114"/>
                  <a:gd name="T93" fmla="*/ 54 h 102"/>
                  <a:gd name="T94" fmla="*/ 5 w 114"/>
                  <a:gd name="T95" fmla="*/ 4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4" h="102">
                    <a:moveTo>
                      <a:pt x="57" y="97"/>
                    </a:move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7" y="85"/>
                      <a:pt x="58" y="84"/>
                      <a:pt x="60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85" y="84"/>
                      <a:pt x="86" y="85"/>
                      <a:pt x="86" y="86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7" y="97"/>
                      <a:pt x="87" y="97"/>
                      <a:pt x="87" y="97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87" y="86"/>
                      <a:pt x="87" y="86"/>
                      <a:pt x="87" y="86"/>
                    </a:cubicBezTo>
                    <a:cubicBezTo>
                      <a:pt x="87" y="85"/>
                      <a:pt x="88" y="84"/>
                      <a:pt x="89" y="84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109" y="84"/>
                      <a:pt x="109" y="84"/>
                      <a:pt x="109" y="84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6" y="52"/>
                      <a:pt x="105" y="54"/>
                      <a:pt x="104" y="54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93" y="54"/>
                      <a:pt x="91" y="52"/>
                      <a:pt x="91" y="51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2"/>
                      <a:pt x="84" y="54"/>
                      <a:pt x="83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2" y="54"/>
                      <a:pt x="70" y="52"/>
                      <a:pt x="70" y="51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2" y="44"/>
                      <a:pt x="61" y="43"/>
                      <a:pt x="61" y="41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6" y="1"/>
                      <a:pt x="66" y="2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74" y="39"/>
                      <a:pt x="75" y="40"/>
                      <a:pt x="75" y="41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0"/>
                      <a:pt x="82" y="39"/>
                      <a:pt x="83" y="39"/>
                    </a:cubicBezTo>
                    <a:cubicBezTo>
                      <a:pt x="94" y="39"/>
                      <a:pt x="94" y="39"/>
                      <a:pt x="94" y="39"/>
                    </a:cubicBezTo>
                    <a:cubicBezTo>
                      <a:pt x="95" y="39"/>
                      <a:pt x="96" y="40"/>
                      <a:pt x="96" y="41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0"/>
                      <a:pt x="103" y="39"/>
                      <a:pt x="104" y="39"/>
                    </a:cubicBezTo>
                    <a:cubicBezTo>
                      <a:pt x="111" y="39"/>
                      <a:pt x="111" y="39"/>
                      <a:pt x="111" y="39"/>
                    </a:cubicBezTo>
                    <a:cubicBezTo>
                      <a:pt x="113" y="39"/>
                      <a:pt x="114" y="40"/>
                      <a:pt x="114" y="41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7"/>
                      <a:pt x="113" y="88"/>
                      <a:pt x="111" y="88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90"/>
                      <a:pt x="92" y="90"/>
                      <a:pt x="92" y="90"/>
                    </a:cubicBezTo>
                    <a:cubicBezTo>
                      <a:pt x="92" y="100"/>
                      <a:pt x="92" y="100"/>
                      <a:pt x="92" y="100"/>
                    </a:cubicBezTo>
                    <a:cubicBezTo>
                      <a:pt x="92" y="101"/>
                      <a:pt x="91" y="102"/>
                      <a:pt x="89" y="102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3" y="102"/>
                      <a:pt x="81" y="101"/>
                      <a:pt x="81" y="10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81" y="88"/>
                      <a:pt x="81" y="88"/>
                      <a:pt x="81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101"/>
                      <a:pt x="61" y="102"/>
                      <a:pt x="60" y="102"/>
                    </a:cubicBezTo>
                    <a:cubicBezTo>
                      <a:pt x="57" y="102"/>
                      <a:pt x="57" y="102"/>
                      <a:pt x="57" y="102"/>
                    </a:cubicBezTo>
                    <a:lnTo>
                      <a:pt x="57" y="97"/>
                    </a:lnTo>
                    <a:close/>
                    <a:moveTo>
                      <a:pt x="5" y="44"/>
                    </a:moveTo>
                    <a:cubicBezTo>
                      <a:pt x="5" y="84"/>
                      <a:pt x="5" y="84"/>
                      <a:pt x="5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6" y="84"/>
                      <a:pt x="27" y="85"/>
                      <a:pt x="27" y="86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86"/>
                      <a:pt x="28" y="86"/>
                      <a:pt x="28" y="86"/>
                    </a:cubicBezTo>
                    <a:cubicBezTo>
                      <a:pt x="28" y="85"/>
                      <a:pt x="29" y="84"/>
                      <a:pt x="30" y="84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56" y="84"/>
                      <a:pt x="57" y="85"/>
                      <a:pt x="57" y="86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3" y="102"/>
                      <a:pt x="52" y="101"/>
                      <a:pt x="52" y="10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01"/>
                      <a:pt x="31" y="102"/>
                      <a:pt x="30" y="102"/>
                    </a:cubicBezTo>
                    <a:cubicBezTo>
                      <a:pt x="25" y="102"/>
                      <a:pt x="25" y="102"/>
                      <a:pt x="25" y="102"/>
                    </a:cubicBezTo>
                    <a:cubicBezTo>
                      <a:pt x="23" y="102"/>
                      <a:pt x="22" y="101"/>
                      <a:pt x="22" y="10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5" y="88"/>
                      <a:pt x="5" y="88"/>
                      <a:pt x="5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1" y="88"/>
                      <a:pt x="0" y="87"/>
                      <a:pt x="0" y="8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1" y="39"/>
                      <a:pt x="3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39"/>
                      <a:pt x="12" y="40"/>
                      <a:pt x="12" y="41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40"/>
                      <a:pt x="19" y="39"/>
                      <a:pt x="20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2" y="39"/>
                      <a:pt x="33" y="40"/>
                      <a:pt x="33" y="41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0"/>
                      <a:pt x="40" y="39"/>
                      <a:pt x="41" y="39"/>
                    </a:cubicBezTo>
                    <a:cubicBezTo>
                      <a:pt x="48" y="39"/>
                      <a:pt x="48" y="39"/>
                      <a:pt x="48" y="39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1"/>
                      <a:pt x="49" y="0"/>
                      <a:pt x="5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3" y="43"/>
                      <a:pt x="52" y="44"/>
                      <a:pt x="50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52"/>
                      <a:pt x="42" y="54"/>
                      <a:pt x="41" y="54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29" y="54"/>
                      <a:pt x="28" y="52"/>
                      <a:pt x="28" y="51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2"/>
                      <a:pt x="21" y="54"/>
                      <a:pt x="20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8" y="54"/>
                      <a:pt x="7" y="52"/>
                      <a:pt x="7" y="51"/>
                    </a:cubicBezTo>
                    <a:cubicBezTo>
                      <a:pt x="7" y="44"/>
                      <a:pt x="7" y="44"/>
                      <a:pt x="7" y="44"/>
                    </a:cubicBezTo>
                    <a:lnTo>
                      <a:pt x="5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7" name="Freeform 183"/>
              <p:cNvSpPr>
                <a:spLocks noEditPoints="1"/>
              </p:cNvSpPr>
              <p:nvPr/>
            </p:nvSpPr>
            <p:spPr bwMode="auto">
              <a:xfrm>
                <a:off x="6953251" y="571500"/>
                <a:ext cx="357188" cy="190500"/>
              </a:xfrm>
              <a:custGeom>
                <a:avLst/>
                <a:gdLst>
                  <a:gd name="T0" fmla="*/ 148 w 158"/>
                  <a:gd name="T1" fmla="*/ 5 h 84"/>
                  <a:gd name="T2" fmla="*/ 146 w 158"/>
                  <a:gd name="T3" fmla="*/ 18 h 84"/>
                  <a:gd name="T4" fmla="*/ 131 w 158"/>
                  <a:gd name="T5" fmla="*/ 18 h 84"/>
                  <a:gd name="T6" fmla="*/ 129 w 158"/>
                  <a:gd name="T7" fmla="*/ 5 h 84"/>
                  <a:gd name="T8" fmla="*/ 118 w 158"/>
                  <a:gd name="T9" fmla="*/ 16 h 84"/>
                  <a:gd name="T10" fmla="*/ 101 w 158"/>
                  <a:gd name="T11" fmla="*/ 18 h 84"/>
                  <a:gd name="T12" fmla="*/ 99 w 158"/>
                  <a:gd name="T13" fmla="*/ 5 h 84"/>
                  <a:gd name="T14" fmla="*/ 89 w 158"/>
                  <a:gd name="T15" fmla="*/ 16 h 84"/>
                  <a:gd name="T16" fmla="*/ 79 w 158"/>
                  <a:gd name="T17" fmla="*/ 18 h 84"/>
                  <a:gd name="T18" fmla="*/ 84 w 158"/>
                  <a:gd name="T19" fmla="*/ 14 h 84"/>
                  <a:gd name="T20" fmla="*/ 86 w 158"/>
                  <a:gd name="T21" fmla="*/ 0 h 84"/>
                  <a:gd name="T22" fmla="*/ 104 w 158"/>
                  <a:gd name="T23" fmla="*/ 2 h 84"/>
                  <a:gd name="T24" fmla="*/ 113 w 158"/>
                  <a:gd name="T25" fmla="*/ 14 h 84"/>
                  <a:gd name="T26" fmla="*/ 116 w 158"/>
                  <a:gd name="T27" fmla="*/ 0 h 84"/>
                  <a:gd name="T28" fmla="*/ 133 w 158"/>
                  <a:gd name="T29" fmla="*/ 2 h 84"/>
                  <a:gd name="T30" fmla="*/ 143 w 158"/>
                  <a:gd name="T31" fmla="*/ 14 h 84"/>
                  <a:gd name="T32" fmla="*/ 146 w 158"/>
                  <a:gd name="T33" fmla="*/ 0 h 84"/>
                  <a:gd name="T34" fmla="*/ 158 w 158"/>
                  <a:gd name="T35" fmla="*/ 2 h 84"/>
                  <a:gd name="T36" fmla="*/ 156 w 158"/>
                  <a:gd name="T37" fmla="*/ 84 h 84"/>
                  <a:gd name="T38" fmla="*/ 99 w 158"/>
                  <a:gd name="T39" fmla="*/ 82 h 84"/>
                  <a:gd name="T40" fmla="*/ 79 w 158"/>
                  <a:gd name="T41" fmla="*/ 53 h 84"/>
                  <a:gd name="T42" fmla="*/ 101 w 158"/>
                  <a:gd name="T43" fmla="*/ 48 h 84"/>
                  <a:gd name="T44" fmla="*/ 103 w 158"/>
                  <a:gd name="T45" fmla="*/ 79 h 84"/>
                  <a:gd name="T46" fmla="*/ 153 w 158"/>
                  <a:gd name="T47" fmla="*/ 5 h 84"/>
                  <a:gd name="T48" fmla="*/ 72 w 158"/>
                  <a:gd name="T49" fmla="*/ 18 h 84"/>
                  <a:gd name="T50" fmla="*/ 69 w 158"/>
                  <a:gd name="T51" fmla="*/ 5 h 84"/>
                  <a:gd name="T52" fmla="*/ 59 w 158"/>
                  <a:gd name="T53" fmla="*/ 16 h 84"/>
                  <a:gd name="T54" fmla="*/ 42 w 158"/>
                  <a:gd name="T55" fmla="*/ 18 h 84"/>
                  <a:gd name="T56" fmla="*/ 40 w 158"/>
                  <a:gd name="T57" fmla="*/ 5 h 84"/>
                  <a:gd name="T58" fmla="*/ 29 w 158"/>
                  <a:gd name="T59" fmla="*/ 16 h 84"/>
                  <a:gd name="T60" fmla="*/ 25 w 158"/>
                  <a:gd name="T61" fmla="*/ 18 h 84"/>
                  <a:gd name="T62" fmla="*/ 10 w 158"/>
                  <a:gd name="T63" fmla="*/ 16 h 84"/>
                  <a:gd name="T64" fmla="*/ 5 w 158"/>
                  <a:gd name="T65" fmla="*/ 5 h 84"/>
                  <a:gd name="T66" fmla="*/ 58 w 158"/>
                  <a:gd name="T67" fmla="*/ 79 h 84"/>
                  <a:gd name="T68" fmla="*/ 61 w 158"/>
                  <a:gd name="T69" fmla="*/ 48 h 84"/>
                  <a:gd name="T70" fmla="*/ 79 w 158"/>
                  <a:gd name="T71" fmla="*/ 53 h 84"/>
                  <a:gd name="T72" fmla="*/ 63 w 158"/>
                  <a:gd name="T73" fmla="*/ 82 h 84"/>
                  <a:gd name="T74" fmla="*/ 2 w 158"/>
                  <a:gd name="T75" fmla="*/ 84 h 84"/>
                  <a:gd name="T76" fmla="*/ 0 w 158"/>
                  <a:gd name="T77" fmla="*/ 2 h 84"/>
                  <a:gd name="T78" fmla="*/ 12 w 158"/>
                  <a:gd name="T79" fmla="*/ 0 h 84"/>
                  <a:gd name="T80" fmla="*/ 15 w 158"/>
                  <a:gd name="T81" fmla="*/ 14 h 84"/>
                  <a:gd name="T82" fmla="*/ 24 w 158"/>
                  <a:gd name="T83" fmla="*/ 2 h 84"/>
                  <a:gd name="T84" fmla="*/ 42 w 158"/>
                  <a:gd name="T85" fmla="*/ 0 h 84"/>
                  <a:gd name="T86" fmla="*/ 44 w 158"/>
                  <a:gd name="T87" fmla="*/ 14 h 84"/>
                  <a:gd name="T88" fmla="*/ 54 w 158"/>
                  <a:gd name="T89" fmla="*/ 2 h 84"/>
                  <a:gd name="T90" fmla="*/ 72 w 158"/>
                  <a:gd name="T91" fmla="*/ 0 h 84"/>
                  <a:gd name="T92" fmla="*/ 74 w 158"/>
                  <a:gd name="T93" fmla="*/ 14 h 84"/>
                  <a:gd name="T94" fmla="*/ 79 w 158"/>
                  <a:gd name="T95" fmla="*/ 1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" h="84">
                    <a:moveTo>
                      <a:pt x="153" y="5"/>
                    </a:moveTo>
                    <a:cubicBezTo>
                      <a:pt x="148" y="5"/>
                      <a:pt x="148" y="5"/>
                      <a:pt x="148" y="5"/>
                    </a:cubicBezTo>
                    <a:cubicBezTo>
                      <a:pt x="148" y="16"/>
                      <a:pt x="148" y="16"/>
                      <a:pt x="148" y="16"/>
                    </a:cubicBezTo>
                    <a:cubicBezTo>
                      <a:pt x="148" y="17"/>
                      <a:pt x="147" y="18"/>
                      <a:pt x="146" y="18"/>
                    </a:cubicBezTo>
                    <a:cubicBezTo>
                      <a:pt x="133" y="18"/>
                      <a:pt x="133" y="18"/>
                      <a:pt x="133" y="18"/>
                    </a:cubicBezTo>
                    <a:cubicBezTo>
                      <a:pt x="131" y="18"/>
                      <a:pt x="131" y="18"/>
                      <a:pt x="131" y="18"/>
                    </a:cubicBezTo>
                    <a:cubicBezTo>
                      <a:pt x="130" y="18"/>
                      <a:pt x="129" y="17"/>
                      <a:pt x="129" y="16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8" y="17"/>
                      <a:pt x="117" y="18"/>
                      <a:pt x="116" y="18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100" y="18"/>
                      <a:pt x="99" y="17"/>
                      <a:pt x="99" y="16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9" y="17"/>
                      <a:pt x="88" y="18"/>
                      <a:pt x="86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5" y="0"/>
                      <a:pt x="86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3" y="0"/>
                      <a:pt x="104" y="1"/>
                      <a:pt x="104" y="2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13" y="14"/>
                      <a:pt x="113" y="14"/>
                      <a:pt x="113" y="14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113" y="1"/>
                      <a:pt x="115" y="0"/>
                      <a:pt x="116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2" y="0"/>
                      <a:pt x="133" y="1"/>
                      <a:pt x="133" y="2"/>
                    </a:cubicBezTo>
                    <a:cubicBezTo>
                      <a:pt x="133" y="14"/>
                      <a:pt x="133" y="14"/>
                      <a:pt x="133" y="14"/>
                    </a:cubicBezTo>
                    <a:cubicBezTo>
                      <a:pt x="143" y="14"/>
                      <a:pt x="143" y="14"/>
                      <a:pt x="143" y="14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43" y="1"/>
                      <a:pt x="144" y="0"/>
                      <a:pt x="14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7" y="0"/>
                      <a:pt x="158" y="1"/>
                      <a:pt x="158" y="2"/>
                    </a:cubicBezTo>
                    <a:cubicBezTo>
                      <a:pt x="158" y="82"/>
                      <a:pt x="158" y="82"/>
                      <a:pt x="158" y="82"/>
                    </a:cubicBezTo>
                    <a:cubicBezTo>
                      <a:pt x="158" y="83"/>
                      <a:pt x="157" y="84"/>
                      <a:pt x="15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100" y="84"/>
                      <a:pt x="99" y="83"/>
                      <a:pt x="99" y="82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2" y="48"/>
                      <a:pt x="103" y="49"/>
                      <a:pt x="103" y="50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53" y="79"/>
                      <a:pt x="153" y="79"/>
                      <a:pt x="153" y="79"/>
                    </a:cubicBezTo>
                    <a:lnTo>
                      <a:pt x="153" y="5"/>
                    </a:lnTo>
                    <a:close/>
                    <a:moveTo>
                      <a:pt x="79" y="18"/>
                    </a:moveTo>
                    <a:cubicBezTo>
                      <a:pt x="72" y="18"/>
                      <a:pt x="72" y="18"/>
                      <a:pt x="72" y="18"/>
                    </a:cubicBezTo>
                    <a:cubicBezTo>
                      <a:pt x="70" y="18"/>
                      <a:pt x="69" y="17"/>
                      <a:pt x="69" y="16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7"/>
                      <a:pt x="58" y="18"/>
                      <a:pt x="57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0" y="17"/>
                      <a:pt x="40" y="16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7"/>
                      <a:pt x="28" y="18"/>
                      <a:pt x="27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0" y="17"/>
                      <a:pt x="10" y="1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9" y="48"/>
                      <a:pt x="61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3"/>
                      <a:pt x="62" y="84"/>
                      <a:pt x="61" y="84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1" y="84"/>
                      <a:pt x="0" y="83"/>
                      <a:pt x="0" y="8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4" y="1"/>
                      <a:pt x="44" y="2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1"/>
                      <a:pt x="55" y="0"/>
                      <a:pt x="57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4" y="1"/>
                      <a:pt x="74" y="2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9" y="14"/>
                      <a:pt x="79" y="14"/>
                      <a:pt x="79" y="14"/>
                    </a:cubicBezTo>
                    <a:lnTo>
                      <a:pt x="7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8" name="Freeform 184"/>
              <p:cNvSpPr>
                <a:spLocks noEditPoints="1"/>
              </p:cNvSpPr>
              <p:nvPr/>
            </p:nvSpPr>
            <p:spPr bwMode="auto">
              <a:xfrm>
                <a:off x="7159626" y="382588"/>
                <a:ext cx="111125" cy="74613"/>
              </a:xfrm>
              <a:custGeom>
                <a:avLst/>
                <a:gdLst>
                  <a:gd name="T0" fmla="*/ 21 w 49"/>
                  <a:gd name="T1" fmla="*/ 22 h 33"/>
                  <a:gd name="T2" fmla="*/ 38 w 49"/>
                  <a:gd name="T3" fmla="*/ 16 h 33"/>
                  <a:gd name="T4" fmla="*/ 21 w 49"/>
                  <a:gd name="T5" fmla="*/ 11 h 33"/>
                  <a:gd name="T6" fmla="*/ 21 w 49"/>
                  <a:gd name="T7" fmla="*/ 6 h 33"/>
                  <a:gd name="T8" fmla="*/ 47 w 49"/>
                  <a:gd name="T9" fmla="*/ 14 h 33"/>
                  <a:gd name="T10" fmla="*/ 48 w 49"/>
                  <a:gd name="T11" fmla="*/ 16 h 33"/>
                  <a:gd name="T12" fmla="*/ 47 w 49"/>
                  <a:gd name="T13" fmla="*/ 19 h 33"/>
                  <a:gd name="T14" fmla="*/ 21 w 49"/>
                  <a:gd name="T15" fmla="*/ 27 h 33"/>
                  <a:gd name="T16" fmla="*/ 21 w 49"/>
                  <a:gd name="T17" fmla="*/ 22 h 33"/>
                  <a:gd name="T18" fmla="*/ 4 w 49"/>
                  <a:gd name="T19" fmla="*/ 6 h 33"/>
                  <a:gd name="T20" fmla="*/ 4 w 49"/>
                  <a:gd name="T21" fmla="*/ 27 h 33"/>
                  <a:gd name="T22" fmla="*/ 21 w 49"/>
                  <a:gd name="T23" fmla="*/ 22 h 33"/>
                  <a:gd name="T24" fmla="*/ 21 w 49"/>
                  <a:gd name="T25" fmla="*/ 27 h 33"/>
                  <a:gd name="T26" fmla="*/ 3 w 49"/>
                  <a:gd name="T27" fmla="*/ 33 h 33"/>
                  <a:gd name="T28" fmla="*/ 2 w 49"/>
                  <a:gd name="T29" fmla="*/ 33 h 33"/>
                  <a:gd name="T30" fmla="*/ 0 w 49"/>
                  <a:gd name="T31" fmla="*/ 30 h 33"/>
                  <a:gd name="T32" fmla="*/ 0 w 49"/>
                  <a:gd name="T33" fmla="*/ 2 h 33"/>
                  <a:gd name="T34" fmla="*/ 0 w 49"/>
                  <a:gd name="T35" fmla="*/ 2 h 33"/>
                  <a:gd name="T36" fmla="*/ 0 w 49"/>
                  <a:gd name="T37" fmla="*/ 2 h 33"/>
                  <a:gd name="T38" fmla="*/ 3 w 49"/>
                  <a:gd name="T39" fmla="*/ 0 h 33"/>
                  <a:gd name="T40" fmla="*/ 21 w 49"/>
                  <a:gd name="T41" fmla="*/ 6 h 33"/>
                  <a:gd name="T42" fmla="*/ 21 w 49"/>
                  <a:gd name="T43" fmla="*/ 11 h 33"/>
                  <a:gd name="T44" fmla="*/ 4 w 49"/>
                  <a:gd name="T4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9" h="33">
                    <a:moveTo>
                      <a:pt x="21" y="22"/>
                    </a:moveTo>
                    <a:cubicBezTo>
                      <a:pt x="38" y="16"/>
                      <a:pt x="38" y="16"/>
                      <a:pt x="38" y="16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8" y="14"/>
                      <a:pt x="48" y="15"/>
                      <a:pt x="48" y="16"/>
                    </a:cubicBezTo>
                    <a:cubicBezTo>
                      <a:pt x="49" y="17"/>
                      <a:pt x="48" y="18"/>
                      <a:pt x="47" y="19"/>
                    </a:cubicBezTo>
                    <a:cubicBezTo>
                      <a:pt x="21" y="27"/>
                      <a:pt x="21" y="27"/>
                      <a:pt x="21" y="27"/>
                    </a:cubicBezTo>
                    <a:lnTo>
                      <a:pt x="21" y="22"/>
                    </a:lnTo>
                    <a:close/>
                    <a:moveTo>
                      <a:pt x="4" y="6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11"/>
                      <a:pt x="21" y="11"/>
                      <a:pt x="21" y="11"/>
                    </a:cubicBez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9" name="Freeform 185"/>
              <p:cNvSpPr>
                <a:spLocks noEditPoints="1"/>
              </p:cNvSpPr>
              <p:nvPr/>
            </p:nvSpPr>
            <p:spPr bwMode="auto">
              <a:xfrm>
                <a:off x="10677526" y="747713"/>
                <a:ext cx="388938" cy="434975"/>
              </a:xfrm>
              <a:custGeom>
                <a:avLst/>
                <a:gdLst>
                  <a:gd name="T0" fmla="*/ 130 w 172"/>
                  <a:gd name="T1" fmla="*/ 14 h 192"/>
                  <a:gd name="T2" fmla="*/ 96 w 172"/>
                  <a:gd name="T3" fmla="*/ 54 h 192"/>
                  <a:gd name="T4" fmla="*/ 87 w 172"/>
                  <a:gd name="T5" fmla="*/ 54 h 192"/>
                  <a:gd name="T6" fmla="*/ 93 w 172"/>
                  <a:gd name="T7" fmla="*/ 50 h 192"/>
                  <a:gd name="T8" fmla="*/ 127 w 172"/>
                  <a:gd name="T9" fmla="*/ 10 h 192"/>
                  <a:gd name="T10" fmla="*/ 155 w 172"/>
                  <a:gd name="T11" fmla="*/ 28 h 192"/>
                  <a:gd name="T12" fmla="*/ 146 w 172"/>
                  <a:gd name="T13" fmla="*/ 53 h 192"/>
                  <a:gd name="T14" fmla="*/ 172 w 172"/>
                  <a:gd name="T15" fmla="*/ 138 h 192"/>
                  <a:gd name="T16" fmla="*/ 172 w 172"/>
                  <a:gd name="T17" fmla="*/ 140 h 192"/>
                  <a:gd name="T18" fmla="*/ 160 w 172"/>
                  <a:gd name="T19" fmla="*/ 157 h 192"/>
                  <a:gd name="T20" fmla="*/ 157 w 172"/>
                  <a:gd name="T21" fmla="*/ 157 h 192"/>
                  <a:gd name="T22" fmla="*/ 88 w 172"/>
                  <a:gd name="T23" fmla="*/ 139 h 192"/>
                  <a:gd name="T24" fmla="*/ 100 w 172"/>
                  <a:gd name="T25" fmla="*/ 173 h 192"/>
                  <a:gd name="T26" fmla="*/ 89 w 172"/>
                  <a:gd name="T27" fmla="*/ 191 h 192"/>
                  <a:gd name="T28" fmla="*/ 88 w 172"/>
                  <a:gd name="T29" fmla="*/ 192 h 192"/>
                  <a:gd name="T30" fmla="*/ 87 w 172"/>
                  <a:gd name="T31" fmla="*/ 186 h 192"/>
                  <a:gd name="T32" fmla="*/ 87 w 172"/>
                  <a:gd name="T33" fmla="*/ 149 h 192"/>
                  <a:gd name="T34" fmla="*/ 106 w 172"/>
                  <a:gd name="T35" fmla="*/ 104 h 192"/>
                  <a:gd name="T36" fmla="*/ 109 w 172"/>
                  <a:gd name="T37" fmla="*/ 104 h 192"/>
                  <a:gd name="T38" fmla="*/ 167 w 172"/>
                  <a:gd name="T39" fmla="*/ 139 h 192"/>
                  <a:gd name="T40" fmla="*/ 126 w 172"/>
                  <a:gd name="T41" fmla="*/ 74 h 192"/>
                  <a:gd name="T42" fmla="*/ 142 w 172"/>
                  <a:gd name="T43" fmla="*/ 50 h 192"/>
                  <a:gd name="T44" fmla="*/ 148 w 172"/>
                  <a:gd name="T45" fmla="*/ 8 h 192"/>
                  <a:gd name="T46" fmla="*/ 19 w 172"/>
                  <a:gd name="T47" fmla="*/ 41 h 192"/>
                  <a:gd name="T48" fmla="*/ 75 w 172"/>
                  <a:gd name="T49" fmla="*/ 81 h 192"/>
                  <a:gd name="T50" fmla="*/ 76 w 172"/>
                  <a:gd name="T51" fmla="*/ 84 h 192"/>
                  <a:gd name="T52" fmla="*/ 52 w 172"/>
                  <a:gd name="T53" fmla="*/ 118 h 192"/>
                  <a:gd name="T54" fmla="*/ 7 w 172"/>
                  <a:gd name="T55" fmla="*/ 133 h 192"/>
                  <a:gd name="T56" fmla="*/ 57 w 172"/>
                  <a:gd name="T57" fmla="*/ 146 h 192"/>
                  <a:gd name="T58" fmla="*/ 87 w 172"/>
                  <a:gd name="T59" fmla="*/ 186 h 192"/>
                  <a:gd name="T60" fmla="*/ 85 w 172"/>
                  <a:gd name="T61" fmla="*/ 192 h 192"/>
                  <a:gd name="T62" fmla="*/ 2 w 172"/>
                  <a:gd name="T63" fmla="*/ 137 h 192"/>
                  <a:gd name="T64" fmla="*/ 1 w 172"/>
                  <a:gd name="T65" fmla="*/ 136 h 192"/>
                  <a:gd name="T66" fmla="*/ 12 w 172"/>
                  <a:gd name="T67" fmla="*/ 116 h 192"/>
                  <a:gd name="T68" fmla="*/ 14 w 172"/>
                  <a:gd name="T69" fmla="*/ 115 h 192"/>
                  <a:gd name="T70" fmla="*/ 70 w 172"/>
                  <a:gd name="T71" fmla="*/ 84 h 192"/>
                  <a:gd name="T72" fmla="*/ 5 w 172"/>
                  <a:gd name="T73" fmla="*/ 57 h 192"/>
                  <a:gd name="T74" fmla="*/ 16 w 172"/>
                  <a:gd name="T75" fmla="*/ 37 h 192"/>
                  <a:gd name="T76" fmla="*/ 87 w 172"/>
                  <a:gd name="T77" fmla="*/ 49 h 192"/>
                  <a:gd name="T78" fmla="*/ 87 w 172"/>
                  <a:gd name="T79" fmla="*/ 149 h 192"/>
                  <a:gd name="T80" fmla="*/ 83 w 172"/>
                  <a:gd name="T81" fmla="*/ 138 h 192"/>
                  <a:gd name="T82" fmla="*/ 87 w 172"/>
                  <a:gd name="T83" fmla="*/ 14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2" h="192">
                    <a:moveTo>
                      <a:pt x="148" y="8"/>
                    </a:moveTo>
                    <a:cubicBezTo>
                      <a:pt x="144" y="6"/>
                      <a:pt x="137" y="9"/>
                      <a:pt x="130" y="14"/>
                    </a:cubicBezTo>
                    <a:cubicBezTo>
                      <a:pt x="122" y="19"/>
                      <a:pt x="115" y="26"/>
                      <a:pt x="112" y="30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5" y="55"/>
                      <a:pt x="94" y="55"/>
                      <a:pt x="93" y="55"/>
                    </a:cubicBezTo>
                    <a:cubicBezTo>
                      <a:pt x="87" y="54"/>
                      <a:pt x="87" y="54"/>
                      <a:pt x="87" y="54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108" y="27"/>
                      <a:pt x="108" y="27"/>
                      <a:pt x="108" y="27"/>
                    </a:cubicBezTo>
                    <a:cubicBezTo>
                      <a:pt x="111" y="23"/>
                      <a:pt x="119" y="15"/>
                      <a:pt x="127" y="10"/>
                    </a:cubicBezTo>
                    <a:cubicBezTo>
                      <a:pt x="136" y="4"/>
                      <a:pt x="145" y="0"/>
                      <a:pt x="150" y="4"/>
                    </a:cubicBezTo>
                    <a:cubicBezTo>
                      <a:pt x="156" y="8"/>
                      <a:pt x="157" y="18"/>
                      <a:pt x="155" y="28"/>
                    </a:cubicBezTo>
                    <a:cubicBezTo>
                      <a:pt x="153" y="38"/>
                      <a:pt x="149" y="48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31" y="75"/>
                      <a:pt x="131" y="75"/>
                      <a:pt x="131" y="75"/>
                    </a:cubicBezTo>
                    <a:cubicBezTo>
                      <a:pt x="172" y="138"/>
                      <a:pt x="172" y="138"/>
                      <a:pt x="172" y="138"/>
                    </a:cubicBezTo>
                    <a:cubicBezTo>
                      <a:pt x="172" y="138"/>
                      <a:pt x="172" y="138"/>
                      <a:pt x="172" y="138"/>
                    </a:cubicBezTo>
                    <a:cubicBezTo>
                      <a:pt x="172" y="139"/>
                      <a:pt x="172" y="140"/>
                      <a:pt x="172" y="140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59" y="158"/>
                      <a:pt x="158" y="158"/>
                      <a:pt x="157" y="157"/>
                    </a:cubicBezTo>
                    <a:cubicBezTo>
                      <a:pt x="108" y="109"/>
                      <a:pt x="108" y="109"/>
                      <a:pt x="108" y="109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100" y="173"/>
                      <a:pt x="100" y="173"/>
                      <a:pt x="100" y="173"/>
                    </a:cubicBezTo>
                    <a:cubicBezTo>
                      <a:pt x="100" y="173"/>
                      <a:pt x="100" y="173"/>
                      <a:pt x="100" y="173"/>
                    </a:cubicBezTo>
                    <a:cubicBezTo>
                      <a:pt x="100" y="173"/>
                      <a:pt x="100" y="174"/>
                      <a:pt x="100" y="175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8" y="192"/>
                      <a:pt x="88" y="192"/>
                      <a:pt x="88" y="192"/>
                    </a:cubicBezTo>
                    <a:cubicBezTo>
                      <a:pt x="88" y="192"/>
                      <a:pt x="87" y="192"/>
                      <a:pt x="87" y="192"/>
                    </a:cubicBezTo>
                    <a:cubicBezTo>
                      <a:pt x="87" y="186"/>
                      <a:pt x="87" y="186"/>
                      <a:pt x="87" y="186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87" y="149"/>
                      <a:pt x="87" y="149"/>
                      <a:pt x="87" y="149"/>
                    </a:cubicBezTo>
                    <a:cubicBezTo>
                      <a:pt x="87" y="133"/>
                      <a:pt x="87" y="133"/>
                      <a:pt x="87" y="133"/>
                    </a:cubicBezTo>
                    <a:cubicBezTo>
                      <a:pt x="106" y="104"/>
                      <a:pt x="106" y="104"/>
                      <a:pt x="106" y="104"/>
                    </a:cubicBezTo>
                    <a:cubicBezTo>
                      <a:pt x="106" y="103"/>
                      <a:pt x="108" y="103"/>
                      <a:pt x="109" y="103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58" y="152"/>
                      <a:pt x="158" y="152"/>
                      <a:pt x="158" y="152"/>
                    </a:cubicBezTo>
                    <a:cubicBezTo>
                      <a:pt x="167" y="139"/>
                      <a:pt x="167" y="139"/>
                      <a:pt x="167" y="139"/>
                    </a:cubicBezTo>
                    <a:cubicBezTo>
                      <a:pt x="126" y="77"/>
                      <a:pt x="126" y="77"/>
                      <a:pt x="126" y="77"/>
                    </a:cubicBezTo>
                    <a:cubicBezTo>
                      <a:pt x="125" y="76"/>
                      <a:pt x="125" y="75"/>
                      <a:pt x="126" y="74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5" y="46"/>
                      <a:pt x="148" y="36"/>
                      <a:pt x="150" y="27"/>
                    </a:cubicBezTo>
                    <a:cubicBezTo>
                      <a:pt x="152" y="19"/>
                      <a:pt x="152" y="11"/>
                      <a:pt x="148" y="8"/>
                    </a:cubicBezTo>
                    <a:close/>
                    <a:moveTo>
                      <a:pt x="87" y="54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6" y="81"/>
                      <a:pt x="76" y="83"/>
                      <a:pt x="76" y="84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54" y="117"/>
                      <a:pt x="54" y="117"/>
                      <a:pt x="54" y="117"/>
                    </a:cubicBezTo>
                    <a:cubicBezTo>
                      <a:pt x="53" y="118"/>
                      <a:pt x="53" y="118"/>
                      <a:pt x="52" y="118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7" y="133"/>
                      <a:pt x="7" y="133"/>
                      <a:pt x="7" y="133"/>
                    </a:cubicBezTo>
                    <a:cubicBezTo>
                      <a:pt x="55" y="145"/>
                      <a:pt x="55" y="145"/>
                      <a:pt x="55" y="145"/>
                    </a:cubicBezTo>
                    <a:cubicBezTo>
                      <a:pt x="56" y="145"/>
                      <a:pt x="56" y="146"/>
                      <a:pt x="57" y="146"/>
                    </a:cubicBezTo>
                    <a:cubicBezTo>
                      <a:pt x="86" y="186"/>
                      <a:pt x="86" y="186"/>
                      <a:pt x="86" y="186"/>
                    </a:cubicBezTo>
                    <a:cubicBezTo>
                      <a:pt x="87" y="186"/>
                      <a:pt x="87" y="186"/>
                      <a:pt x="87" y="186"/>
                    </a:cubicBezTo>
                    <a:cubicBezTo>
                      <a:pt x="87" y="192"/>
                      <a:pt x="87" y="192"/>
                      <a:pt x="87" y="192"/>
                    </a:cubicBezTo>
                    <a:cubicBezTo>
                      <a:pt x="86" y="192"/>
                      <a:pt x="85" y="192"/>
                      <a:pt x="85" y="192"/>
                    </a:cubicBezTo>
                    <a:cubicBezTo>
                      <a:pt x="53" y="150"/>
                      <a:pt x="53" y="150"/>
                      <a:pt x="53" y="150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37"/>
                      <a:pt x="2" y="136"/>
                      <a:pt x="1" y="136"/>
                    </a:cubicBezTo>
                    <a:cubicBezTo>
                      <a:pt x="0" y="136"/>
                      <a:pt x="0" y="134"/>
                      <a:pt x="1" y="133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2" y="116"/>
                      <a:pt x="13" y="115"/>
                      <a:pt x="14" y="115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4" y="56"/>
                      <a:pt x="4" y="55"/>
                      <a:pt x="5" y="53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6"/>
                      <a:pt x="17" y="36"/>
                      <a:pt x="18" y="36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54"/>
                      <a:pt x="87" y="54"/>
                      <a:pt x="87" y="54"/>
                    </a:cubicBezTo>
                    <a:close/>
                    <a:moveTo>
                      <a:pt x="87" y="149"/>
                    </a:moveTo>
                    <a:cubicBezTo>
                      <a:pt x="87" y="133"/>
                      <a:pt x="87" y="133"/>
                      <a:pt x="87" y="133"/>
                    </a:cubicBezTo>
                    <a:cubicBezTo>
                      <a:pt x="83" y="138"/>
                      <a:pt x="83" y="138"/>
                      <a:pt x="83" y="138"/>
                    </a:cubicBezTo>
                    <a:cubicBezTo>
                      <a:pt x="83" y="138"/>
                      <a:pt x="83" y="139"/>
                      <a:pt x="83" y="140"/>
                    </a:cubicBezTo>
                    <a:lnTo>
                      <a:pt x="87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0" name="Freeform 187"/>
              <p:cNvSpPr>
                <a:spLocks noEditPoints="1"/>
              </p:cNvSpPr>
              <p:nvPr/>
            </p:nvSpPr>
            <p:spPr bwMode="auto">
              <a:xfrm>
                <a:off x="7364413" y="1566863"/>
                <a:ext cx="457200" cy="153988"/>
              </a:xfrm>
              <a:custGeom>
                <a:avLst/>
                <a:gdLst>
                  <a:gd name="T0" fmla="*/ 190 w 202"/>
                  <a:gd name="T1" fmla="*/ 63 h 68"/>
                  <a:gd name="T2" fmla="*/ 196 w 202"/>
                  <a:gd name="T3" fmla="*/ 5 h 68"/>
                  <a:gd name="T4" fmla="*/ 101 w 202"/>
                  <a:gd name="T5" fmla="*/ 5 h 68"/>
                  <a:gd name="T6" fmla="*/ 101 w 202"/>
                  <a:gd name="T7" fmla="*/ 0 h 68"/>
                  <a:gd name="T8" fmla="*/ 199 w 202"/>
                  <a:gd name="T9" fmla="*/ 0 h 68"/>
                  <a:gd name="T10" fmla="*/ 199 w 202"/>
                  <a:gd name="T11" fmla="*/ 0 h 68"/>
                  <a:gd name="T12" fmla="*/ 199 w 202"/>
                  <a:gd name="T13" fmla="*/ 0 h 68"/>
                  <a:gd name="T14" fmla="*/ 201 w 202"/>
                  <a:gd name="T15" fmla="*/ 2 h 68"/>
                  <a:gd name="T16" fmla="*/ 194 w 202"/>
                  <a:gd name="T17" fmla="*/ 66 h 68"/>
                  <a:gd name="T18" fmla="*/ 192 w 202"/>
                  <a:gd name="T19" fmla="*/ 68 h 68"/>
                  <a:gd name="T20" fmla="*/ 101 w 202"/>
                  <a:gd name="T21" fmla="*/ 68 h 68"/>
                  <a:gd name="T22" fmla="*/ 101 w 202"/>
                  <a:gd name="T23" fmla="*/ 63 h 68"/>
                  <a:gd name="T24" fmla="*/ 190 w 202"/>
                  <a:gd name="T25" fmla="*/ 63 h 68"/>
                  <a:gd name="T26" fmla="*/ 101 w 202"/>
                  <a:gd name="T27" fmla="*/ 5 h 68"/>
                  <a:gd name="T28" fmla="*/ 6 w 202"/>
                  <a:gd name="T29" fmla="*/ 5 h 68"/>
                  <a:gd name="T30" fmla="*/ 26 w 202"/>
                  <a:gd name="T31" fmla="*/ 63 h 68"/>
                  <a:gd name="T32" fmla="*/ 101 w 202"/>
                  <a:gd name="T33" fmla="*/ 63 h 68"/>
                  <a:gd name="T34" fmla="*/ 101 w 202"/>
                  <a:gd name="T35" fmla="*/ 68 h 68"/>
                  <a:gd name="T36" fmla="*/ 24 w 202"/>
                  <a:gd name="T37" fmla="*/ 68 h 68"/>
                  <a:gd name="T38" fmla="*/ 24 w 202"/>
                  <a:gd name="T39" fmla="*/ 68 h 68"/>
                  <a:gd name="T40" fmla="*/ 22 w 202"/>
                  <a:gd name="T41" fmla="*/ 66 h 68"/>
                  <a:gd name="T42" fmla="*/ 0 w 202"/>
                  <a:gd name="T43" fmla="*/ 3 h 68"/>
                  <a:gd name="T44" fmla="*/ 0 w 202"/>
                  <a:gd name="T45" fmla="*/ 2 h 68"/>
                  <a:gd name="T46" fmla="*/ 2 w 202"/>
                  <a:gd name="T47" fmla="*/ 0 h 68"/>
                  <a:gd name="T48" fmla="*/ 101 w 202"/>
                  <a:gd name="T49" fmla="*/ 0 h 68"/>
                  <a:gd name="T50" fmla="*/ 101 w 202"/>
                  <a:gd name="T51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2" h="68">
                    <a:moveTo>
                      <a:pt x="190" y="63"/>
                    </a:moveTo>
                    <a:cubicBezTo>
                      <a:pt x="196" y="5"/>
                      <a:pt x="196" y="5"/>
                      <a:pt x="196" y="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201" y="0"/>
                      <a:pt x="202" y="1"/>
                      <a:pt x="201" y="2"/>
                    </a:cubicBezTo>
                    <a:cubicBezTo>
                      <a:pt x="194" y="66"/>
                      <a:pt x="194" y="66"/>
                      <a:pt x="194" y="66"/>
                    </a:cubicBezTo>
                    <a:cubicBezTo>
                      <a:pt x="194" y="67"/>
                      <a:pt x="193" y="68"/>
                      <a:pt x="192" y="68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1" y="63"/>
                      <a:pt x="101" y="63"/>
                      <a:pt x="101" y="63"/>
                    </a:cubicBezTo>
                    <a:lnTo>
                      <a:pt x="190" y="63"/>
                    </a:lnTo>
                    <a:close/>
                    <a:moveTo>
                      <a:pt x="101" y="5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2" y="67"/>
                      <a:pt x="22" y="6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1" name="Freeform 188"/>
              <p:cNvSpPr>
                <a:spLocks noEditPoints="1"/>
              </p:cNvSpPr>
              <p:nvPr/>
            </p:nvSpPr>
            <p:spPr bwMode="auto">
              <a:xfrm>
                <a:off x="7145338" y="3090863"/>
                <a:ext cx="173038" cy="80963"/>
              </a:xfrm>
              <a:custGeom>
                <a:avLst/>
                <a:gdLst>
                  <a:gd name="T0" fmla="*/ 35 w 76"/>
                  <a:gd name="T1" fmla="*/ 31 h 36"/>
                  <a:gd name="T2" fmla="*/ 63 w 76"/>
                  <a:gd name="T3" fmla="*/ 31 h 36"/>
                  <a:gd name="T4" fmla="*/ 35 w 76"/>
                  <a:gd name="T5" fmla="*/ 17 h 36"/>
                  <a:gd name="T6" fmla="*/ 35 w 76"/>
                  <a:gd name="T7" fmla="*/ 11 h 36"/>
                  <a:gd name="T8" fmla="*/ 74 w 76"/>
                  <a:gd name="T9" fmla="*/ 31 h 36"/>
                  <a:gd name="T10" fmla="*/ 76 w 76"/>
                  <a:gd name="T11" fmla="*/ 34 h 36"/>
                  <a:gd name="T12" fmla="*/ 74 w 76"/>
                  <a:gd name="T13" fmla="*/ 36 h 36"/>
                  <a:gd name="T14" fmla="*/ 35 w 76"/>
                  <a:gd name="T15" fmla="*/ 36 h 36"/>
                  <a:gd name="T16" fmla="*/ 35 w 76"/>
                  <a:gd name="T17" fmla="*/ 31 h 36"/>
                  <a:gd name="T18" fmla="*/ 6 w 76"/>
                  <a:gd name="T19" fmla="*/ 19 h 36"/>
                  <a:gd name="T20" fmla="*/ 31 w 76"/>
                  <a:gd name="T21" fmla="*/ 31 h 36"/>
                  <a:gd name="T22" fmla="*/ 35 w 76"/>
                  <a:gd name="T23" fmla="*/ 31 h 36"/>
                  <a:gd name="T24" fmla="*/ 35 w 76"/>
                  <a:gd name="T25" fmla="*/ 36 h 36"/>
                  <a:gd name="T26" fmla="*/ 30 w 76"/>
                  <a:gd name="T27" fmla="*/ 36 h 36"/>
                  <a:gd name="T28" fmla="*/ 30 w 76"/>
                  <a:gd name="T29" fmla="*/ 36 h 36"/>
                  <a:gd name="T30" fmla="*/ 29 w 76"/>
                  <a:gd name="T31" fmla="*/ 36 h 36"/>
                  <a:gd name="T32" fmla="*/ 1 w 76"/>
                  <a:gd name="T33" fmla="*/ 22 h 36"/>
                  <a:gd name="T34" fmla="*/ 0 w 76"/>
                  <a:gd name="T35" fmla="*/ 19 h 36"/>
                  <a:gd name="T36" fmla="*/ 9 w 76"/>
                  <a:gd name="T37" fmla="*/ 1 h 36"/>
                  <a:gd name="T38" fmla="*/ 12 w 76"/>
                  <a:gd name="T39" fmla="*/ 0 h 36"/>
                  <a:gd name="T40" fmla="*/ 35 w 76"/>
                  <a:gd name="T41" fmla="*/ 11 h 36"/>
                  <a:gd name="T42" fmla="*/ 35 w 76"/>
                  <a:gd name="T43" fmla="*/ 17 h 36"/>
                  <a:gd name="T44" fmla="*/ 12 w 76"/>
                  <a:gd name="T45" fmla="*/ 5 h 36"/>
                  <a:gd name="T46" fmla="*/ 6 w 76"/>
                  <a:gd name="T47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6" h="36">
                    <a:moveTo>
                      <a:pt x="35" y="31"/>
                    </a:moveTo>
                    <a:cubicBezTo>
                      <a:pt x="63" y="31"/>
                      <a:pt x="63" y="31"/>
                      <a:pt x="63" y="3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5" y="32"/>
                      <a:pt x="76" y="33"/>
                      <a:pt x="76" y="34"/>
                    </a:cubicBezTo>
                    <a:cubicBezTo>
                      <a:pt x="76" y="35"/>
                      <a:pt x="75" y="36"/>
                      <a:pt x="74" y="36"/>
                    </a:cubicBezTo>
                    <a:cubicBezTo>
                      <a:pt x="35" y="36"/>
                      <a:pt x="35" y="36"/>
                      <a:pt x="35" y="36"/>
                    </a:cubicBezTo>
                    <a:lnTo>
                      <a:pt x="35" y="31"/>
                    </a:lnTo>
                    <a:close/>
                    <a:moveTo>
                      <a:pt x="6" y="19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30" y="36"/>
                      <a:pt x="29" y="36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2" name="Freeform 189"/>
              <p:cNvSpPr>
                <a:spLocks noEditPoints="1"/>
              </p:cNvSpPr>
              <p:nvPr/>
            </p:nvSpPr>
            <p:spPr bwMode="auto">
              <a:xfrm>
                <a:off x="7145338" y="3171825"/>
                <a:ext cx="398463" cy="204788"/>
              </a:xfrm>
              <a:custGeom>
                <a:avLst/>
                <a:gdLst>
                  <a:gd name="T0" fmla="*/ 88 w 176"/>
                  <a:gd name="T1" fmla="*/ 86 h 91"/>
                  <a:gd name="T2" fmla="*/ 139 w 176"/>
                  <a:gd name="T3" fmla="*/ 86 h 91"/>
                  <a:gd name="T4" fmla="*/ 139 w 176"/>
                  <a:gd name="T5" fmla="*/ 71 h 91"/>
                  <a:gd name="T6" fmla="*/ 141 w 176"/>
                  <a:gd name="T7" fmla="*/ 69 h 91"/>
                  <a:gd name="T8" fmla="*/ 172 w 176"/>
                  <a:gd name="T9" fmla="*/ 69 h 91"/>
                  <a:gd name="T10" fmla="*/ 172 w 176"/>
                  <a:gd name="T11" fmla="*/ 22 h 91"/>
                  <a:gd name="T12" fmla="*/ 141 w 176"/>
                  <a:gd name="T13" fmla="*/ 22 h 91"/>
                  <a:gd name="T14" fmla="*/ 139 w 176"/>
                  <a:gd name="T15" fmla="*/ 20 h 91"/>
                  <a:gd name="T16" fmla="*/ 139 w 176"/>
                  <a:gd name="T17" fmla="*/ 5 h 91"/>
                  <a:gd name="T18" fmla="*/ 88 w 176"/>
                  <a:gd name="T19" fmla="*/ 5 h 91"/>
                  <a:gd name="T20" fmla="*/ 88 w 176"/>
                  <a:gd name="T21" fmla="*/ 0 h 91"/>
                  <a:gd name="T22" fmla="*/ 141 w 176"/>
                  <a:gd name="T23" fmla="*/ 0 h 91"/>
                  <a:gd name="T24" fmla="*/ 143 w 176"/>
                  <a:gd name="T25" fmla="*/ 3 h 91"/>
                  <a:gd name="T26" fmla="*/ 143 w 176"/>
                  <a:gd name="T27" fmla="*/ 17 h 91"/>
                  <a:gd name="T28" fmla="*/ 174 w 176"/>
                  <a:gd name="T29" fmla="*/ 17 h 91"/>
                  <a:gd name="T30" fmla="*/ 176 w 176"/>
                  <a:gd name="T31" fmla="*/ 20 h 91"/>
                  <a:gd name="T32" fmla="*/ 176 w 176"/>
                  <a:gd name="T33" fmla="*/ 71 h 91"/>
                  <a:gd name="T34" fmla="*/ 174 w 176"/>
                  <a:gd name="T35" fmla="*/ 74 h 91"/>
                  <a:gd name="T36" fmla="*/ 143 w 176"/>
                  <a:gd name="T37" fmla="*/ 74 h 91"/>
                  <a:gd name="T38" fmla="*/ 143 w 176"/>
                  <a:gd name="T39" fmla="*/ 88 h 91"/>
                  <a:gd name="T40" fmla="*/ 141 w 176"/>
                  <a:gd name="T41" fmla="*/ 91 h 91"/>
                  <a:gd name="T42" fmla="*/ 88 w 176"/>
                  <a:gd name="T43" fmla="*/ 91 h 91"/>
                  <a:gd name="T44" fmla="*/ 88 w 176"/>
                  <a:gd name="T45" fmla="*/ 86 h 91"/>
                  <a:gd name="T46" fmla="*/ 88 w 176"/>
                  <a:gd name="T47" fmla="*/ 57 h 91"/>
                  <a:gd name="T48" fmla="*/ 106 w 176"/>
                  <a:gd name="T49" fmla="*/ 57 h 91"/>
                  <a:gd name="T50" fmla="*/ 109 w 176"/>
                  <a:gd name="T51" fmla="*/ 55 h 91"/>
                  <a:gd name="T52" fmla="*/ 109 w 176"/>
                  <a:gd name="T53" fmla="*/ 36 h 91"/>
                  <a:gd name="T54" fmla="*/ 106 w 176"/>
                  <a:gd name="T55" fmla="*/ 34 h 91"/>
                  <a:gd name="T56" fmla="*/ 88 w 176"/>
                  <a:gd name="T57" fmla="*/ 34 h 91"/>
                  <a:gd name="T58" fmla="*/ 88 w 176"/>
                  <a:gd name="T59" fmla="*/ 38 h 91"/>
                  <a:gd name="T60" fmla="*/ 104 w 176"/>
                  <a:gd name="T61" fmla="*/ 38 h 91"/>
                  <a:gd name="T62" fmla="*/ 104 w 176"/>
                  <a:gd name="T63" fmla="*/ 53 h 91"/>
                  <a:gd name="T64" fmla="*/ 88 w 176"/>
                  <a:gd name="T65" fmla="*/ 53 h 91"/>
                  <a:gd name="T66" fmla="*/ 88 w 176"/>
                  <a:gd name="T67" fmla="*/ 57 h 91"/>
                  <a:gd name="T68" fmla="*/ 5 w 176"/>
                  <a:gd name="T69" fmla="*/ 86 h 91"/>
                  <a:gd name="T70" fmla="*/ 88 w 176"/>
                  <a:gd name="T71" fmla="*/ 86 h 91"/>
                  <a:gd name="T72" fmla="*/ 88 w 176"/>
                  <a:gd name="T73" fmla="*/ 91 h 91"/>
                  <a:gd name="T74" fmla="*/ 3 w 176"/>
                  <a:gd name="T75" fmla="*/ 91 h 91"/>
                  <a:gd name="T76" fmla="*/ 0 w 176"/>
                  <a:gd name="T77" fmla="*/ 88 h 91"/>
                  <a:gd name="T78" fmla="*/ 0 w 176"/>
                  <a:gd name="T79" fmla="*/ 3 h 91"/>
                  <a:gd name="T80" fmla="*/ 3 w 176"/>
                  <a:gd name="T81" fmla="*/ 0 h 91"/>
                  <a:gd name="T82" fmla="*/ 40 w 176"/>
                  <a:gd name="T83" fmla="*/ 0 h 91"/>
                  <a:gd name="T84" fmla="*/ 83 w 176"/>
                  <a:gd name="T85" fmla="*/ 0 h 91"/>
                  <a:gd name="T86" fmla="*/ 88 w 176"/>
                  <a:gd name="T87" fmla="*/ 0 h 91"/>
                  <a:gd name="T88" fmla="*/ 88 w 176"/>
                  <a:gd name="T89" fmla="*/ 5 h 91"/>
                  <a:gd name="T90" fmla="*/ 83 w 176"/>
                  <a:gd name="T91" fmla="*/ 5 h 91"/>
                  <a:gd name="T92" fmla="*/ 40 w 176"/>
                  <a:gd name="T93" fmla="*/ 5 h 91"/>
                  <a:gd name="T94" fmla="*/ 5 w 176"/>
                  <a:gd name="T95" fmla="*/ 5 h 91"/>
                  <a:gd name="T96" fmla="*/ 5 w 176"/>
                  <a:gd name="T97" fmla="*/ 86 h 91"/>
                  <a:gd name="T98" fmla="*/ 88 w 176"/>
                  <a:gd name="T99" fmla="*/ 34 h 91"/>
                  <a:gd name="T100" fmla="*/ 37 w 176"/>
                  <a:gd name="T101" fmla="*/ 34 h 91"/>
                  <a:gd name="T102" fmla="*/ 34 w 176"/>
                  <a:gd name="T103" fmla="*/ 36 h 91"/>
                  <a:gd name="T104" fmla="*/ 34 w 176"/>
                  <a:gd name="T105" fmla="*/ 55 h 91"/>
                  <a:gd name="T106" fmla="*/ 37 w 176"/>
                  <a:gd name="T107" fmla="*/ 57 h 91"/>
                  <a:gd name="T108" fmla="*/ 88 w 176"/>
                  <a:gd name="T109" fmla="*/ 57 h 91"/>
                  <a:gd name="T110" fmla="*/ 88 w 176"/>
                  <a:gd name="T111" fmla="*/ 53 h 91"/>
                  <a:gd name="T112" fmla="*/ 39 w 176"/>
                  <a:gd name="T113" fmla="*/ 53 h 91"/>
                  <a:gd name="T114" fmla="*/ 39 w 176"/>
                  <a:gd name="T115" fmla="*/ 38 h 91"/>
                  <a:gd name="T116" fmla="*/ 88 w 176"/>
                  <a:gd name="T117" fmla="*/ 38 h 91"/>
                  <a:gd name="T118" fmla="*/ 88 w 176"/>
                  <a:gd name="T119" fmla="*/ 3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6" h="91">
                    <a:moveTo>
                      <a:pt x="88" y="86"/>
                    </a:move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71"/>
                      <a:pt x="139" y="71"/>
                      <a:pt x="139" y="71"/>
                    </a:cubicBezTo>
                    <a:cubicBezTo>
                      <a:pt x="139" y="70"/>
                      <a:pt x="140" y="69"/>
                      <a:pt x="141" y="69"/>
                    </a:cubicBezTo>
                    <a:cubicBezTo>
                      <a:pt x="172" y="69"/>
                      <a:pt x="172" y="69"/>
                      <a:pt x="172" y="69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0" y="22"/>
                      <a:pt x="139" y="21"/>
                      <a:pt x="139" y="20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2" y="0"/>
                      <a:pt x="143" y="1"/>
                      <a:pt x="143" y="3"/>
                    </a:cubicBezTo>
                    <a:cubicBezTo>
                      <a:pt x="143" y="17"/>
                      <a:pt x="143" y="17"/>
                      <a:pt x="143" y="17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5" y="17"/>
                      <a:pt x="176" y="18"/>
                      <a:pt x="176" y="20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3"/>
                      <a:pt x="175" y="74"/>
                      <a:pt x="174" y="74"/>
                    </a:cubicBezTo>
                    <a:cubicBezTo>
                      <a:pt x="143" y="74"/>
                      <a:pt x="143" y="74"/>
                      <a:pt x="143" y="74"/>
                    </a:cubicBezTo>
                    <a:cubicBezTo>
                      <a:pt x="143" y="88"/>
                      <a:pt x="143" y="88"/>
                      <a:pt x="143" y="88"/>
                    </a:cubicBezTo>
                    <a:cubicBezTo>
                      <a:pt x="143" y="90"/>
                      <a:pt x="142" y="91"/>
                      <a:pt x="141" y="91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57"/>
                    </a:moveTo>
                    <a:cubicBezTo>
                      <a:pt x="106" y="57"/>
                      <a:pt x="106" y="57"/>
                      <a:pt x="106" y="57"/>
                    </a:cubicBezTo>
                    <a:cubicBezTo>
                      <a:pt x="108" y="57"/>
                      <a:pt x="109" y="56"/>
                      <a:pt x="109" y="55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5"/>
                      <a:pt x="108" y="34"/>
                      <a:pt x="106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88" y="53"/>
                      <a:pt x="88" y="53"/>
                      <a:pt x="88" y="53"/>
                    </a:cubicBezTo>
                    <a:lnTo>
                      <a:pt x="88" y="57"/>
                    </a:lnTo>
                    <a:close/>
                    <a:moveTo>
                      <a:pt x="5" y="86"/>
                    </a:moveTo>
                    <a:cubicBezTo>
                      <a:pt x="88" y="86"/>
                      <a:pt x="88" y="86"/>
                      <a:pt x="88" y="86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1" y="91"/>
                      <a:pt x="0" y="90"/>
                      <a:pt x="0" y="88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6"/>
                      <a:pt x="5" y="86"/>
                      <a:pt x="5" y="86"/>
                    </a:cubicBezTo>
                    <a:close/>
                    <a:moveTo>
                      <a:pt x="88" y="34"/>
                    </a:moveTo>
                    <a:cubicBezTo>
                      <a:pt x="37" y="34"/>
                      <a:pt x="37" y="34"/>
                      <a:pt x="37" y="34"/>
                    </a:cubicBezTo>
                    <a:cubicBezTo>
                      <a:pt x="36" y="34"/>
                      <a:pt x="34" y="35"/>
                      <a:pt x="34" y="36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4" y="56"/>
                      <a:pt x="36" y="57"/>
                      <a:pt x="37" y="57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88" y="38"/>
                      <a:pt x="88" y="38"/>
                      <a:pt x="88" y="38"/>
                    </a:cubicBezTo>
                    <a:lnTo>
                      <a:pt x="8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3" name="Freeform 191"/>
              <p:cNvSpPr>
                <a:spLocks noEditPoints="1"/>
              </p:cNvSpPr>
              <p:nvPr/>
            </p:nvSpPr>
            <p:spPr bwMode="auto">
              <a:xfrm>
                <a:off x="9920288" y="1606550"/>
                <a:ext cx="366713" cy="179388"/>
              </a:xfrm>
              <a:custGeom>
                <a:avLst/>
                <a:gdLst>
                  <a:gd name="T0" fmla="*/ 158 w 162"/>
                  <a:gd name="T1" fmla="*/ 74 h 79"/>
                  <a:gd name="T2" fmla="*/ 144 w 162"/>
                  <a:gd name="T3" fmla="*/ 38 h 79"/>
                  <a:gd name="T4" fmla="*/ 141 w 162"/>
                  <a:gd name="T5" fmla="*/ 42 h 79"/>
                  <a:gd name="T6" fmla="*/ 138 w 162"/>
                  <a:gd name="T7" fmla="*/ 42 h 79"/>
                  <a:gd name="T8" fmla="*/ 96 w 162"/>
                  <a:gd name="T9" fmla="*/ 42 h 79"/>
                  <a:gd name="T10" fmla="*/ 94 w 162"/>
                  <a:gd name="T11" fmla="*/ 49 h 79"/>
                  <a:gd name="T12" fmla="*/ 82 w 162"/>
                  <a:gd name="T13" fmla="*/ 56 h 79"/>
                  <a:gd name="T14" fmla="*/ 81 w 162"/>
                  <a:gd name="T15" fmla="*/ 51 h 79"/>
                  <a:gd name="T16" fmla="*/ 86 w 162"/>
                  <a:gd name="T17" fmla="*/ 50 h 79"/>
                  <a:gd name="T18" fmla="*/ 90 w 162"/>
                  <a:gd name="T19" fmla="*/ 47 h 79"/>
                  <a:gd name="T20" fmla="*/ 91 w 162"/>
                  <a:gd name="T21" fmla="*/ 44 h 79"/>
                  <a:gd name="T22" fmla="*/ 91 w 162"/>
                  <a:gd name="T23" fmla="*/ 41 h 79"/>
                  <a:gd name="T24" fmla="*/ 91 w 162"/>
                  <a:gd name="T25" fmla="*/ 39 h 79"/>
                  <a:gd name="T26" fmla="*/ 133 w 162"/>
                  <a:gd name="T27" fmla="*/ 37 h 79"/>
                  <a:gd name="T28" fmla="*/ 139 w 162"/>
                  <a:gd name="T29" fmla="*/ 37 h 79"/>
                  <a:gd name="T30" fmla="*/ 140 w 162"/>
                  <a:gd name="T31" fmla="*/ 36 h 79"/>
                  <a:gd name="T32" fmla="*/ 160 w 162"/>
                  <a:gd name="T33" fmla="*/ 0 h 79"/>
                  <a:gd name="T34" fmla="*/ 162 w 162"/>
                  <a:gd name="T35" fmla="*/ 77 h 79"/>
                  <a:gd name="T36" fmla="*/ 81 w 162"/>
                  <a:gd name="T37" fmla="*/ 79 h 79"/>
                  <a:gd name="T38" fmla="*/ 4 w 162"/>
                  <a:gd name="T39" fmla="*/ 74 h 79"/>
                  <a:gd name="T40" fmla="*/ 81 w 162"/>
                  <a:gd name="T41" fmla="*/ 79 h 79"/>
                  <a:gd name="T42" fmla="*/ 0 w 162"/>
                  <a:gd name="T43" fmla="*/ 77 h 79"/>
                  <a:gd name="T44" fmla="*/ 0 w 162"/>
                  <a:gd name="T45" fmla="*/ 3 h 79"/>
                  <a:gd name="T46" fmla="*/ 4 w 162"/>
                  <a:gd name="T47" fmla="*/ 2 h 79"/>
                  <a:gd name="T48" fmla="*/ 22 w 162"/>
                  <a:gd name="T49" fmla="*/ 36 h 79"/>
                  <a:gd name="T50" fmla="*/ 24 w 162"/>
                  <a:gd name="T51" fmla="*/ 37 h 79"/>
                  <a:gd name="T52" fmla="*/ 70 w 162"/>
                  <a:gd name="T53" fmla="*/ 37 h 79"/>
                  <a:gd name="T54" fmla="*/ 71 w 162"/>
                  <a:gd name="T55" fmla="*/ 37 h 79"/>
                  <a:gd name="T56" fmla="*/ 72 w 162"/>
                  <a:gd name="T57" fmla="*/ 41 h 79"/>
                  <a:gd name="T58" fmla="*/ 72 w 162"/>
                  <a:gd name="T59" fmla="*/ 44 h 79"/>
                  <a:gd name="T60" fmla="*/ 73 w 162"/>
                  <a:gd name="T61" fmla="*/ 46 h 79"/>
                  <a:gd name="T62" fmla="*/ 77 w 162"/>
                  <a:gd name="T63" fmla="*/ 50 h 79"/>
                  <a:gd name="T64" fmla="*/ 81 w 162"/>
                  <a:gd name="T65" fmla="*/ 56 h 79"/>
                  <a:gd name="T66" fmla="*/ 69 w 162"/>
                  <a:gd name="T67" fmla="*/ 49 h 79"/>
                  <a:gd name="T68" fmla="*/ 67 w 162"/>
                  <a:gd name="T69" fmla="*/ 45 h 79"/>
                  <a:gd name="T70" fmla="*/ 30 w 162"/>
                  <a:gd name="T71" fmla="*/ 42 h 79"/>
                  <a:gd name="T72" fmla="*/ 21 w 162"/>
                  <a:gd name="T73" fmla="*/ 42 h 79"/>
                  <a:gd name="T74" fmla="*/ 17 w 162"/>
                  <a:gd name="T75" fmla="*/ 38 h 79"/>
                  <a:gd name="T76" fmla="*/ 17 w 162"/>
                  <a:gd name="T77" fmla="*/ 38 h 79"/>
                  <a:gd name="T78" fmla="*/ 4 w 162"/>
                  <a:gd name="T79" fmla="*/ 7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2" h="79">
                    <a:moveTo>
                      <a:pt x="81" y="74"/>
                    </a:moveTo>
                    <a:cubicBezTo>
                      <a:pt x="158" y="74"/>
                      <a:pt x="158" y="74"/>
                      <a:pt x="158" y="74"/>
                    </a:cubicBezTo>
                    <a:cubicBezTo>
                      <a:pt x="158" y="12"/>
                      <a:pt x="158" y="12"/>
                      <a:pt x="158" y="12"/>
                    </a:cubicBezTo>
                    <a:cubicBezTo>
                      <a:pt x="144" y="38"/>
                      <a:pt x="144" y="38"/>
                      <a:pt x="144" y="38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43" y="41"/>
                      <a:pt x="142" y="42"/>
                      <a:pt x="141" y="42"/>
                    </a:cubicBezTo>
                    <a:cubicBezTo>
                      <a:pt x="141" y="42"/>
                      <a:pt x="141" y="42"/>
                      <a:pt x="141" y="42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3" y="42"/>
                      <a:pt x="133" y="42"/>
                      <a:pt x="133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3"/>
                      <a:pt x="96" y="44"/>
                      <a:pt x="96" y="45"/>
                    </a:cubicBezTo>
                    <a:cubicBezTo>
                      <a:pt x="95" y="47"/>
                      <a:pt x="95" y="48"/>
                      <a:pt x="94" y="49"/>
                    </a:cubicBezTo>
                    <a:cubicBezTo>
                      <a:pt x="92" y="51"/>
                      <a:pt x="91" y="53"/>
                      <a:pt x="89" y="54"/>
                    </a:cubicBezTo>
                    <a:cubicBezTo>
                      <a:pt x="87" y="55"/>
                      <a:pt x="84" y="56"/>
                      <a:pt x="82" y="56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2" y="51"/>
                      <a:pt x="82" y="51"/>
                      <a:pt x="82" y="51"/>
                    </a:cubicBezTo>
                    <a:cubicBezTo>
                      <a:pt x="83" y="51"/>
                      <a:pt x="85" y="51"/>
                      <a:pt x="86" y="50"/>
                    </a:cubicBezTo>
                    <a:cubicBezTo>
                      <a:pt x="88" y="49"/>
                      <a:pt x="89" y="48"/>
                      <a:pt x="90" y="47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0" y="46"/>
                      <a:pt x="91" y="45"/>
                      <a:pt x="91" y="44"/>
                    </a:cubicBezTo>
                    <a:cubicBezTo>
                      <a:pt x="91" y="43"/>
                      <a:pt x="91" y="42"/>
                      <a:pt x="91" y="41"/>
                    </a:cubicBezTo>
                    <a:cubicBezTo>
                      <a:pt x="91" y="41"/>
                      <a:pt x="91" y="41"/>
                      <a:pt x="91" y="41"/>
                    </a:cubicBezTo>
                    <a:cubicBezTo>
                      <a:pt x="91" y="41"/>
                      <a:pt x="91" y="41"/>
                      <a:pt x="91" y="41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1" y="38"/>
                      <a:pt x="92" y="37"/>
                      <a:pt x="93" y="37"/>
                    </a:cubicBezTo>
                    <a:cubicBezTo>
                      <a:pt x="133" y="37"/>
                      <a:pt x="133" y="37"/>
                      <a:pt x="133" y="37"/>
                    </a:cubicBezTo>
                    <a:cubicBezTo>
                      <a:pt x="138" y="37"/>
                      <a:pt x="138" y="37"/>
                      <a:pt x="138" y="37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58" y="1"/>
                      <a:pt x="158" y="1"/>
                      <a:pt x="158" y="1"/>
                    </a:cubicBezTo>
                    <a:cubicBezTo>
                      <a:pt x="158" y="1"/>
                      <a:pt x="159" y="0"/>
                      <a:pt x="160" y="0"/>
                    </a:cubicBezTo>
                    <a:cubicBezTo>
                      <a:pt x="161" y="0"/>
                      <a:pt x="162" y="1"/>
                      <a:pt x="162" y="2"/>
                    </a:cubicBezTo>
                    <a:cubicBezTo>
                      <a:pt x="162" y="77"/>
                      <a:pt x="162" y="77"/>
                      <a:pt x="162" y="77"/>
                    </a:cubicBezTo>
                    <a:cubicBezTo>
                      <a:pt x="162" y="78"/>
                      <a:pt x="161" y="79"/>
                      <a:pt x="160" y="79"/>
                    </a:cubicBezTo>
                    <a:cubicBezTo>
                      <a:pt x="81" y="79"/>
                      <a:pt x="81" y="79"/>
                      <a:pt x="81" y="79"/>
                    </a:cubicBezTo>
                    <a:lnTo>
                      <a:pt x="81" y="74"/>
                    </a:lnTo>
                    <a:close/>
                    <a:moveTo>
                      <a:pt x="4" y="74"/>
                    </a:moveTo>
                    <a:cubicBezTo>
                      <a:pt x="81" y="74"/>
                      <a:pt x="81" y="74"/>
                      <a:pt x="81" y="74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" y="79"/>
                      <a:pt x="0" y="78"/>
                      <a:pt x="0" y="7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2" y="0"/>
                      <a:pt x="3" y="0"/>
                      <a:pt x="4" y="2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7"/>
                      <a:pt x="70" y="37"/>
                      <a:pt x="71" y="37"/>
                    </a:cubicBezTo>
                    <a:cubicBezTo>
                      <a:pt x="72" y="38"/>
                      <a:pt x="72" y="39"/>
                      <a:pt x="72" y="4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2"/>
                      <a:pt x="72" y="43"/>
                      <a:pt x="72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2" y="45"/>
                      <a:pt x="73" y="46"/>
                      <a:pt x="73" y="46"/>
                    </a:cubicBezTo>
                    <a:cubicBezTo>
                      <a:pt x="73" y="46"/>
                      <a:pt x="73" y="46"/>
                      <a:pt x="73" y="47"/>
                    </a:cubicBezTo>
                    <a:cubicBezTo>
                      <a:pt x="74" y="48"/>
                      <a:pt x="75" y="49"/>
                      <a:pt x="77" y="50"/>
                    </a:cubicBezTo>
                    <a:cubicBezTo>
                      <a:pt x="78" y="51"/>
                      <a:pt x="79" y="51"/>
                      <a:pt x="81" y="51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79" y="56"/>
                      <a:pt x="76" y="55"/>
                      <a:pt x="74" y="54"/>
                    </a:cubicBezTo>
                    <a:cubicBezTo>
                      <a:pt x="72" y="53"/>
                      <a:pt x="71" y="51"/>
                      <a:pt x="69" y="49"/>
                    </a:cubicBezTo>
                    <a:cubicBezTo>
                      <a:pt x="68" y="48"/>
                      <a:pt x="68" y="47"/>
                      <a:pt x="67" y="45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67" y="44"/>
                      <a:pt x="67" y="43"/>
                      <a:pt x="67" y="42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0" y="42"/>
                      <a:pt x="19" y="41"/>
                      <a:pt x="19" y="40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4" y="13"/>
                      <a:pt x="4" y="13"/>
                      <a:pt x="4" y="13"/>
                    </a:cubicBezTo>
                    <a:lnTo>
                      <a:pt x="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4" name="Freeform 192"/>
              <p:cNvSpPr>
                <a:spLocks noEditPoints="1"/>
              </p:cNvSpPr>
              <p:nvPr/>
            </p:nvSpPr>
            <p:spPr bwMode="auto">
              <a:xfrm>
                <a:off x="9975851" y="1457325"/>
                <a:ext cx="258763" cy="127000"/>
              </a:xfrm>
              <a:custGeom>
                <a:avLst/>
                <a:gdLst>
                  <a:gd name="T0" fmla="*/ 110 w 115"/>
                  <a:gd name="T1" fmla="*/ 52 h 56"/>
                  <a:gd name="T2" fmla="*/ 110 w 115"/>
                  <a:gd name="T3" fmla="*/ 25 h 56"/>
                  <a:gd name="T4" fmla="*/ 105 w 115"/>
                  <a:gd name="T5" fmla="*/ 11 h 56"/>
                  <a:gd name="T6" fmla="*/ 91 w 115"/>
                  <a:gd name="T7" fmla="*/ 5 h 56"/>
                  <a:gd name="T8" fmla="*/ 58 w 115"/>
                  <a:gd name="T9" fmla="*/ 5 h 56"/>
                  <a:gd name="T10" fmla="*/ 58 w 115"/>
                  <a:gd name="T11" fmla="*/ 0 h 56"/>
                  <a:gd name="T12" fmla="*/ 91 w 115"/>
                  <a:gd name="T13" fmla="*/ 0 h 56"/>
                  <a:gd name="T14" fmla="*/ 108 w 115"/>
                  <a:gd name="T15" fmla="*/ 7 h 56"/>
                  <a:gd name="T16" fmla="*/ 115 w 115"/>
                  <a:gd name="T17" fmla="*/ 25 h 56"/>
                  <a:gd name="T18" fmla="*/ 115 w 115"/>
                  <a:gd name="T19" fmla="*/ 54 h 56"/>
                  <a:gd name="T20" fmla="*/ 113 w 115"/>
                  <a:gd name="T21" fmla="*/ 56 h 56"/>
                  <a:gd name="T22" fmla="*/ 94 w 115"/>
                  <a:gd name="T23" fmla="*/ 56 h 56"/>
                  <a:gd name="T24" fmla="*/ 92 w 115"/>
                  <a:gd name="T25" fmla="*/ 54 h 56"/>
                  <a:gd name="T26" fmla="*/ 92 w 115"/>
                  <a:gd name="T27" fmla="*/ 25 h 56"/>
                  <a:gd name="T28" fmla="*/ 91 w 115"/>
                  <a:gd name="T29" fmla="*/ 24 h 56"/>
                  <a:gd name="T30" fmla="*/ 58 w 115"/>
                  <a:gd name="T31" fmla="*/ 24 h 56"/>
                  <a:gd name="T32" fmla="*/ 58 w 115"/>
                  <a:gd name="T33" fmla="*/ 19 h 56"/>
                  <a:gd name="T34" fmla="*/ 91 w 115"/>
                  <a:gd name="T35" fmla="*/ 19 h 56"/>
                  <a:gd name="T36" fmla="*/ 95 w 115"/>
                  <a:gd name="T37" fmla="*/ 21 h 56"/>
                  <a:gd name="T38" fmla="*/ 96 w 115"/>
                  <a:gd name="T39" fmla="*/ 25 h 56"/>
                  <a:gd name="T40" fmla="*/ 96 w 115"/>
                  <a:gd name="T41" fmla="*/ 52 h 56"/>
                  <a:gd name="T42" fmla="*/ 110 w 115"/>
                  <a:gd name="T43" fmla="*/ 52 h 56"/>
                  <a:gd name="T44" fmla="*/ 58 w 115"/>
                  <a:gd name="T45" fmla="*/ 5 h 56"/>
                  <a:gd name="T46" fmla="*/ 24 w 115"/>
                  <a:gd name="T47" fmla="*/ 5 h 56"/>
                  <a:gd name="T48" fmla="*/ 10 w 115"/>
                  <a:gd name="T49" fmla="*/ 11 h 56"/>
                  <a:gd name="T50" fmla="*/ 5 w 115"/>
                  <a:gd name="T51" fmla="*/ 25 h 56"/>
                  <a:gd name="T52" fmla="*/ 5 w 115"/>
                  <a:gd name="T53" fmla="*/ 52 h 56"/>
                  <a:gd name="T54" fmla="*/ 19 w 115"/>
                  <a:gd name="T55" fmla="*/ 52 h 56"/>
                  <a:gd name="T56" fmla="*/ 19 w 115"/>
                  <a:gd name="T57" fmla="*/ 25 h 56"/>
                  <a:gd name="T58" fmla="*/ 20 w 115"/>
                  <a:gd name="T59" fmla="*/ 21 h 56"/>
                  <a:gd name="T60" fmla="*/ 20 w 115"/>
                  <a:gd name="T61" fmla="*/ 20 h 56"/>
                  <a:gd name="T62" fmla="*/ 24 w 115"/>
                  <a:gd name="T63" fmla="*/ 19 h 56"/>
                  <a:gd name="T64" fmla="*/ 58 w 115"/>
                  <a:gd name="T65" fmla="*/ 19 h 56"/>
                  <a:gd name="T66" fmla="*/ 58 w 115"/>
                  <a:gd name="T67" fmla="*/ 24 h 56"/>
                  <a:gd name="T68" fmla="*/ 24 w 115"/>
                  <a:gd name="T69" fmla="*/ 24 h 56"/>
                  <a:gd name="T70" fmla="*/ 23 w 115"/>
                  <a:gd name="T71" fmla="*/ 25 h 56"/>
                  <a:gd name="T72" fmla="*/ 23 w 115"/>
                  <a:gd name="T73" fmla="*/ 54 h 56"/>
                  <a:gd name="T74" fmla="*/ 21 w 115"/>
                  <a:gd name="T75" fmla="*/ 56 h 56"/>
                  <a:gd name="T76" fmla="*/ 2 w 115"/>
                  <a:gd name="T77" fmla="*/ 56 h 56"/>
                  <a:gd name="T78" fmla="*/ 0 w 115"/>
                  <a:gd name="T79" fmla="*/ 54 h 56"/>
                  <a:gd name="T80" fmla="*/ 0 w 115"/>
                  <a:gd name="T81" fmla="*/ 25 h 56"/>
                  <a:gd name="T82" fmla="*/ 7 w 115"/>
                  <a:gd name="T83" fmla="*/ 7 h 56"/>
                  <a:gd name="T84" fmla="*/ 24 w 115"/>
                  <a:gd name="T85" fmla="*/ 0 h 56"/>
                  <a:gd name="T86" fmla="*/ 58 w 115"/>
                  <a:gd name="T87" fmla="*/ 0 h 56"/>
                  <a:gd name="T88" fmla="*/ 58 w 115"/>
                  <a:gd name="T89" fmla="*/ 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" h="56">
                    <a:moveTo>
                      <a:pt x="110" y="52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0" y="19"/>
                      <a:pt x="108" y="14"/>
                      <a:pt x="105" y="11"/>
                    </a:cubicBezTo>
                    <a:cubicBezTo>
                      <a:pt x="101" y="7"/>
                      <a:pt x="97" y="5"/>
                      <a:pt x="91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8" y="0"/>
                      <a:pt x="104" y="3"/>
                      <a:pt x="108" y="7"/>
                    </a:cubicBezTo>
                    <a:cubicBezTo>
                      <a:pt x="112" y="12"/>
                      <a:pt x="115" y="18"/>
                      <a:pt x="115" y="25"/>
                    </a:cubicBezTo>
                    <a:cubicBezTo>
                      <a:pt x="115" y="54"/>
                      <a:pt x="115" y="54"/>
                      <a:pt x="115" y="54"/>
                    </a:cubicBezTo>
                    <a:cubicBezTo>
                      <a:pt x="115" y="55"/>
                      <a:pt x="114" y="56"/>
                      <a:pt x="113" y="56"/>
                    </a:cubicBezTo>
                    <a:cubicBezTo>
                      <a:pt x="94" y="56"/>
                      <a:pt x="94" y="56"/>
                      <a:pt x="94" y="56"/>
                    </a:cubicBezTo>
                    <a:cubicBezTo>
                      <a:pt x="93" y="56"/>
                      <a:pt x="92" y="55"/>
                      <a:pt x="92" y="54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2" y="24"/>
                      <a:pt x="92" y="24"/>
                      <a:pt x="91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3" y="19"/>
                      <a:pt x="94" y="20"/>
                      <a:pt x="95" y="21"/>
                    </a:cubicBezTo>
                    <a:cubicBezTo>
                      <a:pt x="96" y="22"/>
                      <a:pt x="96" y="23"/>
                      <a:pt x="96" y="25"/>
                    </a:cubicBezTo>
                    <a:cubicBezTo>
                      <a:pt x="96" y="52"/>
                      <a:pt x="96" y="52"/>
                      <a:pt x="96" y="52"/>
                    </a:cubicBezTo>
                    <a:lnTo>
                      <a:pt x="110" y="52"/>
                    </a:lnTo>
                    <a:close/>
                    <a:moveTo>
                      <a:pt x="58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8" y="5"/>
                      <a:pt x="14" y="7"/>
                      <a:pt x="10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19" y="22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21" y="19"/>
                      <a:pt x="22" y="19"/>
                      <a:pt x="24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3" y="24"/>
                      <a:pt x="23" y="25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5"/>
                      <a:pt x="22" y="56"/>
                      <a:pt x="21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1" y="56"/>
                      <a:pt x="0" y="55"/>
                      <a:pt x="0" y="5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11" y="3"/>
                      <a:pt x="17" y="0"/>
                      <a:pt x="24" y="0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5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5" name="Freeform 194"/>
              <p:cNvSpPr>
                <a:spLocks noEditPoints="1"/>
              </p:cNvSpPr>
              <p:nvPr/>
            </p:nvSpPr>
            <p:spPr bwMode="auto">
              <a:xfrm>
                <a:off x="7505701" y="4264025"/>
                <a:ext cx="122238" cy="119063"/>
              </a:xfrm>
              <a:custGeom>
                <a:avLst/>
                <a:gdLst>
                  <a:gd name="T0" fmla="*/ 27 w 54"/>
                  <a:gd name="T1" fmla="*/ 14 h 53"/>
                  <a:gd name="T2" fmla="*/ 40 w 54"/>
                  <a:gd name="T3" fmla="*/ 1 h 53"/>
                  <a:gd name="T4" fmla="*/ 44 w 54"/>
                  <a:gd name="T5" fmla="*/ 1 h 53"/>
                  <a:gd name="T6" fmla="*/ 53 w 54"/>
                  <a:gd name="T7" fmla="*/ 10 h 53"/>
                  <a:gd name="T8" fmla="*/ 53 w 54"/>
                  <a:gd name="T9" fmla="*/ 13 h 53"/>
                  <a:gd name="T10" fmla="*/ 27 w 54"/>
                  <a:gd name="T11" fmla="*/ 39 h 53"/>
                  <a:gd name="T12" fmla="*/ 27 w 54"/>
                  <a:gd name="T13" fmla="*/ 32 h 53"/>
                  <a:gd name="T14" fmla="*/ 48 w 54"/>
                  <a:gd name="T15" fmla="*/ 11 h 53"/>
                  <a:gd name="T16" fmla="*/ 42 w 54"/>
                  <a:gd name="T17" fmla="*/ 6 h 53"/>
                  <a:gd name="T18" fmla="*/ 27 w 54"/>
                  <a:gd name="T19" fmla="*/ 21 h 53"/>
                  <a:gd name="T20" fmla="*/ 27 w 54"/>
                  <a:gd name="T21" fmla="*/ 14 h 53"/>
                  <a:gd name="T22" fmla="*/ 10 w 54"/>
                  <a:gd name="T23" fmla="*/ 52 h 53"/>
                  <a:gd name="T24" fmla="*/ 1 w 54"/>
                  <a:gd name="T25" fmla="*/ 43 h 53"/>
                  <a:gd name="T26" fmla="*/ 1 w 54"/>
                  <a:gd name="T27" fmla="*/ 40 h 53"/>
                  <a:gd name="T28" fmla="*/ 27 w 54"/>
                  <a:gd name="T29" fmla="*/ 14 h 53"/>
                  <a:gd name="T30" fmla="*/ 27 w 54"/>
                  <a:gd name="T31" fmla="*/ 21 h 53"/>
                  <a:gd name="T32" fmla="*/ 6 w 54"/>
                  <a:gd name="T33" fmla="*/ 42 h 53"/>
                  <a:gd name="T34" fmla="*/ 12 w 54"/>
                  <a:gd name="T35" fmla="*/ 47 h 53"/>
                  <a:gd name="T36" fmla="*/ 27 w 54"/>
                  <a:gd name="T37" fmla="*/ 32 h 53"/>
                  <a:gd name="T38" fmla="*/ 27 w 54"/>
                  <a:gd name="T39" fmla="*/ 39 h 53"/>
                  <a:gd name="T40" fmla="*/ 13 w 54"/>
                  <a:gd name="T41" fmla="*/ 52 h 53"/>
                  <a:gd name="T42" fmla="*/ 10 w 54"/>
                  <a:gd name="T43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53">
                    <a:moveTo>
                      <a:pt x="27" y="14"/>
                    </a:move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3" y="0"/>
                      <a:pt x="44" y="1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1"/>
                      <a:pt x="54" y="12"/>
                      <a:pt x="53" y="13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27" y="21"/>
                      <a:pt x="27" y="21"/>
                      <a:pt x="27" y="21"/>
                    </a:cubicBezTo>
                    <a:lnTo>
                      <a:pt x="27" y="14"/>
                    </a:lnTo>
                    <a:close/>
                    <a:moveTo>
                      <a:pt x="10" y="52"/>
                    </a:moveTo>
                    <a:cubicBezTo>
                      <a:pt x="1" y="43"/>
                      <a:pt x="1" y="43"/>
                      <a:pt x="1" y="43"/>
                    </a:cubicBezTo>
                    <a:cubicBezTo>
                      <a:pt x="0" y="42"/>
                      <a:pt x="0" y="41"/>
                      <a:pt x="1" y="40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3"/>
                      <a:pt x="11" y="53"/>
                      <a:pt x="1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6" name="Freeform 195"/>
              <p:cNvSpPr>
                <a:spLocks noEditPoints="1"/>
              </p:cNvSpPr>
              <p:nvPr/>
            </p:nvSpPr>
            <p:spPr bwMode="auto">
              <a:xfrm>
                <a:off x="7318376" y="1050925"/>
                <a:ext cx="311150" cy="292100"/>
              </a:xfrm>
              <a:custGeom>
                <a:avLst/>
                <a:gdLst>
                  <a:gd name="T0" fmla="*/ 114 w 138"/>
                  <a:gd name="T1" fmla="*/ 10 h 129"/>
                  <a:gd name="T2" fmla="*/ 69 w 138"/>
                  <a:gd name="T3" fmla="*/ 5 h 129"/>
                  <a:gd name="T4" fmla="*/ 102 w 138"/>
                  <a:gd name="T5" fmla="*/ 0 h 129"/>
                  <a:gd name="T6" fmla="*/ 118 w 138"/>
                  <a:gd name="T7" fmla="*/ 7 h 129"/>
                  <a:gd name="T8" fmla="*/ 124 w 138"/>
                  <a:gd name="T9" fmla="*/ 53 h 129"/>
                  <a:gd name="T10" fmla="*/ 138 w 138"/>
                  <a:gd name="T11" fmla="*/ 56 h 129"/>
                  <a:gd name="T12" fmla="*/ 135 w 138"/>
                  <a:gd name="T13" fmla="*/ 129 h 129"/>
                  <a:gd name="T14" fmla="*/ 69 w 138"/>
                  <a:gd name="T15" fmla="*/ 124 h 129"/>
                  <a:gd name="T16" fmla="*/ 133 w 138"/>
                  <a:gd name="T17" fmla="*/ 58 h 129"/>
                  <a:gd name="T18" fmla="*/ 119 w 138"/>
                  <a:gd name="T19" fmla="*/ 56 h 129"/>
                  <a:gd name="T20" fmla="*/ 69 w 138"/>
                  <a:gd name="T21" fmla="*/ 115 h 129"/>
                  <a:gd name="T22" fmla="*/ 76 w 138"/>
                  <a:gd name="T23" fmla="*/ 112 h 129"/>
                  <a:gd name="T24" fmla="*/ 76 w 138"/>
                  <a:gd name="T25" fmla="*/ 96 h 129"/>
                  <a:gd name="T26" fmla="*/ 82 w 138"/>
                  <a:gd name="T27" fmla="*/ 90 h 129"/>
                  <a:gd name="T28" fmla="*/ 79 w 138"/>
                  <a:gd name="T29" fmla="*/ 73 h 129"/>
                  <a:gd name="T30" fmla="*/ 69 w 138"/>
                  <a:gd name="T31" fmla="*/ 69 h 129"/>
                  <a:gd name="T32" fmla="*/ 69 w 138"/>
                  <a:gd name="T33" fmla="*/ 73 h 129"/>
                  <a:gd name="T34" fmla="*/ 78 w 138"/>
                  <a:gd name="T35" fmla="*/ 83 h 129"/>
                  <a:gd name="T36" fmla="*/ 74 w 138"/>
                  <a:gd name="T37" fmla="*/ 91 h 129"/>
                  <a:gd name="T38" fmla="*/ 73 w 138"/>
                  <a:gd name="T39" fmla="*/ 92 h 129"/>
                  <a:gd name="T40" fmla="*/ 71 w 138"/>
                  <a:gd name="T41" fmla="*/ 94 h 129"/>
                  <a:gd name="T42" fmla="*/ 71 w 138"/>
                  <a:gd name="T43" fmla="*/ 110 h 129"/>
                  <a:gd name="T44" fmla="*/ 69 w 138"/>
                  <a:gd name="T45" fmla="*/ 115 h 129"/>
                  <a:gd name="T46" fmla="*/ 106 w 138"/>
                  <a:gd name="T47" fmla="*/ 58 h 129"/>
                  <a:gd name="T48" fmla="*/ 108 w 138"/>
                  <a:gd name="T49" fmla="*/ 23 h 129"/>
                  <a:gd name="T50" fmla="*/ 106 w 138"/>
                  <a:gd name="T51" fmla="*/ 18 h 129"/>
                  <a:gd name="T52" fmla="*/ 69 w 138"/>
                  <a:gd name="T53" fmla="*/ 16 h 129"/>
                  <a:gd name="T54" fmla="*/ 102 w 138"/>
                  <a:gd name="T55" fmla="*/ 21 h 129"/>
                  <a:gd name="T56" fmla="*/ 103 w 138"/>
                  <a:gd name="T57" fmla="*/ 21 h 129"/>
                  <a:gd name="T58" fmla="*/ 104 w 138"/>
                  <a:gd name="T59" fmla="*/ 53 h 129"/>
                  <a:gd name="T60" fmla="*/ 69 w 138"/>
                  <a:gd name="T61" fmla="*/ 58 h 129"/>
                  <a:gd name="T62" fmla="*/ 35 w 138"/>
                  <a:gd name="T63" fmla="*/ 5 h 129"/>
                  <a:gd name="T64" fmla="*/ 18 w 138"/>
                  <a:gd name="T65" fmla="*/ 23 h 129"/>
                  <a:gd name="T66" fmla="*/ 16 w 138"/>
                  <a:gd name="T67" fmla="*/ 58 h 129"/>
                  <a:gd name="T68" fmla="*/ 4 w 138"/>
                  <a:gd name="T69" fmla="*/ 124 h 129"/>
                  <a:gd name="T70" fmla="*/ 69 w 138"/>
                  <a:gd name="T71" fmla="*/ 129 h 129"/>
                  <a:gd name="T72" fmla="*/ 0 w 138"/>
                  <a:gd name="T73" fmla="*/ 126 h 129"/>
                  <a:gd name="T74" fmla="*/ 2 w 138"/>
                  <a:gd name="T75" fmla="*/ 53 h 129"/>
                  <a:gd name="T76" fmla="*/ 13 w 138"/>
                  <a:gd name="T77" fmla="*/ 23 h 129"/>
                  <a:gd name="T78" fmla="*/ 35 w 138"/>
                  <a:gd name="T79" fmla="*/ 0 h 129"/>
                  <a:gd name="T80" fmla="*/ 69 w 138"/>
                  <a:gd name="T81" fmla="*/ 5 h 129"/>
                  <a:gd name="T82" fmla="*/ 35 w 138"/>
                  <a:gd name="T83" fmla="*/ 16 h 129"/>
                  <a:gd name="T84" fmla="*/ 31 w 138"/>
                  <a:gd name="T85" fmla="*/ 18 h 129"/>
                  <a:gd name="T86" fmla="*/ 29 w 138"/>
                  <a:gd name="T87" fmla="*/ 56 h 129"/>
                  <a:gd name="T88" fmla="*/ 69 w 138"/>
                  <a:gd name="T89" fmla="*/ 58 h 129"/>
                  <a:gd name="T90" fmla="*/ 34 w 138"/>
                  <a:gd name="T91" fmla="*/ 53 h 129"/>
                  <a:gd name="T92" fmla="*/ 34 w 138"/>
                  <a:gd name="T93" fmla="*/ 21 h 129"/>
                  <a:gd name="T94" fmla="*/ 34 w 138"/>
                  <a:gd name="T95" fmla="*/ 21 h 129"/>
                  <a:gd name="T96" fmla="*/ 69 w 138"/>
                  <a:gd name="T97" fmla="*/ 21 h 129"/>
                  <a:gd name="T98" fmla="*/ 69 w 138"/>
                  <a:gd name="T99" fmla="*/ 69 h 129"/>
                  <a:gd name="T100" fmla="*/ 54 w 138"/>
                  <a:gd name="T101" fmla="*/ 83 h 129"/>
                  <a:gd name="T102" fmla="*/ 60 w 138"/>
                  <a:gd name="T103" fmla="*/ 95 h 129"/>
                  <a:gd name="T104" fmla="*/ 61 w 138"/>
                  <a:gd name="T105" fmla="*/ 109 h 129"/>
                  <a:gd name="T106" fmla="*/ 63 w 138"/>
                  <a:gd name="T107" fmla="*/ 115 h 129"/>
                  <a:gd name="T108" fmla="*/ 69 w 138"/>
                  <a:gd name="T109" fmla="*/ 110 h 129"/>
                  <a:gd name="T110" fmla="*/ 66 w 138"/>
                  <a:gd name="T111" fmla="*/ 109 h 129"/>
                  <a:gd name="T112" fmla="*/ 64 w 138"/>
                  <a:gd name="T113" fmla="*/ 92 h 129"/>
                  <a:gd name="T114" fmla="*/ 63 w 138"/>
                  <a:gd name="T115" fmla="*/ 91 h 129"/>
                  <a:gd name="T116" fmla="*/ 59 w 138"/>
                  <a:gd name="T117" fmla="*/ 83 h 129"/>
                  <a:gd name="T118" fmla="*/ 69 w 138"/>
                  <a:gd name="T119" fmla="*/ 7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" h="129">
                    <a:moveTo>
                      <a:pt x="119" y="23"/>
                    </a:moveTo>
                    <a:cubicBezTo>
                      <a:pt x="119" y="18"/>
                      <a:pt x="117" y="13"/>
                      <a:pt x="114" y="10"/>
                    </a:cubicBezTo>
                    <a:cubicBezTo>
                      <a:pt x="111" y="7"/>
                      <a:pt x="107" y="5"/>
                      <a:pt x="102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8" y="0"/>
                      <a:pt x="114" y="3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22" y="11"/>
                      <a:pt x="124" y="16"/>
                      <a:pt x="124" y="23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35" y="53"/>
                      <a:pt x="135" y="53"/>
                      <a:pt x="135" y="53"/>
                    </a:cubicBezTo>
                    <a:cubicBezTo>
                      <a:pt x="137" y="53"/>
                      <a:pt x="138" y="54"/>
                      <a:pt x="138" y="56"/>
                    </a:cubicBezTo>
                    <a:cubicBezTo>
                      <a:pt x="138" y="126"/>
                      <a:pt x="138" y="126"/>
                      <a:pt x="138" y="126"/>
                    </a:cubicBezTo>
                    <a:cubicBezTo>
                      <a:pt x="138" y="128"/>
                      <a:pt x="137" y="129"/>
                      <a:pt x="135" y="129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20" y="58"/>
                      <a:pt x="119" y="57"/>
                      <a:pt x="119" y="56"/>
                    </a:cubicBezTo>
                    <a:cubicBezTo>
                      <a:pt x="119" y="23"/>
                      <a:pt x="119" y="23"/>
                      <a:pt x="119" y="23"/>
                    </a:cubicBezTo>
                    <a:close/>
                    <a:moveTo>
                      <a:pt x="69" y="115"/>
                    </a:moveTo>
                    <a:cubicBezTo>
                      <a:pt x="74" y="115"/>
                      <a:pt x="74" y="115"/>
                      <a:pt x="74" y="115"/>
                    </a:cubicBezTo>
                    <a:cubicBezTo>
                      <a:pt x="75" y="115"/>
                      <a:pt x="76" y="114"/>
                      <a:pt x="76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9" y="94"/>
                      <a:pt x="80" y="92"/>
                      <a:pt x="82" y="90"/>
                    </a:cubicBezTo>
                    <a:cubicBezTo>
                      <a:pt x="83" y="88"/>
                      <a:pt x="83" y="86"/>
                      <a:pt x="83" y="83"/>
                    </a:cubicBezTo>
                    <a:cubicBezTo>
                      <a:pt x="83" y="79"/>
                      <a:pt x="82" y="76"/>
                      <a:pt x="79" y="73"/>
                    </a:cubicBezTo>
                    <a:cubicBezTo>
                      <a:pt x="76" y="70"/>
                      <a:pt x="73" y="69"/>
                      <a:pt x="69" y="69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9" y="73"/>
                      <a:pt x="69" y="73"/>
                      <a:pt x="69" y="73"/>
                    </a:cubicBezTo>
                    <a:cubicBezTo>
                      <a:pt x="69" y="73"/>
                      <a:pt x="69" y="73"/>
                      <a:pt x="69" y="73"/>
                    </a:cubicBezTo>
                    <a:cubicBezTo>
                      <a:pt x="71" y="73"/>
                      <a:pt x="74" y="75"/>
                      <a:pt x="76" y="76"/>
                    </a:cubicBezTo>
                    <a:cubicBezTo>
                      <a:pt x="77" y="78"/>
                      <a:pt x="78" y="81"/>
                      <a:pt x="78" y="83"/>
                    </a:cubicBezTo>
                    <a:cubicBezTo>
                      <a:pt x="78" y="85"/>
                      <a:pt x="78" y="86"/>
                      <a:pt x="77" y="88"/>
                    </a:cubicBezTo>
                    <a:cubicBezTo>
                      <a:pt x="77" y="89"/>
                      <a:pt x="76" y="90"/>
                      <a:pt x="74" y="91"/>
                    </a:cubicBezTo>
                    <a:cubicBezTo>
                      <a:pt x="74" y="91"/>
                      <a:pt x="74" y="91"/>
                      <a:pt x="74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72" y="92"/>
                      <a:pt x="71" y="93"/>
                      <a:pt x="71" y="94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69" y="115"/>
                      <a:pt x="69" y="115"/>
                      <a:pt x="69" y="115"/>
                    </a:cubicBezTo>
                    <a:close/>
                    <a:moveTo>
                      <a:pt x="69" y="58"/>
                    </a:moveTo>
                    <a:cubicBezTo>
                      <a:pt x="106" y="58"/>
                      <a:pt x="106" y="58"/>
                      <a:pt x="106" y="58"/>
                    </a:cubicBezTo>
                    <a:cubicBezTo>
                      <a:pt x="107" y="58"/>
                      <a:pt x="108" y="57"/>
                      <a:pt x="108" y="56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8" y="21"/>
                      <a:pt x="108" y="19"/>
                      <a:pt x="107" y="18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5" y="17"/>
                      <a:pt x="104" y="16"/>
                      <a:pt x="102" y="16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102" y="21"/>
                      <a:pt x="103" y="21"/>
                      <a:pt x="103" y="21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3" y="22"/>
                      <a:pt x="104" y="22"/>
                      <a:pt x="104" y="23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69" y="53"/>
                      <a:pt x="69" y="53"/>
                      <a:pt x="69" y="53"/>
                    </a:cubicBezTo>
                    <a:lnTo>
                      <a:pt x="69" y="58"/>
                    </a:lnTo>
                    <a:close/>
                    <a:moveTo>
                      <a:pt x="69" y="5"/>
                    </a:moveTo>
                    <a:cubicBezTo>
                      <a:pt x="35" y="5"/>
                      <a:pt x="35" y="5"/>
                      <a:pt x="35" y="5"/>
                    </a:cubicBezTo>
                    <a:cubicBezTo>
                      <a:pt x="31" y="5"/>
                      <a:pt x="26" y="7"/>
                      <a:pt x="23" y="10"/>
                    </a:cubicBezTo>
                    <a:cubicBezTo>
                      <a:pt x="20" y="13"/>
                      <a:pt x="18" y="18"/>
                      <a:pt x="18" y="23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7"/>
                      <a:pt x="17" y="58"/>
                      <a:pt x="16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124"/>
                      <a:pt x="4" y="124"/>
                      <a:pt x="4" y="124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2" y="129"/>
                      <a:pt x="2" y="129"/>
                      <a:pt x="2" y="129"/>
                    </a:cubicBezTo>
                    <a:cubicBezTo>
                      <a:pt x="1" y="129"/>
                      <a:pt x="0" y="128"/>
                      <a:pt x="0" y="12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4"/>
                      <a:pt x="1" y="53"/>
                      <a:pt x="2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16"/>
                      <a:pt x="16" y="11"/>
                      <a:pt x="20" y="7"/>
                    </a:cubicBezTo>
                    <a:cubicBezTo>
                      <a:pt x="24" y="3"/>
                      <a:pt x="29" y="0"/>
                      <a:pt x="35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9" y="16"/>
                    </a:move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2" y="17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0" y="19"/>
                      <a:pt x="29" y="21"/>
                      <a:pt x="29" y="23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7"/>
                      <a:pt x="30" y="58"/>
                      <a:pt x="31" y="58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2"/>
                      <a:pt x="34" y="22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16"/>
                      <a:pt x="69" y="16"/>
                      <a:pt x="69" y="16"/>
                    </a:cubicBezTo>
                    <a:close/>
                    <a:moveTo>
                      <a:pt x="69" y="69"/>
                    </a:moveTo>
                    <a:cubicBezTo>
                      <a:pt x="65" y="69"/>
                      <a:pt x="61" y="70"/>
                      <a:pt x="58" y="73"/>
                    </a:cubicBezTo>
                    <a:cubicBezTo>
                      <a:pt x="56" y="76"/>
                      <a:pt x="54" y="79"/>
                      <a:pt x="54" y="83"/>
                    </a:cubicBezTo>
                    <a:cubicBezTo>
                      <a:pt x="54" y="86"/>
                      <a:pt x="55" y="88"/>
                      <a:pt x="56" y="90"/>
                    </a:cubicBezTo>
                    <a:cubicBezTo>
                      <a:pt x="57" y="92"/>
                      <a:pt x="58" y="94"/>
                      <a:pt x="60" y="95"/>
                    </a:cubicBezTo>
                    <a:cubicBezTo>
                      <a:pt x="60" y="95"/>
                      <a:pt x="61" y="95"/>
                      <a:pt x="61" y="96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14"/>
                      <a:pt x="62" y="115"/>
                      <a:pt x="63" y="115"/>
                    </a:cubicBezTo>
                    <a:cubicBezTo>
                      <a:pt x="69" y="115"/>
                      <a:pt x="69" y="115"/>
                      <a:pt x="69" y="115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66" y="110"/>
                      <a:pt x="66" y="110"/>
                      <a:pt x="66" y="110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94"/>
                      <a:pt x="66" y="94"/>
                      <a:pt x="66" y="94"/>
                    </a:cubicBezTo>
                    <a:cubicBezTo>
                      <a:pt x="66" y="93"/>
                      <a:pt x="65" y="92"/>
                      <a:pt x="64" y="92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2" y="90"/>
                      <a:pt x="61" y="89"/>
                      <a:pt x="60" y="88"/>
                    </a:cubicBezTo>
                    <a:cubicBezTo>
                      <a:pt x="59" y="86"/>
                      <a:pt x="59" y="85"/>
                      <a:pt x="59" y="83"/>
                    </a:cubicBezTo>
                    <a:cubicBezTo>
                      <a:pt x="59" y="81"/>
                      <a:pt x="60" y="78"/>
                      <a:pt x="62" y="76"/>
                    </a:cubicBezTo>
                    <a:cubicBezTo>
                      <a:pt x="63" y="75"/>
                      <a:pt x="66" y="73"/>
                      <a:pt x="69" y="73"/>
                    </a:cubicBezTo>
                    <a:lnTo>
                      <a:pt x="69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7" name="Freeform 196"/>
              <p:cNvSpPr>
                <a:spLocks noEditPoints="1"/>
              </p:cNvSpPr>
              <p:nvPr/>
            </p:nvSpPr>
            <p:spPr bwMode="auto">
              <a:xfrm>
                <a:off x="8126413" y="1501775"/>
                <a:ext cx="58738" cy="55563"/>
              </a:xfrm>
              <a:custGeom>
                <a:avLst/>
                <a:gdLst>
                  <a:gd name="T0" fmla="*/ 13 w 26"/>
                  <a:gd name="T1" fmla="*/ 0 h 25"/>
                  <a:gd name="T2" fmla="*/ 22 w 26"/>
                  <a:gd name="T3" fmla="*/ 3 h 25"/>
                  <a:gd name="T4" fmla="*/ 22 w 26"/>
                  <a:gd name="T5" fmla="*/ 3 h 25"/>
                  <a:gd name="T6" fmla="*/ 22 w 26"/>
                  <a:gd name="T7" fmla="*/ 3 h 25"/>
                  <a:gd name="T8" fmla="*/ 26 w 26"/>
                  <a:gd name="T9" fmla="*/ 12 h 25"/>
                  <a:gd name="T10" fmla="*/ 22 w 26"/>
                  <a:gd name="T11" fmla="*/ 22 h 25"/>
                  <a:gd name="T12" fmla="*/ 22 w 26"/>
                  <a:gd name="T13" fmla="*/ 22 h 25"/>
                  <a:gd name="T14" fmla="*/ 13 w 26"/>
                  <a:gd name="T15" fmla="*/ 25 h 25"/>
                  <a:gd name="T16" fmla="*/ 13 w 26"/>
                  <a:gd name="T17" fmla="*/ 21 h 25"/>
                  <a:gd name="T18" fmla="*/ 18 w 26"/>
                  <a:gd name="T19" fmla="*/ 18 h 25"/>
                  <a:gd name="T20" fmla="*/ 18 w 26"/>
                  <a:gd name="T21" fmla="*/ 18 h 25"/>
                  <a:gd name="T22" fmla="*/ 18 w 26"/>
                  <a:gd name="T23" fmla="*/ 18 h 25"/>
                  <a:gd name="T24" fmla="*/ 21 w 26"/>
                  <a:gd name="T25" fmla="*/ 12 h 25"/>
                  <a:gd name="T26" fmla="*/ 18 w 26"/>
                  <a:gd name="T27" fmla="*/ 7 h 25"/>
                  <a:gd name="T28" fmla="*/ 18 w 26"/>
                  <a:gd name="T29" fmla="*/ 7 h 25"/>
                  <a:gd name="T30" fmla="*/ 13 w 26"/>
                  <a:gd name="T31" fmla="*/ 4 h 25"/>
                  <a:gd name="T32" fmla="*/ 13 w 26"/>
                  <a:gd name="T33" fmla="*/ 0 h 25"/>
                  <a:gd name="T34" fmla="*/ 13 w 26"/>
                  <a:gd name="T35" fmla="*/ 25 h 25"/>
                  <a:gd name="T36" fmla="*/ 3 w 26"/>
                  <a:gd name="T37" fmla="*/ 22 h 25"/>
                  <a:gd name="T38" fmla="*/ 0 w 26"/>
                  <a:gd name="T39" fmla="*/ 12 h 25"/>
                  <a:gd name="T40" fmla="*/ 3 w 26"/>
                  <a:gd name="T41" fmla="*/ 3 h 25"/>
                  <a:gd name="T42" fmla="*/ 3 w 26"/>
                  <a:gd name="T43" fmla="*/ 3 h 25"/>
                  <a:gd name="T44" fmla="*/ 13 w 26"/>
                  <a:gd name="T45" fmla="*/ 0 h 25"/>
                  <a:gd name="T46" fmla="*/ 13 w 26"/>
                  <a:gd name="T47" fmla="*/ 4 h 25"/>
                  <a:gd name="T48" fmla="*/ 7 w 26"/>
                  <a:gd name="T49" fmla="*/ 7 h 25"/>
                  <a:gd name="T50" fmla="*/ 7 w 26"/>
                  <a:gd name="T51" fmla="*/ 7 h 25"/>
                  <a:gd name="T52" fmla="*/ 7 w 26"/>
                  <a:gd name="T53" fmla="*/ 7 h 25"/>
                  <a:gd name="T54" fmla="*/ 4 w 26"/>
                  <a:gd name="T55" fmla="*/ 12 h 25"/>
                  <a:gd name="T56" fmla="*/ 7 w 26"/>
                  <a:gd name="T57" fmla="*/ 18 h 25"/>
                  <a:gd name="T58" fmla="*/ 13 w 26"/>
                  <a:gd name="T59" fmla="*/ 21 h 25"/>
                  <a:gd name="T60" fmla="*/ 13 w 26"/>
                  <a:gd name="T6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5">
                    <a:moveTo>
                      <a:pt x="13" y="0"/>
                    </a:moveTo>
                    <a:cubicBezTo>
                      <a:pt x="16" y="0"/>
                      <a:pt x="19" y="1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4" y="6"/>
                      <a:pt x="26" y="9"/>
                      <a:pt x="26" y="12"/>
                    </a:cubicBezTo>
                    <a:cubicBezTo>
                      <a:pt x="26" y="16"/>
                      <a:pt x="24" y="19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9" y="24"/>
                      <a:pt x="16" y="25"/>
                      <a:pt x="13" y="25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1"/>
                      <a:pt x="17" y="20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20" y="17"/>
                      <a:pt x="21" y="15"/>
                      <a:pt x="21" y="12"/>
                    </a:cubicBezTo>
                    <a:cubicBezTo>
                      <a:pt x="21" y="10"/>
                      <a:pt x="20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5"/>
                      <a:pt x="15" y="4"/>
                      <a:pt x="13" y="4"/>
                    </a:cubicBezTo>
                    <a:lnTo>
                      <a:pt x="13" y="0"/>
                    </a:lnTo>
                    <a:close/>
                    <a:moveTo>
                      <a:pt x="13" y="25"/>
                    </a:moveTo>
                    <a:cubicBezTo>
                      <a:pt x="9" y="25"/>
                      <a:pt x="6" y="24"/>
                      <a:pt x="3" y="22"/>
                    </a:cubicBezTo>
                    <a:cubicBezTo>
                      <a:pt x="1" y="19"/>
                      <a:pt x="0" y="16"/>
                      <a:pt x="0" y="12"/>
                    </a:cubicBezTo>
                    <a:cubicBezTo>
                      <a:pt x="0" y="9"/>
                      <a:pt x="1" y="6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0" y="4"/>
                      <a:pt x="8" y="5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5" y="8"/>
                      <a:pt x="4" y="10"/>
                      <a:pt x="4" y="12"/>
                    </a:cubicBezTo>
                    <a:cubicBezTo>
                      <a:pt x="4" y="15"/>
                      <a:pt x="5" y="17"/>
                      <a:pt x="7" y="18"/>
                    </a:cubicBezTo>
                    <a:cubicBezTo>
                      <a:pt x="8" y="20"/>
                      <a:pt x="10" y="21"/>
                      <a:pt x="13" y="21"/>
                    </a:cubicBez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8" name="Freeform 197"/>
              <p:cNvSpPr>
                <a:spLocks noEditPoints="1"/>
              </p:cNvSpPr>
              <p:nvPr/>
            </p:nvSpPr>
            <p:spPr bwMode="auto">
              <a:xfrm>
                <a:off x="7940676" y="1641475"/>
                <a:ext cx="115888" cy="114300"/>
              </a:xfrm>
              <a:custGeom>
                <a:avLst/>
                <a:gdLst>
                  <a:gd name="T0" fmla="*/ 26 w 51"/>
                  <a:gd name="T1" fmla="*/ 46 h 51"/>
                  <a:gd name="T2" fmla="*/ 40 w 51"/>
                  <a:gd name="T3" fmla="*/ 40 h 51"/>
                  <a:gd name="T4" fmla="*/ 40 w 51"/>
                  <a:gd name="T5" fmla="*/ 40 h 51"/>
                  <a:gd name="T6" fmla="*/ 40 w 51"/>
                  <a:gd name="T7" fmla="*/ 40 h 51"/>
                  <a:gd name="T8" fmla="*/ 46 w 51"/>
                  <a:gd name="T9" fmla="*/ 25 h 51"/>
                  <a:gd name="T10" fmla="*/ 40 w 51"/>
                  <a:gd name="T11" fmla="*/ 11 h 51"/>
                  <a:gd name="T12" fmla="*/ 26 w 51"/>
                  <a:gd name="T13" fmla="*/ 5 h 51"/>
                  <a:gd name="T14" fmla="*/ 26 w 51"/>
                  <a:gd name="T15" fmla="*/ 0 h 51"/>
                  <a:gd name="T16" fmla="*/ 44 w 51"/>
                  <a:gd name="T17" fmla="*/ 7 h 51"/>
                  <a:gd name="T18" fmla="*/ 51 w 51"/>
                  <a:gd name="T19" fmla="*/ 25 h 51"/>
                  <a:gd name="T20" fmla="*/ 44 w 51"/>
                  <a:gd name="T21" fmla="*/ 43 h 51"/>
                  <a:gd name="T22" fmla="*/ 44 w 51"/>
                  <a:gd name="T23" fmla="*/ 43 h 51"/>
                  <a:gd name="T24" fmla="*/ 26 w 51"/>
                  <a:gd name="T25" fmla="*/ 51 h 51"/>
                  <a:gd name="T26" fmla="*/ 26 w 51"/>
                  <a:gd name="T27" fmla="*/ 46 h 51"/>
                  <a:gd name="T28" fmla="*/ 26 w 51"/>
                  <a:gd name="T29" fmla="*/ 40 h 51"/>
                  <a:gd name="T30" fmla="*/ 36 w 51"/>
                  <a:gd name="T31" fmla="*/ 36 h 51"/>
                  <a:gd name="T32" fmla="*/ 40 w 51"/>
                  <a:gd name="T33" fmla="*/ 25 h 51"/>
                  <a:gd name="T34" fmla="*/ 36 w 51"/>
                  <a:gd name="T35" fmla="*/ 15 h 51"/>
                  <a:gd name="T36" fmla="*/ 26 w 51"/>
                  <a:gd name="T37" fmla="*/ 10 h 51"/>
                  <a:gd name="T38" fmla="*/ 26 w 51"/>
                  <a:gd name="T39" fmla="*/ 15 h 51"/>
                  <a:gd name="T40" fmla="*/ 33 w 51"/>
                  <a:gd name="T41" fmla="*/ 18 h 51"/>
                  <a:gd name="T42" fmla="*/ 36 w 51"/>
                  <a:gd name="T43" fmla="*/ 25 h 51"/>
                  <a:gd name="T44" fmla="*/ 33 w 51"/>
                  <a:gd name="T45" fmla="*/ 32 h 51"/>
                  <a:gd name="T46" fmla="*/ 26 w 51"/>
                  <a:gd name="T47" fmla="*/ 35 h 51"/>
                  <a:gd name="T48" fmla="*/ 26 w 51"/>
                  <a:gd name="T49" fmla="*/ 40 h 51"/>
                  <a:gd name="T50" fmla="*/ 26 w 51"/>
                  <a:gd name="T51" fmla="*/ 5 h 51"/>
                  <a:gd name="T52" fmla="*/ 11 w 51"/>
                  <a:gd name="T53" fmla="*/ 11 h 51"/>
                  <a:gd name="T54" fmla="*/ 11 w 51"/>
                  <a:gd name="T55" fmla="*/ 11 h 51"/>
                  <a:gd name="T56" fmla="*/ 5 w 51"/>
                  <a:gd name="T57" fmla="*/ 25 h 51"/>
                  <a:gd name="T58" fmla="*/ 11 w 51"/>
                  <a:gd name="T59" fmla="*/ 40 h 51"/>
                  <a:gd name="T60" fmla="*/ 11 w 51"/>
                  <a:gd name="T61" fmla="*/ 40 h 51"/>
                  <a:gd name="T62" fmla="*/ 26 w 51"/>
                  <a:gd name="T63" fmla="*/ 46 h 51"/>
                  <a:gd name="T64" fmla="*/ 26 w 51"/>
                  <a:gd name="T65" fmla="*/ 51 h 51"/>
                  <a:gd name="T66" fmla="*/ 8 w 51"/>
                  <a:gd name="T67" fmla="*/ 43 h 51"/>
                  <a:gd name="T68" fmla="*/ 7 w 51"/>
                  <a:gd name="T69" fmla="*/ 43 h 51"/>
                  <a:gd name="T70" fmla="*/ 0 w 51"/>
                  <a:gd name="T71" fmla="*/ 25 h 51"/>
                  <a:gd name="T72" fmla="*/ 7 w 51"/>
                  <a:gd name="T73" fmla="*/ 7 h 51"/>
                  <a:gd name="T74" fmla="*/ 7 w 51"/>
                  <a:gd name="T75" fmla="*/ 7 h 51"/>
                  <a:gd name="T76" fmla="*/ 7 w 51"/>
                  <a:gd name="T77" fmla="*/ 7 h 51"/>
                  <a:gd name="T78" fmla="*/ 26 w 51"/>
                  <a:gd name="T79" fmla="*/ 0 h 51"/>
                  <a:gd name="T80" fmla="*/ 26 w 51"/>
                  <a:gd name="T81" fmla="*/ 5 h 51"/>
                  <a:gd name="T82" fmla="*/ 26 w 51"/>
                  <a:gd name="T83" fmla="*/ 10 h 51"/>
                  <a:gd name="T84" fmla="*/ 15 w 51"/>
                  <a:gd name="T85" fmla="*/ 15 h 51"/>
                  <a:gd name="T86" fmla="*/ 15 w 51"/>
                  <a:gd name="T87" fmla="*/ 15 h 51"/>
                  <a:gd name="T88" fmla="*/ 11 w 51"/>
                  <a:gd name="T89" fmla="*/ 25 h 51"/>
                  <a:gd name="T90" fmla="*/ 15 w 51"/>
                  <a:gd name="T91" fmla="*/ 36 h 51"/>
                  <a:gd name="T92" fmla="*/ 15 w 51"/>
                  <a:gd name="T93" fmla="*/ 36 h 51"/>
                  <a:gd name="T94" fmla="*/ 26 w 51"/>
                  <a:gd name="T95" fmla="*/ 40 h 51"/>
                  <a:gd name="T96" fmla="*/ 26 w 51"/>
                  <a:gd name="T97" fmla="*/ 35 h 51"/>
                  <a:gd name="T98" fmla="*/ 18 w 51"/>
                  <a:gd name="T99" fmla="*/ 32 h 51"/>
                  <a:gd name="T100" fmla="*/ 18 w 51"/>
                  <a:gd name="T101" fmla="*/ 32 h 51"/>
                  <a:gd name="T102" fmla="*/ 15 w 51"/>
                  <a:gd name="T103" fmla="*/ 25 h 51"/>
                  <a:gd name="T104" fmla="*/ 18 w 51"/>
                  <a:gd name="T105" fmla="*/ 18 h 51"/>
                  <a:gd name="T106" fmla="*/ 18 w 51"/>
                  <a:gd name="T107" fmla="*/ 18 h 51"/>
                  <a:gd name="T108" fmla="*/ 18 w 51"/>
                  <a:gd name="T109" fmla="*/ 18 h 51"/>
                  <a:gd name="T110" fmla="*/ 26 w 51"/>
                  <a:gd name="T111" fmla="*/ 15 h 51"/>
                  <a:gd name="T112" fmla="*/ 26 w 51"/>
                  <a:gd name="T113" fmla="*/ 1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" h="51">
                    <a:moveTo>
                      <a:pt x="26" y="46"/>
                    </a:moveTo>
                    <a:cubicBezTo>
                      <a:pt x="31" y="46"/>
                      <a:pt x="36" y="44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20"/>
                      <a:pt x="44" y="14"/>
                      <a:pt x="40" y="11"/>
                    </a:cubicBezTo>
                    <a:cubicBezTo>
                      <a:pt x="36" y="7"/>
                      <a:pt x="31" y="5"/>
                      <a:pt x="26" y="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39" y="3"/>
                      <a:pt x="44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9"/>
                      <a:pt x="44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ubicBezTo>
                      <a:pt x="26" y="46"/>
                      <a:pt x="26" y="46"/>
                      <a:pt x="26" y="46"/>
                    </a:cubicBezTo>
                    <a:close/>
                    <a:moveTo>
                      <a:pt x="26" y="40"/>
                    </a:moveTo>
                    <a:cubicBezTo>
                      <a:pt x="30" y="40"/>
                      <a:pt x="33" y="38"/>
                      <a:pt x="36" y="36"/>
                    </a:cubicBezTo>
                    <a:cubicBezTo>
                      <a:pt x="39" y="33"/>
                      <a:pt x="40" y="29"/>
                      <a:pt x="40" y="25"/>
                    </a:cubicBezTo>
                    <a:cubicBezTo>
                      <a:pt x="40" y="21"/>
                      <a:pt x="39" y="17"/>
                      <a:pt x="36" y="15"/>
                    </a:cubicBezTo>
                    <a:cubicBezTo>
                      <a:pt x="33" y="12"/>
                      <a:pt x="30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8" y="15"/>
                      <a:pt x="31" y="16"/>
                      <a:pt x="33" y="18"/>
                    </a:cubicBezTo>
                    <a:cubicBezTo>
                      <a:pt x="34" y="20"/>
                      <a:pt x="36" y="22"/>
                      <a:pt x="36" y="25"/>
                    </a:cubicBezTo>
                    <a:cubicBezTo>
                      <a:pt x="36" y="28"/>
                      <a:pt x="34" y="31"/>
                      <a:pt x="33" y="32"/>
                    </a:cubicBezTo>
                    <a:cubicBezTo>
                      <a:pt x="31" y="34"/>
                      <a:pt x="28" y="35"/>
                      <a:pt x="26" y="35"/>
                    </a:cubicBezTo>
                    <a:lnTo>
                      <a:pt x="26" y="40"/>
                    </a:lnTo>
                    <a:close/>
                    <a:moveTo>
                      <a:pt x="26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4"/>
                      <a:pt x="20" y="46"/>
                      <a:pt x="26" y="46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19" y="51"/>
                      <a:pt x="12" y="48"/>
                      <a:pt x="8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2" y="3"/>
                      <a:pt x="18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  <a:moveTo>
                      <a:pt x="26" y="10"/>
                    </a:moveTo>
                    <a:cubicBezTo>
                      <a:pt x="21" y="10"/>
                      <a:pt x="18" y="12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2" y="17"/>
                      <a:pt x="11" y="21"/>
                      <a:pt x="11" y="25"/>
                    </a:cubicBezTo>
                    <a:cubicBezTo>
                      <a:pt x="11" y="29"/>
                      <a:pt x="12" y="33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8" y="38"/>
                      <a:pt x="21" y="40"/>
                      <a:pt x="26" y="40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3" y="35"/>
                      <a:pt x="20" y="34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7" y="30"/>
                      <a:pt x="15" y="28"/>
                      <a:pt x="15" y="25"/>
                    </a:cubicBezTo>
                    <a:cubicBezTo>
                      <a:pt x="15" y="22"/>
                      <a:pt x="17" y="20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20" y="16"/>
                      <a:pt x="23" y="15"/>
                      <a:pt x="26" y="15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9" name="Freeform 198"/>
              <p:cNvSpPr>
                <a:spLocks noEditPoints="1"/>
              </p:cNvSpPr>
              <p:nvPr/>
            </p:nvSpPr>
            <p:spPr bwMode="auto">
              <a:xfrm>
                <a:off x="8129588" y="1641475"/>
                <a:ext cx="114300" cy="114300"/>
              </a:xfrm>
              <a:custGeom>
                <a:avLst/>
                <a:gdLst>
                  <a:gd name="T0" fmla="*/ 26 w 51"/>
                  <a:gd name="T1" fmla="*/ 5 h 51"/>
                  <a:gd name="T2" fmla="*/ 26 w 51"/>
                  <a:gd name="T3" fmla="*/ 5 h 51"/>
                  <a:gd name="T4" fmla="*/ 26 w 51"/>
                  <a:gd name="T5" fmla="*/ 0 h 51"/>
                  <a:gd name="T6" fmla="*/ 26 w 51"/>
                  <a:gd name="T7" fmla="*/ 0 h 51"/>
                  <a:gd name="T8" fmla="*/ 44 w 51"/>
                  <a:gd name="T9" fmla="*/ 7 h 51"/>
                  <a:gd name="T10" fmla="*/ 44 w 51"/>
                  <a:gd name="T11" fmla="*/ 7 h 51"/>
                  <a:gd name="T12" fmla="*/ 44 w 51"/>
                  <a:gd name="T13" fmla="*/ 7 h 51"/>
                  <a:gd name="T14" fmla="*/ 51 w 51"/>
                  <a:gd name="T15" fmla="*/ 25 h 51"/>
                  <a:gd name="T16" fmla="*/ 44 w 51"/>
                  <a:gd name="T17" fmla="*/ 43 h 51"/>
                  <a:gd name="T18" fmla="*/ 44 w 51"/>
                  <a:gd name="T19" fmla="*/ 43 h 51"/>
                  <a:gd name="T20" fmla="*/ 26 w 51"/>
                  <a:gd name="T21" fmla="*/ 51 h 51"/>
                  <a:gd name="T22" fmla="*/ 26 w 51"/>
                  <a:gd name="T23" fmla="*/ 51 h 51"/>
                  <a:gd name="T24" fmla="*/ 26 w 51"/>
                  <a:gd name="T25" fmla="*/ 46 h 51"/>
                  <a:gd name="T26" fmla="*/ 26 w 51"/>
                  <a:gd name="T27" fmla="*/ 46 h 51"/>
                  <a:gd name="T28" fmla="*/ 40 w 51"/>
                  <a:gd name="T29" fmla="*/ 40 h 51"/>
                  <a:gd name="T30" fmla="*/ 41 w 51"/>
                  <a:gd name="T31" fmla="*/ 40 h 51"/>
                  <a:gd name="T32" fmla="*/ 46 w 51"/>
                  <a:gd name="T33" fmla="*/ 25 h 51"/>
                  <a:gd name="T34" fmla="*/ 40 w 51"/>
                  <a:gd name="T35" fmla="*/ 11 h 51"/>
                  <a:gd name="T36" fmla="*/ 40 w 51"/>
                  <a:gd name="T37" fmla="*/ 11 h 51"/>
                  <a:gd name="T38" fmla="*/ 26 w 51"/>
                  <a:gd name="T39" fmla="*/ 5 h 51"/>
                  <a:gd name="T40" fmla="*/ 26 w 51"/>
                  <a:gd name="T41" fmla="*/ 40 h 51"/>
                  <a:gd name="T42" fmla="*/ 26 w 51"/>
                  <a:gd name="T43" fmla="*/ 40 h 51"/>
                  <a:gd name="T44" fmla="*/ 36 w 51"/>
                  <a:gd name="T45" fmla="*/ 36 h 51"/>
                  <a:gd name="T46" fmla="*/ 41 w 51"/>
                  <a:gd name="T47" fmla="*/ 25 h 51"/>
                  <a:gd name="T48" fmla="*/ 36 w 51"/>
                  <a:gd name="T49" fmla="*/ 15 h 51"/>
                  <a:gd name="T50" fmla="*/ 26 w 51"/>
                  <a:gd name="T51" fmla="*/ 10 h 51"/>
                  <a:gd name="T52" fmla="*/ 26 w 51"/>
                  <a:gd name="T53" fmla="*/ 10 h 51"/>
                  <a:gd name="T54" fmla="*/ 26 w 51"/>
                  <a:gd name="T55" fmla="*/ 15 h 51"/>
                  <a:gd name="T56" fmla="*/ 26 w 51"/>
                  <a:gd name="T57" fmla="*/ 15 h 51"/>
                  <a:gd name="T58" fmla="*/ 33 w 51"/>
                  <a:gd name="T59" fmla="*/ 18 h 51"/>
                  <a:gd name="T60" fmla="*/ 36 w 51"/>
                  <a:gd name="T61" fmla="*/ 25 h 51"/>
                  <a:gd name="T62" fmla="*/ 33 w 51"/>
                  <a:gd name="T63" fmla="*/ 32 h 51"/>
                  <a:gd name="T64" fmla="*/ 26 w 51"/>
                  <a:gd name="T65" fmla="*/ 35 h 51"/>
                  <a:gd name="T66" fmla="*/ 26 w 51"/>
                  <a:gd name="T67" fmla="*/ 35 h 51"/>
                  <a:gd name="T68" fmla="*/ 26 w 51"/>
                  <a:gd name="T69" fmla="*/ 40 h 51"/>
                  <a:gd name="T70" fmla="*/ 26 w 51"/>
                  <a:gd name="T71" fmla="*/ 5 h 51"/>
                  <a:gd name="T72" fmla="*/ 11 w 51"/>
                  <a:gd name="T73" fmla="*/ 11 h 51"/>
                  <a:gd name="T74" fmla="*/ 11 w 51"/>
                  <a:gd name="T75" fmla="*/ 11 h 51"/>
                  <a:gd name="T76" fmla="*/ 5 w 51"/>
                  <a:gd name="T77" fmla="*/ 25 h 51"/>
                  <a:gd name="T78" fmla="*/ 11 w 51"/>
                  <a:gd name="T79" fmla="*/ 40 h 51"/>
                  <a:gd name="T80" fmla="*/ 11 w 51"/>
                  <a:gd name="T81" fmla="*/ 40 h 51"/>
                  <a:gd name="T82" fmla="*/ 26 w 51"/>
                  <a:gd name="T83" fmla="*/ 46 h 51"/>
                  <a:gd name="T84" fmla="*/ 26 w 51"/>
                  <a:gd name="T85" fmla="*/ 51 h 51"/>
                  <a:gd name="T86" fmla="*/ 8 w 51"/>
                  <a:gd name="T87" fmla="*/ 43 h 51"/>
                  <a:gd name="T88" fmla="*/ 8 w 51"/>
                  <a:gd name="T89" fmla="*/ 43 h 51"/>
                  <a:gd name="T90" fmla="*/ 8 w 51"/>
                  <a:gd name="T91" fmla="*/ 43 h 51"/>
                  <a:gd name="T92" fmla="*/ 0 w 51"/>
                  <a:gd name="T93" fmla="*/ 25 h 51"/>
                  <a:gd name="T94" fmla="*/ 8 w 51"/>
                  <a:gd name="T95" fmla="*/ 7 h 51"/>
                  <a:gd name="T96" fmla="*/ 8 w 51"/>
                  <a:gd name="T97" fmla="*/ 7 h 51"/>
                  <a:gd name="T98" fmla="*/ 8 w 51"/>
                  <a:gd name="T99" fmla="*/ 7 h 51"/>
                  <a:gd name="T100" fmla="*/ 26 w 51"/>
                  <a:gd name="T101" fmla="*/ 0 h 51"/>
                  <a:gd name="T102" fmla="*/ 26 w 51"/>
                  <a:gd name="T103" fmla="*/ 5 h 51"/>
                  <a:gd name="T104" fmla="*/ 26 w 51"/>
                  <a:gd name="T105" fmla="*/ 10 h 51"/>
                  <a:gd name="T106" fmla="*/ 15 w 51"/>
                  <a:gd name="T107" fmla="*/ 15 h 51"/>
                  <a:gd name="T108" fmla="*/ 11 w 51"/>
                  <a:gd name="T109" fmla="*/ 25 h 51"/>
                  <a:gd name="T110" fmla="*/ 15 w 51"/>
                  <a:gd name="T111" fmla="*/ 36 h 51"/>
                  <a:gd name="T112" fmla="*/ 26 w 51"/>
                  <a:gd name="T113" fmla="*/ 40 h 51"/>
                  <a:gd name="T114" fmla="*/ 26 w 51"/>
                  <a:gd name="T115" fmla="*/ 35 h 51"/>
                  <a:gd name="T116" fmla="*/ 19 w 51"/>
                  <a:gd name="T117" fmla="*/ 32 h 51"/>
                  <a:gd name="T118" fmla="*/ 16 w 51"/>
                  <a:gd name="T119" fmla="*/ 25 h 51"/>
                  <a:gd name="T120" fmla="*/ 19 w 51"/>
                  <a:gd name="T121" fmla="*/ 18 h 51"/>
                  <a:gd name="T122" fmla="*/ 26 w 51"/>
                  <a:gd name="T123" fmla="*/ 15 h 51"/>
                  <a:gd name="T124" fmla="*/ 26 w 51"/>
                  <a:gd name="T125" fmla="*/ 1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1" h="51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39" y="3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9"/>
                      <a:pt x="44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31" y="46"/>
                      <a:pt x="37" y="44"/>
                      <a:pt x="40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20"/>
                      <a:pt x="44" y="14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7" y="7"/>
                      <a:pt x="31" y="5"/>
                      <a:pt x="26" y="5"/>
                    </a:cubicBezTo>
                    <a:close/>
                    <a:moveTo>
                      <a:pt x="26" y="40"/>
                    </a:moveTo>
                    <a:cubicBezTo>
                      <a:pt x="26" y="40"/>
                      <a:pt x="26" y="40"/>
                      <a:pt x="26" y="40"/>
                    </a:cubicBezTo>
                    <a:cubicBezTo>
                      <a:pt x="30" y="40"/>
                      <a:pt x="34" y="38"/>
                      <a:pt x="36" y="36"/>
                    </a:cubicBezTo>
                    <a:cubicBezTo>
                      <a:pt x="39" y="33"/>
                      <a:pt x="41" y="29"/>
                      <a:pt x="41" y="25"/>
                    </a:cubicBezTo>
                    <a:cubicBezTo>
                      <a:pt x="41" y="21"/>
                      <a:pt x="39" y="17"/>
                      <a:pt x="36" y="15"/>
                    </a:cubicBezTo>
                    <a:cubicBezTo>
                      <a:pt x="34" y="12"/>
                      <a:pt x="30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9" y="15"/>
                      <a:pt x="31" y="16"/>
                      <a:pt x="33" y="18"/>
                    </a:cubicBezTo>
                    <a:cubicBezTo>
                      <a:pt x="35" y="20"/>
                      <a:pt x="36" y="22"/>
                      <a:pt x="36" y="25"/>
                    </a:cubicBezTo>
                    <a:cubicBezTo>
                      <a:pt x="36" y="28"/>
                      <a:pt x="35" y="31"/>
                      <a:pt x="33" y="32"/>
                    </a:cubicBezTo>
                    <a:cubicBezTo>
                      <a:pt x="31" y="34"/>
                      <a:pt x="29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26" y="40"/>
                    </a:lnTo>
                    <a:close/>
                    <a:moveTo>
                      <a:pt x="26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4"/>
                      <a:pt x="20" y="46"/>
                      <a:pt x="26" y="46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19" y="51"/>
                      <a:pt x="12" y="48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  <a:moveTo>
                      <a:pt x="26" y="10"/>
                    </a:moveTo>
                    <a:cubicBezTo>
                      <a:pt x="22" y="10"/>
                      <a:pt x="18" y="12"/>
                      <a:pt x="15" y="15"/>
                    </a:cubicBezTo>
                    <a:cubicBezTo>
                      <a:pt x="13" y="17"/>
                      <a:pt x="11" y="21"/>
                      <a:pt x="11" y="25"/>
                    </a:cubicBezTo>
                    <a:cubicBezTo>
                      <a:pt x="11" y="29"/>
                      <a:pt x="13" y="33"/>
                      <a:pt x="15" y="36"/>
                    </a:cubicBezTo>
                    <a:cubicBezTo>
                      <a:pt x="18" y="38"/>
                      <a:pt x="22" y="40"/>
                      <a:pt x="26" y="40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3" y="35"/>
                      <a:pt x="20" y="34"/>
                      <a:pt x="19" y="32"/>
                    </a:cubicBezTo>
                    <a:cubicBezTo>
                      <a:pt x="17" y="31"/>
                      <a:pt x="16" y="28"/>
                      <a:pt x="16" y="25"/>
                    </a:cubicBezTo>
                    <a:cubicBezTo>
                      <a:pt x="16" y="22"/>
                      <a:pt x="17" y="20"/>
                      <a:pt x="19" y="18"/>
                    </a:cubicBezTo>
                    <a:cubicBezTo>
                      <a:pt x="20" y="16"/>
                      <a:pt x="23" y="15"/>
                      <a:pt x="26" y="15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0" name="Freeform 199"/>
              <p:cNvSpPr>
                <a:spLocks noEditPoints="1"/>
              </p:cNvSpPr>
              <p:nvPr/>
            </p:nvSpPr>
            <p:spPr bwMode="auto">
              <a:xfrm>
                <a:off x="8120063" y="1616075"/>
                <a:ext cx="133350" cy="53975"/>
              </a:xfrm>
              <a:custGeom>
                <a:avLst/>
                <a:gdLst>
                  <a:gd name="T0" fmla="*/ 30 w 59"/>
                  <a:gd name="T1" fmla="*/ 5 h 24"/>
                  <a:gd name="T2" fmla="*/ 30 w 59"/>
                  <a:gd name="T3" fmla="*/ 5 h 24"/>
                  <a:gd name="T4" fmla="*/ 30 w 59"/>
                  <a:gd name="T5" fmla="*/ 0 h 24"/>
                  <a:gd name="T6" fmla="*/ 30 w 59"/>
                  <a:gd name="T7" fmla="*/ 0 h 24"/>
                  <a:gd name="T8" fmla="*/ 46 w 59"/>
                  <a:gd name="T9" fmla="*/ 4 h 24"/>
                  <a:gd name="T10" fmla="*/ 58 w 59"/>
                  <a:gd name="T11" fmla="*/ 15 h 24"/>
                  <a:gd name="T12" fmla="*/ 58 w 59"/>
                  <a:gd name="T13" fmla="*/ 15 h 24"/>
                  <a:gd name="T14" fmla="*/ 58 w 59"/>
                  <a:gd name="T15" fmla="*/ 15 h 24"/>
                  <a:gd name="T16" fmla="*/ 59 w 59"/>
                  <a:gd name="T17" fmla="*/ 19 h 24"/>
                  <a:gd name="T18" fmla="*/ 57 w 59"/>
                  <a:gd name="T19" fmla="*/ 23 h 24"/>
                  <a:gd name="T20" fmla="*/ 56 w 59"/>
                  <a:gd name="T21" fmla="*/ 23 h 24"/>
                  <a:gd name="T22" fmla="*/ 52 w 59"/>
                  <a:gd name="T23" fmla="*/ 24 h 24"/>
                  <a:gd name="T24" fmla="*/ 48 w 59"/>
                  <a:gd name="T25" fmla="*/ 22 h 24"/>
                  <a:gd name="T26" fmla="*/ 48 w 59"/>
                  <a:gd name="T27" fmla="*/ 22 h 24"/>
                  <a:gd name="T28" fmla="*/ 40 w 59"/>
                  <a:gd name="T29" fmla="*/ 14 h 24"/>
                  <a:gd name="T30" fmla="*/ 30 w 59"/>
                  <a:gd name="T31" fmla="*/ 12 h 24"/>
                  <a:gd name="T32" fmla="*/ 30 w 59"/>
                  <a:gd name="T33" fmla="*/ 12 h 24"/>
                  <a:gd name="T34" fmla="*/ 30 w 59"/>
                  <a:gd name="T35" fmla="*/ 7 h 24"/>
                  <a:gd name="T36" fmla="*/ 30 w 59"/>
                  <a:gd name="T37" fmla="*/ 7 h 24"/>
                  <a:gd name="T38" fmla="*/ 42 w 59"/>
                  <a:gd name="T39" fmla="*/ 10 h 24"/>
                  <a:gd name="T40" fmla="*/ 52 w 59"/>
                  <a:gd name="T41" fmla="*/ 19 h 24"/>
                  <a:gd name="T42" fmla="*/ 52 w 59"/>
                  <a:gd name="T43" fmla="*/ 19 h 24"/>
                  <a:gd name="T44" fmla="*/ 53 w 59"/>
                  <a:gd name="T45" fmla="*/ 19 h 24"/>
                  <a:gd name="T46" fmla="*/ 54 w 59"/>
                  <a:gd name="T47" fmla="*/ 19 h 24"/>
                  <a:gd name="T48" fmla="*/ 54 w 59"/>
                  <a:gd name="T49" fmla="*/ 19 h 24"/>
                  <a:gd name="T50" fmla="*/ 54 w 59"/>
                  <a:gd name="T51" fmla="*/ 19 h 24"/>
                  <a:gd name="T52" fmla="*/ 54 w 59"/>
                  <a:gd name="T53" fmla="*/ 18 h 24"/>
                  <a:gd name="T54" fmla="*/ 54 w 59"/>
                  <a:gd name="T55" fmla="*/ 18 h 24"/>
                  <a:gd name="T56" fmla="*/ 54 w 59"/>
                  <a:gd name="T57" fmla="*/ 18 h 24"/>
                  <a:gd name="T58" fmla="*/ 43 w 59"/>
                  <a:gd name="T59" fmla="*/ 8 h 24"/>
                  <a:gd name="T60" fmla="*/ 30 w 59"/>
                  <a:gd name="T61" fmla="*/ 5 h 24"/>
                  <a:gd name="T62" fmla="*/ 30 w 59"/>
                  <a:gd name="T63" fmla="*/ 5 h 24"/>
                  <a:gd name="T64" fmla="*/ 16 w 59"/>
                  <a:gd name="T65" fmla="*/ 8 h 24"/>
                  <a:gd name="T66" fmla="*/ 5 w 59"/>
                  <a:gd name="T67" fmla="*/ 18 h 24"/>
                  <a:gd name="T68" fmla="*/ 5 w 59"/>
                  <a:gd name="T69" fmla="*/ 19 h 24"/>
                  <a:gd name="T70" fmla="*/ 6 w 59"/>
                  <a:gd name="T71" fmla="*/ 19 h 24"/>
                  <a:gd name="T72" fmla="*/ 6 w 59"/>
                  <a:gd name="T73" fmla="*/ 19 h 24"/>
                  <a:gd name="T74" fmla="*/ 6 w 59"/>
                  <a:gd name="T75" fmla="*/ 19 h 24"/>
                  <a:gd name="T76" fmla="*/ 7 w 59"/>
                  <a:gd name="T77" fmla="*/ 19 h 24"/>
                  <a:gd name="T78" fmla="*/ 7 w 59"/>
                  <a:gd name="T79" fmla="*/ 19 h 24"/>
                  <a:gd name="T80" fmla="*/ 7 w 59"/>
                  <a:gd name="T81" fmla="*/ 19 h 24"/>
                  <a:gd name="T82" fmla="*/ 7 w 59"/>
                  <a:gd name="T83" fmla="*/ 19 h 24"/>
                  <a:gd name="T84" fmla="*/ 17 w 59"/>
                  <a:gd name="T85" fmla="*/ 10 h 24"/>
                  <a:gd name="T86" fmla="*/ 30 w 59"/>
                  <a:gd name="T87" fmla="*/ 7 h 24"/>
                  <a:gd name="T88" fmla="*/ 30 w 59"/>
                  <a:gd name="T89" fmla="*/ 12 h 24"/>
                  <a:gd name="T90" fmla="*/ 19 w 59"/>
                  <a:gd name="T91" fmla="*/ 14 h 24"/>
                  <a:gd name="T92" fmla="*/ 11 w 59"/>
                  <a:gd name="T93" fmla="*/ 22 h 24"/>
                  <a:gd name="T94" fmla="*/ 9 w 59"/>
                  <a:gd name="T95" fmla="*/ 24 h 24"/>
                  <a:gd name="T96" fmla="*/ 9 w 59"/>
                  <a:gd name="T97" fmla="*/ 24 h 24"/>
                  <a:gd name="T98" fmla="*/ 6 w 59"/>
                  <a:gd name="T99" fmla="*/ 24 h 24"/>
                  <a:gd name="T100" fmla="*/ 5 w 59"/>
                  <a:gd name="T101" fmla="*/ 24 h 24"/>
                  <a:gd name="T102" fmla="*/ 3 w 59"/>
                  <a:gd name="T103" fmla="*/ 23 h 24"/>
                  <a:gd name="T104" fmla="*/ 1 w 59"/>
                  <a:gd name="T105" fmla="*/ 19 h 24"/>
                  <a:gd name="T106" fmla="*/ 2 w 59"/>
                  <a:gd name="T107" fmla="*/ 15 h 24"/>
                  <a:gd name="T108" fmla="*/ 14 w 59"/>
                  <a:gd name="T109" fmla="*/ 4 h 24"/>
                  <a:gd name="T110" fmla="*/ 30 w 59"/>
                  <a:gd name="T111" fmla="*/ 0 h 24"/>
                  <a:gd name="T112" fmla="*/ 30 w 59"/>
                  <a:gd name="T113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4"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5" y="0"/>
                      <a:pt x="41" y="1"/>
                      <a:pt x="46" y="4"/>
                    </a:cubicBezTo>
                    <a:cubicBezTo>
                      <a:pt x="51" y="7"/>
                      <a:pt x="55" y="10"/>
                      <a:pt x="58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9" y="16"/>
                      <a:pt x="59" y="18"/>
                      <a:pt x="59" y="19"/>
                    </a:cubicBezTo>
                    <a:cubicBezTo>
                      <a:pt x="59" y="21"/>
                      <a:pt x="58" y="22"/>
                      <a:pt x="57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5" y="24"/>
                      <a:pt x="53" y="24"/>
                      <a:pt x="52" y="24"/>
                    </a:cubicBezTo>
                    <a:cubicBezTo>
                      <a:pt x="50" y="24"/>
                      <a:pt x="49" y="23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19"/>
                      <a:pt x="43" y="16"/>
                      <a:pt x="40" y="14"/>
                    </a:cubicBezTo>
                    <a:cubicBezTo>
                      <a:pt x="37" y="13"/>
                      <a:pt x="33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4" y="7"/>
                      <a:pt x="39" y="8"/>
                      <a:pt x="42" y="10"/>
                    </a:cubicBezTo>
                    <a:cubicBezTo>
                      <a:pt x="46" y="12"/>
                      <a:pt x="50" y="15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3" y="19"/>
                      <a:pt x="53" y="19"/>
                    </a:cubicBezTo>
                    <a:cubicBezTo>
                      <a:pt x="53" y="20"/>
                      <a:pt x="53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1" y="14"/>
                      <a:pt x="48" y="10"/>
                      <a:pt x="43" y="8"/>
                    </a:cubicBezTo>
                    <a:cubicBezTo>
                      <a:pt x="39" y="6"/>
                      <a:pt x="35" y="5"/>
                      <a:pt x="30" y="5"/>
                    </a:cubicBezTo>
                    <a:close/>
                    <a:moveTo>
                      <a:pt x="30" y="5"/>
                    </a:moveTo>
                    <a:cubicBezTo>
                      <a:pt x="25" y="5"/>
                      <a:pt x="20" y="6"/>
                      <a:pt x="16" y="8"/>
                    </a:cubicBezTo>
                    <a:cubicBezTo>
                      <a:pt x="12" y="10"/>
                      <a:pt x="8" y="14"/>
                      <a:pt x="5" y="18"/>
                    </a:cubicBezTo>
                    <a:cubicBezTo>
                      <a:pt x="5" y="18"/>
                      <a:pt x="5" y="18"/>
                      <a:pt x="5" y="19"/>
                    </a:cubicBezTo>
                    <a:cubicBezTo>
                      <a:pt x="5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0" y="15"/>
                      <a:pt x="13" y="12"/>
                      <a:pt x="17" y="10"/>
                    </a:cubicBezTo>
                    <a:cubicBezTo>
                      <a:pt x="21" y="8"/>
                      <a:pt x="25" y="7"/>
                      <a:pt x="30" y="7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6" y="12"/>
                      <a:pt x="22" y="13"/>
                      <a:pt x="19" y="14"/>
                    </a:cubicBezTo>
                    <a:cubicBezTo>
                      <a:pt x="16" y="16"/>
                      <a:pt x="13" y="19"/>
                      <a:pt x="11" y="22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8" y="24"/>
                      <a:pt x="7" y="24"/>
                      <a:pt x="6" y="24"/>
                    </a:cubicBezTo>
                    <a:cubicBezTo>
                      <a:pt x="6" y="24"/>
                      <a:pt x="5" y="24"/>
                      <a:pt x="5" y="24"/>
                    </a:cubicBezTo>
                    <a:cubicBezTo>
                      <a:pt x="4" y="24"/>
                      <a:pt x="4" y="24"/>
                      <a:pt x="3" y="23"/>
                    </a:cubicBezTo>
                    <a:cubicBezTo>
                      <a:pt x="2" y="22"/>
                      <a:pt x="1" y="21"/>
                      <a:pt x="1" y="19"/>
                    </a:cubicBezTo>
                    <a:cubicBezTo>
                      <a:pt x="0" y="18"/>
                      <a:pt x="1" y="16"/>
                      <a:pt x="2" y="15"/>
                    </a:cubicBezTo>
                    <a:cubicBezTo>
                      <a:pt x="5" y="10"/>
                      <a:pt x="9" y="7"/>
                      <a:pt x="14" y="4"/>
                    </a:cubicBezTo>
                    <a:cubicBezTo>
                      <a:pt x="19" y="1"/>
                      <a:pt x="24" y="0"/>
                      <a:pt x="30" y="0"/>
                    </a:cubicBezTo>
                    <a:lnTo>
                      <a:pt x="3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1" name="Freeform 200"/>
              <p:cNvSpPr>
                <a:spLocks noEditPoints="1"/>
              </p:cNvSpPr>
              <p:nvPr/>
            </p:nvSpPr>
            <p:spPr bwMode="auto">
              <a:xfrm>
                <a:off x="8027988" y="1528763"/>
                <a:ext cx="193675" cy="223838"/>
              </a:xfrm>
              <a:custGeom>
                <a:avLst/>
                <a:gdLst>
                  <a:gd name="T0" fmla="*/ 81 w 86"/>
                  <a:gd name="T1" fmla="*/ 30 h 99"/>
                  <a:gd name="T2" fmla="*/ 81 w 86"/>
                  <a:gd name="T3" fmla="*/ 30 h 99"/>
                  <a:gd name="T4" fmla="*/ 81 w 86"/>
                  <a:gd name="T5" fmla="*/ 17 h 99"/>
                  <a:gd name="T6" fmla="*/ 79 w 86"/>
                  <a:gd name="T7" fmla="*/ 26 h 99"/>
                  <a:gd name="T8" fmla="*/ 77 w 86"/>
                  <a:gd name="T9" fmla="*/ 21 h 99"/>
                  <a:gd name="T10" fmla="*/ 81 w 86"/>
                  <a:gd name="T11" fmla="*/ 30 h 99"/>
                  <a:gd name="T12" fmla="*/ 71 w 86"/>
                  <a:gd name="T13" fmla="*/ 35 h 99"/>
                  <a:gd name="T14" fmla="*/ 71 w 86"/>
                  <a:gd name="T15" fmla="*/ 24 h 99"/>
                  <a:gd name="T16" fmla="*/ 60 w 86"/>
                  <a:gd name="T17" fmla="*/ 22 h 99"/>
                  <a:gd name="T18" fmla="*/ 71 w 86"/>
                  <a:gd name="T19" fmla="*/ 34 h 99"/>
                  <a:gd name="T20" fmla="*/ 60 w 86"/>
                  <a:gd name="T21" fmla="*/ 39 h 99"/>
                  <a:gd name="T22" fmla="*/ 59 w 86"/>
                  <a:gd name="T23" fmla="*/ 27 h 99"/>
                  <a:gd name="T24" fmla="*/ 60 w 86"/>
                  <a:gd name="T25" fmla="*/ 34 h 99"/>
                  <a:gd name="T26" fmla="*/ 59 w 86"/>
                  <a:gd name="T27" fmla="*/ 40 h 99"/>
                  <a:gd name="T28" fmla="*/ 43 w 86"/>
                  <a:gd name="T29" fmla="*/ 27 h 99"/>
                  <a:gd name="T30" fmla="*/ 43 w 86"/>
                  <a:gd name="T31" fmla="*/ 22 h 99"/>
                  <a:gd name="T32" fmla="*/ 58 w 86"/>
                  <a:gd name="T33" fmla="*/ 40 h 99"/>
                  <a:gd name="T34" fmla="*/ 43 w 86"/>
                  <a:gd name="T35" fmla="*/ 55 h 99"/>
                  <a:gd name="T36" fmla="*/ 39 w 86"/>
                  <a:gd name="T37" fmla="*/ 53 h 99"/>
                  <a:gd name="T38" fmla="*/ 39 w 86"/>
                  <a:gd name="T39" fmla="*/ 8 h 99"/>
                  <a:gd name="T40" fmla="*/ 39 w 86"/>
                  <a:gd name="T41" fmla="*/ 1 h 99"/>
                  <a:gd name="T42" fmla="*/ 59 w 86"/>
                  <a:gd name="T43" fmla="*/ 39 h 99"/>
                  <a:gd name="T44" fmla="*/ 39 w 86"/>
                  <a:gd name="T45" fmla="*/ 31 h 99"/>
                  <a:gd name="T46" fmla="*/ 33 w 86"/>
                  <a:gd name="T47" fmla="*/ 41 h 99"/>
                  <a:gd name="T48" fmla="*/ 33 w 86"/>
                  <a:gd name="T49" fmla="*/ 41 h 99"/>
                  <a:gd name="T50" fmla="*/ 39 w 86"/>
                  <a:gd name="T51" fmla="*/ 65 h 99"/>
                  <a:gd name="T52" fmla="*/ 33 w 86"/>
                  <a:gd name="T53" fmla="*/ 97 h 99"/>
                  <a:gd name="T54" fmla="*/ 39 w 86"/>
                  <a:gd name="T55" fmla="*/ 1 h 99"/>
                  <a:gd name="T56" fmla="*/ 39 w 86"/>
                  <a:gd name="T57" fmla="*/ 53 h 99"/>
                  <a:gd name="T58" fmla="*/ 33 w 86"/>
                  <a:gd name="T59" fmla="*/ 1 h 99"/>
                  <a:gd name="T60" fmla="*/ 32 w 86"/>
                  <a:gd name="T61" fmla="*/ 46 h 99"/>
                  <a:gd name="T62" fmla="*/ 33 w 86"/>
                  <a:gd name="T63" fmla="*/ 78 h 99"/>
                  <a:gd name="T64" fmla="*/ 32 w 86"/>
                  <a:gd name="T65" fmla="*/ 81 h 99"/>
                  <a:gd name="T66" fmla="*/ 33 w 86"/>
                  <a:gd name="T67" fmla="*/ 97 h 99"/>
                  <a:gd name="T68" fmla="*/ 29 w 86"/>
                  <a:gd name="T69" fmla="*/ 95 h 99"/>
                  <a:gd name="T70" fmla="*/ 30 w 86"/>
                  <a:gd name="T71" fmla="*/ 93 h 99"/>
                  <a:gd name="T72" fmla="*/ 28 w 86"/>
                  <a:gd name="T73" fmla="*/ 84 h 99"/>
                  <a:gd name="T74" fmla="*/ 28 w 86"/>
                  <a:gd name="T75" fmla="*/ 6 h 99"/>
                  <a:gd name="T76" fmla="*/ 28 w 86"/>
                  <a:gd name="T77" fmla="*/ 6 h 99"/>
                  <a:gd name="T78" fmla="*/ 27 w 86"/>
                  <a:gd name="T79" fmla="*/ 99 h 99"/>
                  <a:gd name="T80" fmla="*/ 28 w 86"/>
                  <a:gd name="T81" fmla="*/ 94 h 99"/>
                  <a:gd name="T82" fmla="*/ 27 w 86"/>
                  <a:gd name="T83" fmla="*/ 7 h 99"/>
                  <a:gd name="T84" fmla="*/ 28 w 86"/>
                  <a:gd name="T85" fmla="*/ 35 h 99"/>
                  <a:gd name="T86" fmla="*/ 27 w 86"/>
                  <a:gd name="T87" fmla="*/ 36 h 99"/>
                  <a:gd name="T88" fmla="*/ 28 w 86"/>
                  <a:gd name="T89" fmla="*/ 81 h 99"/>
                  <a:gd name="T90" fmla="*/ 27 w 86"/>
                  <a:gd name="T91" fmla="*/ 53 h 99"/>
                  <a:gd name="T92" fmla="*/ 27 w 86"/>
                  <a:gd name="T93" fmla="*/ 42 h 99"/>
                  <a:gd name="T94" fmla="*/ 12 w 86"/>
                  <a:gd name="T95" fmla="*/ 83 h 99"/>
                  <a:gd name="T96" fmla="*/ 2 w 86"/>
                  <a:gd name="T97" fmla="*/ 38 h 99"/>
                  <a:gd name="T98" fmla="*/ 6 w 86"/>
                  <a:gd name="T99" fmla="*/ 35 h 99"/>
                  <a:gd name="T100" fmla="*/ 27 w 86"/>
                  <a:gd name="T101" fmla="*/ 60 h 99"/>
                  <a:gd name="T102" fmla="*/ 24 w 86"/>
                  <a:gd name="T103" fmla="*/ 92 h 99"/>
                  <a:gd name="T104" fmla="*/ 27 w 86"/>
                  <a:gd name="T105" fmla="*/ 36 h 99"/>
                  <a:gd name="T106" fmla="*/ 27 w 86"/>
                  <a:gd name="T107" fmla="*/ 41 h 99"/>
                  <a:gd name="T108" fmla="*/ 2 w 86"/>
                  <a:gd name="T109" fmla="*/ 38 h 99"/>
                  <a:gd name="T110" fmla="*/ 2 w 86"/>
                  <a:gd name="T111" fmla="*/ 38 h 99"/>
                  <a:gd name="T112" fmla="*/ 2 w 86"/>
                  <a:gd name="T113" fmla="*/ 33 h 99"/>
                  <a:gd name="T114" fmla="*/ 2 w 86"/>
                  <a:gd name="T115" fmla="*/ 38 h 99"/>
                  <a:gd name="T116" fmla="*/ 0 w 86"/>
                  <a:gd name="T117" fmla="*/ 35 h 99"/>
                  <a:gd name="T118" fmla="*/ 2 w 86"/>
                  <a:gd name="T119" fmla="*/ 3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6" h="99">
                    <a:moveTo>
                      <a:pt x="81" y="17"/>
                    </a:moveTo>
                    <a:cubicBezTo>
                      <a:pt x="83" y="17"/>
                      <a:pt x="84" y="18"/>
                      <a:pt x="85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2"/>
                      <a:pt x="86" y="24"/>
                      <a:pt x="85" y="26"/>
                    </a:cubicBezTo>
                    <a:cubicBezTo>
                      <a:pt x="84" y="28"/>
                      <a:pt x="83" y="29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17"/>
                      <a:pt x="81" y="17"/>
                      <a:pt x="81" y="17"/>
                    </a:cubicBezTo>
                    <a:close/>
                    <a:moveTo>
                      <a:pt x="81" y="30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lose/>
                    <a:moveTo>
                      <a:pt x="71" y="19"/>
                    </a:move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7" y="16"/>
                      <a:pt x="79" y="16"/>
                      <a:pt x="80" y="16"/>
                    </a:cubicBezTo>
                    <a:cubicBezTo>
                      <a:pt x="81" y="16"/>
                      <a:pt x="81" y="17"/>
                      <a:pt x="81" y="17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80" y="25"/>
                      <a:pt x="80" y="25"/>
                      <a:pt x="80" y="24"/>
                    </a:cubicBezTo>
                    <a:cubicBezTo>
                      <a:pt x="81" y="24"/>
                      <a:pt x="81" y="23"/>
                      <a:pt x="80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0" y="22"/>
                      <a:pt x="79" y="21"/>
                      <a:pt x="79" y="21"/>
                    </a:cubicBezTo>
                    <a:cubicBezTo>
                      <a:pt x="78" y="21"/>
                      <a:pt x="77" y="21"/>
                      <a:pt x="77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19"/>
                      <a:pt x="71" y="19"/>
                      <a:pt x="71" y="19"/>
                    </a:cubicBezTo>
                    <a:close/>
                    <a:moveTo>
                      <a:pt x="81" y="30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lose/>
                    <a:moveTo>
                      <a:pt x="81" y="30"/>
                    </a:moveTo>
                    <a:cubicBezTo>
                      <a:pt x="71" y="35"/>
                      <a:pt x="71" y="35"/>
                      <a:pt x="71" y="35"/>
                    </a:cubicBezTo>
                    <a:lnTo>
                      <a:pt x="81" y="30"/>
                    </a:lnTo>
                    <a:close/>
                    <a:moveTo>
                      <a:pt x="60" y="22"/>
                    </a:moveTo>
                    <a:cubicBezTo>
                      <a:pt x="61" y="23"/>
                      <a:pt x="61" y="23"/>
                      <a:pt x="61" y="23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2" y="28"/>
                      <a:pt x="61" y="28"/>
                      <a:pt x="60" y="28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2"/>
                      <a:pt x="60" y="22"/>
                      <a:pt x="60" y="22"/>
                    </a:cubicBezTo>
                    <a:close/>
                    <a:moveTo>
                      <a:pt x="71" y="34"/>
                    </a:moveTo>
                    <a:cubicBezTo>
                      <a:pt x="60" y="38"/>
                      <a:pt x="60" y="38"/>
                      <a:pt x="60" y="38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1" y="34"/>
                      <a:pt x="71" y="34"/>
                      <a:pt x="71" y="34"/>
                    </a:cubicBezTo>
                    <a:close/>
                    <a:moveTo>
                      <a:pt x="60" y="39"/>
                    </a:move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lose/>
                    <a:moveTo>
                      <a:pt x="71" y="35"/>
                    </a:moveTo>
                    <a:cubicBezTo>
                      <a:pt x="60" y="39"/>
                      <a:pt x="60" y="39"/>
                      <a:pt x="60" y="39"/>
                    </a:cubicBezTo>
                    <a:lnTo>
                      <a:pt x="71" y="35"/>
                    </a:lnTo>
                    <a:close/>
                    <a:moveTo>
                      <a:pt x="59" y="21"/>
                    </a:move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8"/>
                      <a:pt x="59" y="28"/>
                      <a:pt x="59" y="27"/>
                    </a:cubicBezTo>
                    <a:cubicBezTo>
                      <a:pt x="59" y="21"/>
                      <a:pt x="59" y="21"/>
                      <a:pt x="59" y="21"/>
                    </a:cubicBezTo>
                    <a:close/>
                    <a:moveTo>
                      <a:pt x="60" y="38"/>
                    </a:move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8"/>
                      <a:pt x="60" y="38"/>
                      <a:pt x="60" y="38"/>
                    </a:cubicBezTo>
                    <a:close/>
                    <a:moveTo>
                      <a:pt x="59" y="40"/>
                    </a:moveTo>
                    <a:cubicBezTo>
                      <a:pt x="59" y="39"/>
                      <a:pt x="59" y="39"/>
                      <a:pt x="59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59" y="40"/>
                      <a:pt x="59" y="40"/>
                    </a:cubicBezTo>
                    <a:close/>
                    <a:moveTo>
                      <a:pt x="60" y="39"/>
                    </a:moveTo>
                    <a:cubicBezTo>
                      <a:pt x="60" y="39"/>
                      <a:pt x="60" y="39"/>
                      <a:pt x="60" y="39"/>
                    </a:cubicBezTo>
                    <a:close/>
                    <a:moveTo>
                      <a:pt x="58" y="40"/>
                    </a:moveTo>
                    <a:cubicBezTo>
                      <a:pt x="57" y="39"/>
                      <a:pt x="56" y="39"/>
                      <a:pt x="55" y="38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1" y="23"/>
                      <a:pt x="41" y="23"/>
                    </a:cubicBezTo>
                    <a:cubicBezTo>
                      <a:pt x="41" y="22"/>
                      <a:pt x="42" y="22"/>
                      <a:pt x="43" y="22"/>
                    </a:cubicBezTo>
                    <a:cubicBezTo>
                      <a:pt x="44" y="22"/>
                      <a:pt x="45" y="22"/>
                      <a:pt x="46" y="23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8" y="40"/>
                      <a:pt x="58" y="40"/>
                      <a:pt x="58" y="40"/>
                    </a:cubicBezTo>
                    <a:close/>
                    <a:moveTo>
                      <a:pt x="39" y="46"/>
                    </a:moveTo>
                    <a:cubicBezTo>
                      <a:pt x="42" y="50"/>
                      <a:pt x="42" y="50"/>
                      <a:pt x="42" y="50"/>
                    </a:cubicBezTo>
                    <a:cubicBezTo>
                      <a:pt x="43" y="50"/>
                      <a:pt x="43" y="51"/>
                      <a:pt x="43" y="52"/>
                    </a:cubicBezTo>
                    <a:cubicBezTo>
                      <a:pt x="44" y="53"/>
                      <a:pt x="44" y="54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46"/>
                      <a:pt x="39" y="46"/>
                      <a:pt x="39" y="46"/>
                    </a:cubicBezTo>
                    <a:close/>
                    <a:moveTo>
                      <a:pt x="39" y="1"/>
                    </a:moveTo>
                    <a:cubicBezTo>
                      <a:pt x="39" y="8"/>
                      <a:pt x="39" y="8"/>
                      <a:pt x="39" y="8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8" y="27"/>
                      <a:pt x="59" y="27"/>
                      <a:pt x="59" y="27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1"/>
                      <a:pt x="39" y="1"/>
                      <a:pt x="39" y="1"/>
                    </a:cubicBezTo>
                    <a:close/>
                    <a:moveTo>
                      <a:pt x="59" y="39"/>
                    </a:move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9" y="40"/>
                      <a:pt x="59" y="40"/>
                    </a:cubicBezTo>
                    <a:cubicBezTo>
                      <a:pt x="59" y="39"/>
                      <a:pt x="59" y="39"/>
                      <a:pt x="59" y="39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lose/>
                    <a:moveTo>
                      <a:pt x="39" y="31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31"/>
                      <a:pt x="39" y="31"/>
                      <a:pt x="39" y="31"/>
                    </a:cubicBezTo>
                    <a:close/>
                    <a:moveTo>
                      <a:pt x="33" y="41"/>
                    </a:moveTo>
                    <a:cubicBezTo>
                      <a:pt x="35" y="43"/>
                      <a:pt x="35" y="43"/>
                      <a:pt x="35" y="43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7" y="52"/>
                      <a:pt x="35" y="50"/>
                      <a:pt x="33" y="48"/>
                    </a:cubicBezTo>
                    <a:cubicBezTo>
                      <a:pt x="33" y="41"/>
                      <a:pt x="33" y="41"/>
                      <a:pt x="33" y="41"/>
                    </a:cubicBezTo>
                    <a:close/>
                    <a:moveTo>
                      <a:pt x="39" y="65"/>
                    </a:moveTo>
                    <a:cubicBezTo>
                      <a:pt x="33" y="78"/>
                      <a:pt x="33" y="78"/>
                      <a:pt x="33" y="78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65"/>
                      <a:pt x="39" y="65"/>
                      <a:pt x="39" y="65"/>
                    </a:cubicBezTo>
                    <a:close/>
                    <a:moveTo>
                      <a:pt x="33" y="82"/>
                    </a:moveTo>
                    <a:cubicBezTo>
                      <a:pt x="35" y="84"/>
                      <a:pt x="35" y="84"/>
                      <a:pt x="35" y="84"/>
                    </a:cubicBezTo>
                    <a:cubicBezTo>
                      <a:pt x="35" y="84"/>
                      <a:pt x="35" y="84"/>
                      <a:pt x="35" y="85"/>
                    </a:cubicBezTo>
                    <a:cubicBezTo>
                      <a:pt x="36" y="87"/>
                      <a:pt x="37" y="89"/>
                      <a:pt x="36" y="91"/>
                    </a:cubicBezTo>
                    <a:cubicBezTo>
                      <a:pt x="36" y="93"/>
                      <a:pt x="35" y="95"/>
                      <a:pt x="33" y="97"/>
                    </a:cubicBezTo>
                    <a:cubicBezTo>
                      <a:pt x="33" y="82"/>
                      <a:pt x="33" y="82"/>
                      <a:pt x="33" y="82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1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33" y="37"/>
                    </a:move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39"/>
                      <a:pt x="32" y="40"/>
                      <a:pt x="33" y="41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0" y="45"/>
                      <a:pt x="29" y="44"/>
                      <a:pt x="28" y="43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7"/>
                      <a:pt x="33" y="37"/>
                      <a:pt x="33" y="37"/>
                    </a:cubicBezTo>
                    <a:close/>
                    <a:moveTo>
                      <a:pt x="33" y="78"/>
                    </a:moveTo>
                    <a:cubicBezTo>
                      <a:pt x="32" y="80"/>
                      <a:pt x="32" y="80"/>
                      <a:pt x="32" y="80"/>
                    </a:cubicBezTo>
                    <a:cubicBezTo>
                      <a:pt x="32" y="80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2" y="98"/>
                      <a:pt x="31" y="98"/>
                      <a:pt x="30" y="99"/>
                    </a:cubicBezTo>
                    <a:cubicBezTo>
                      <a:pt x="29" y="99"/>
                      <a:pt x="29" y="99"/>
                      <a:pt x="28" y="99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29" y="95"/>
                      <a:pt x="28" y="95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9" y="94"/>
                    </a:cubicBezTo>
                    <a:cubicBezTo>
                      <a:pt x="29" y="94"/>
                      <a:pt x="30" y="94"/>
                      <a:pt x="30" y="93"/>
                    </a:cubicBezTo>
                    <a:cubicBezTo>
                      <a:pt x="30" y="93"/>
                      <a:pt x="30" y="93"/>
                      <a:pt x="30" y="93"/>
                    </a:cubicBezTo>
                    <a:cubicBezTo>
                      <a:pt x="31" y="92"/>
                      <a:pt x="32" y="91"/>
                      <a:pt x="32" y="90"/>
                    </a:cubicBezTo>
                    <a:cubicBezTo>
                      <a:pt x="32" y="89"/>
                      <a:pt x="32" y="88"/>
                      <a:pt x="31" y="87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3"/>
                      <a:pt x="28" y="83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78"/>
                      <a:pt x="33" y="78"/>
                      <a:pt x="33" y="78"/>
                    </a:cubicBezTo>
                    <a:close/>
                    <a:moveTo>
                      <a:pt x="28" y="6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28" y="99"/>
                    </a:moveTo>
                    <a:cubicBezTo>
                      <a:pt x="28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7" y="94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8" y="99"/>
                      <a:pt x="28" y="99"/>
                      <a:pt x="28" y="99"/>
                    </a:cubicBezTo>
                    <a:close/>
                    <a:moveTo>
                      <a:pt x="27" y="7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28" y="35"/>
                    </a:moveTo>
                    <a:cubicBezTo>
                      <a:pt x="28" y="43"/>
                      <a:pt x="28" y="43"/>
                      <a:pt x="28" y="43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8" y="35"/>
                      <a:pt x="28" y="35"/>
                      <a:pt x="28" y="35"/>
                    </a:cubicBezTo>
                    <a:close/>
                    <a:moveTo>
                      <a:pt x="28" y="78"/>
                    </a:move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83"/>
                      <a:pt x="28" y="82"/>
                      <a:pt x="28" y="81"/>
                    </a:cubicBezTo>
                    <a:cubicBezTo>
                      <a:pt x="28" y="81"/>
                      <a:pt x="28" y="81"/>
                      <a:pt x="28" y="81"/>
                    </a:cubicBezTo>
                    <a:cubicBezTo>
                      <a:pt x="27" y="80"/>
                      <a:pt x="28" y="79"/>
                      <a:pt x="28" y="79"/>
                    </a:cubicBezTo>
                    <a:cubicBezTo>
                      <a:pt x="28" y="78"/>
                      <a:pt x="28" y="78"/>
                      <a:pt x="28" y="78"/>
                    </a:cubicBezTo>
                    <a:close/>
                    <a:moveTo>
                      <a:pt x="27" y="60"/>
                    </a:moveTo>
                    <a:cubicBezTo>
                      <a:pt x="27" y="53"/>
                      <a:pt x="27" y="53"/>
                      <a:pt x="27" y="53"/>
                    </a:cubicBezTo>
                    <a:cubicBezTo>
                      <a:pt x="27" y="54"/>
                      <a:pt x="28" y="55"/>
                      <a:pt x="28" y="56"/>
                    </a:cubicBezTo>
                    <a:cubicBezTo>
                      <a:pt x="28" y="56"/>
                      <a:pt x="28" y="57"/>
                      <a:pt x="27" y="58"/>
                    </a:cubicBezTo>
                    <a:cubicBezTo>
                      <a:pt x="27" y="60"/>
                      <a:pt x="27" y="60"/>
                      <a:pt x="27" y="60"/>
                    </a:cubicBezTo>
                    <a:close/>
                    <a:moveTo>
                      <a:pt x="27" y="42"/>
                    </a:moveTo>
                    <a:cubicBezTo>
                      <a:pt x="27" y="42"/>
                      <a:pt x="27" y="42"/>
                      <a:pt x="27" y="42"/>
                    </a:cubicBezTo>
                    <a:close/>
                    <a:moveTo>
                      <a:pt x="27" y="99"/>
                    </a:moveTo>
                    <a:cubicBezTo>
                      <a:pt x="25" y="99"/>
                      <a:pt x="24" y="98"/>
                      <a:pt x="23" y="98"/>
                    </a:cubicBezTo>
                    <a:cubicBezTo>
                      <a:pt x="22" y="97"/>
                      <a:pt x="21" y="96"/>
                      <a:pt x="20" y="9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2" y="85"/>
                      <a:pt x="12" y="84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1"/>
                      <a:pt x="12" y="80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1" y="55"/>
                      <a:pt x="17" y="51"/>
                      <a:pt x="12" y="47"/>
                    </a:cubicBezTo>
                    <a:cubicBezTo>
                      <a:pt x="8" y="44"/>
                      <a:pt x="4" y="40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8" y="37"/>
                      <a:pt x="12" y="40"/>
                      <a:pt x="15" y="44"/>
                    </a:cubicBezTo>
                    <a:cubicBezTo>
                      <a:pt x="20" y="47"/>
                      <a:pt x="24" y="51"/>
                      <a:pt x="26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3"/>
                      <a:pt x="27" y="53"/>
                      <a:pt x="27" y="53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4" y="93"/>
                      <a:pt x="25" y="93"/>
                      <a:pt x="25" y="94"/>
                    </a:cubicBezTo>
                    <a:cubicBezTo>
                      <a:pt x="26" y="94"/>
                      <a:pt x="26" y="94"/>
                      <a:pt x="27" y="94"/>
                    </a:cubicBezTo>
                    <a:cubicBezTo>
                      <a:pt x="27" y="99"/>
                      <a:pt x="27" y="99"/>
                      <a:pt x="27" y="99"/>
                    </a:cubicBezTo>
                    <a:close/>
                    <a:moveTo>
                      <a:pt x="27" y="36"/>
                    </a:move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6" y="37"/>
                      <a:pt x="26" y="38"/>
                      <a:pt x="26" y="39"/>
                    </a:cubicBezTo>
                    <a:cubicBezTo>
                      <a:pt x="26" y="40"/>
                      <a:pt x="26" y="41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6"/>
                      <a:pt x="27" y="36"/>
                      <a:pt x="27" y="36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7" y="42"/>
                    </a:moveTo>
                    <a:cubicBezTo>
                      <a:pt x="27" y="42"/>
                      <a:pt x="27" y="42"/>
                      <a:pt x="27" y="42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1" y="37"/>
                      <a:pt x="1" y="36"/>
                      <a:pt x="0" y="35"/>
                    </a:cubicBezTo>
                    <a:cubicBezTo>
                      <a:pt x="0" y="34"/>
                      <a:pt x="1" y="34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lnTo>
                      <a:pt x="2" y="38"/>
                    </a:ln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2" name="Freeform 201"/>
              <p:cNvSpPr>
                <a:spLocks noEditPoints="1"/>
              </p:cNvSpPr>
              <p:nvPr/>
            </p:nvSpPr>
            <p:spPr bwMode="auto">
              <a:xfrm>
                <a:off x="9331326" y="352425"/>
                <a:ext cx="422275" cy="357188"/>
              </a:xfrm>
              <a:custGeom>
                <a:avLst/>
                <a:gdLst>
                  <a:gd name="T0" fmla="*/ 167 w 187"/>
                  <a:gd name="T1" fmla="*/ 78 h 158"/>
                  <a:gd name="T2" fmla="*/ 146 w 187"/>
                  <a:gd name="T3" fmla="*/ 20 h 158"/>
                  <a:gd name="T4" fmla="*/ 187 w 187"/>
                  <a:gd name="T5" fmla="*/ 55 h 158"/>
                  <a:gd name="T6" fmla="*/ 170 w 187"/>
                  <a:gd name="T7" fmla="*/ 83 h 158"/>
                  <a:gd name="T8" fmla="*/ 166 w 187"/>
                  <a:gd name="T9" fmla="*/ 84 h 158"/>
                  <a:gd name="T10" fmla="*/ 147 w 187"/>
                  <a:gd name="T11" fmla="*/ 155 h 158"/>
                  <a:gd name="T12" fmla="*/ 146 w 187"/>
                  <a:gd name="T13" fmla="*/ 157 h 158"/>
                  <a:gd name="T14" fmla="*/ 146 w 187"/>
                  <a:gd name="T15" fmla="*/ 58 h 158"/>
                  <a:gd name="T16" fmla="*/ 125 w 187"/>
                  <a:gd name="T17" fmla="*/ 5 h 158"/>
                  <a:gd name="T18" fmla="*/ 96 w 187"/>
                  <a:gd name="T19" fmla="*/ 17 h 158"/>
                  <a:gd name="T20" fmla="*/ 94 w 187"/>
                  <a:gd name="T21" fmla="*/ 17 h 158"/>
                  <a:gd name="T22" fmla="*/ 96 w 187"/>
                  <a:gd name="T23" fmla="*/ 12 h 158"/>
                  <a:gd name="T24" fmla="*/ 116 w 187"/>
                  <a:gd name="T25" fmla="*/ 7 h 158"/>
                  <a:gd name="T26" fmla="*/ 122 w 187"/>
                  <a:gd name="T27" fmla="*/ 1 h 158"/>
                  <a:gd name="T28" fmla="*/ 146 w 187"/>
                  <a:gd name="T29" fmla="*/ 14 h 158"/>
                  <a:gd name="T30" fmla="*/ 125 w 187"/>
                  <a:gd name="T31" fmla="*/ 5 h 158"/>
                  <a:gd name="T32" fmla="*/ 142 w 187"/>
                  <a:gd name="T33" fmla="*/ 153 h 158"/>
                  <a:gd name="T34" fmla="*/ 144 w 187"/>
                  <a:gd name="T35" fmla="*/ 56 h 158"/>
                  <a:gd name="T36" fmla="*/ 146 w 187"/>
                  <a:gd name="T37" fmla="*/ 57 h 158"/>
                  <a:gd name="T38" fmla="*/ 146 w 187"/>
                  <a:gd name="T39" fmla="*/ 57 h 158"/>
                  <a:gd name="T40" fmla="*/ 146 w 187"/>
                  <a:gd name="T41" fmla="*/ 157 h 158"/>
                  <a:gd name="T42" fmla="*/ 94 w 187"/>
                  <a:gd name="T43" fmla="*/ 158 h 158"/>
                  <a:gd name="T44" fmla="*/ 94 w 187"/>
                  <a:gd name="T45" fmla="*/ 17 h 158"/>
                  <a:gd name="T46" fmla="*/ 66 w 187"/>
                  <a:gd name="T47" fmla="*/ 5 h 158"/>
                  <a:gd name="T48" fmla="*/ 20 w 187"/>
                  <a:gd name="T49" fmla="*/ 78 h 158"/>
                  <a:gd name="T50" fmla="*/ 45 w 187"/>
                  <a:gd name="T51" fmla="*/ 57 h 158"/>
                  <a:gd name="T52" fmla="*/ 46 w 187"/>
                  <a:gd name="T53" fmla="*/ 58 h 158"/>
                  <a:gd name="T54" fmla="*/ 94 w 187"/>
                  <a:gd name="T55" fmla="*/ 153 h 158"/>
                  <a:gd name="T56" fmla="*/ 94 w 187"/>
                  <a:gd name="T57" fmla="*/ 158 h 158"/>
                  <a:gd name="T58" fmla="*/ 43 w 187"/>
                  <a:gd name="T59" fmla="*/ 158 h 158"/>
                  <a:gd name="T60" fmla="*/ 41 w 187"/>
                  <a:gd name="T61" fmla="*/ 155 h 158"/>
                  <a:gd name="T62" fmla="*/ 22 w 187"/>
                  <a:gd name="T63" fmla="*/ 84 h 158"/>
                  <a:gd name="T64" fmla="*/ 18 w 187"/>
                  <a:gd name="T65" fmla="*/ 83 h 158"/>
                  <a:gd name="T66" fmla="*/ 1 w 187"/>
                  <a:gd name="T67" fmla="*/ 57 h 158"/>
                  <a:gd name="T68" fmla="*/ 66 w 187"/>
                  <a:gd name="T69" fmla="*/ 0 h 158"/>
                  <a:gd name="T70" fmla="*/ 69 w 187"/>
                  <a:gd name="T71" fmla="*/ 1 h 158"/>
                  <a:gd name="T72" fmla="*/ 94 w 187"/>
                  <a:gd name="T73" fmla="*/ 12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" h="158">
                    <a:moveTo>
                      <a:pt x="146" y="57"/>
                    </a:moveTo>
                    <a:cubicBezTo>
                      <a:pt x="152" y="62"/>
                      <a:pt x="163" y="73"/>
                      <a:pt x="167" y="78"/>
                    </a:cubicBezTo>
                    <a:cubicBezTo>
                      <a:pt x="182" y="56"/>
                      <a:pt x="182" y="56"/>
                      <a:pt x="182" y="56"/>
                    </a:cubicBezTo>
                    <a:cubicBezTo>
                      <a:pt x="177" y="44"/>
                      <a:pt x="160" y="30"/>
                      <a:pt x="146" y="20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62" y="25"/>
                      <a:pt x="181" y="41"/>
                      <a:pt x="187" y="55"/>
                    </a:cubicBezTo>
                    <a:cubicBezTo>
                      <a:pt x="187" y="56"/>
                      <a:pt x="187" y="57"/>
                      <a:pt x="187" y="57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0" y="83"/>
                      <a:pt x="169" y="84"/>
                      <a:pt x="169" y="84"/>
                    </a:cubicBezTo>
                    <a:cubicBezTo>
                      <a:pt x="168" y="85"/>
                      <a:pt x="167" y="84"/>
                      <a:pt x="166" y="84"/>
                    </a:cubicBezTo>
                    <a:cubicBezTo>
                      <a:pt x="166" y="83"/>
                      <a:pt x="154" y="71"/>
                      <a:pt x="146" y="64"/>
                    </a:cubicBezTo>
                    <a:cubicBezTo>
                      <a:pt x="147" y="155"/>
                      <a:pt x="147" y="155"/>
                      <a:pt x="147" y="155"/>
                    </a:cubicBezTo>
                    <a:cubicBezTo>
                      <a:pt x="147" y="155"/>
                      <a:pt x="147" y="155"/>
                      <a:pt x="147" y="155"/>
                    </a:cubicBezTo>
                    <a:cubicBezTo>
                      <a:pt x="147" y="156"/>
                      <a:pt x="146" y="157"/>
                      <a:pt x="146" y="1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7"/>
                    </a:cubicBezTo>
                    <a:close/>
                    <a:moveTo>
                      <a:pt x="125" y="5"/>
                    </a:moveTo>
                    <a:cubicBezTo>
                      <a:pt x="123" y="8"/>
                      <a:pt x="121" y="10"/>
                      <a:pt x="118" y="11"/>
                    </a:cubicBezTo>
                    <a:cubicBezTo>
                      <a:pt x="112" y="15"/>
                      <a:pt x="104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5" y="17"/>
                      <a:pt x="94" y="17"/>
                      <a:pt x="94" y="17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2"/>
                      <a:pt x="95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103" y="12"/>
                      <a:pt x="110" y="10"/>
                      <a:pt x="116" y="7"/>
                    </a:cubicBezTo>
                    <a:cubicBezTo>
                      <a:pt x="118" y="5"/>
                      <a:pt x="121" y="3"/>
                      <a:pt x="122" y="1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123" y="0"/>
                      <a:pt x="124" y="0"/>
                      <a:pt x="125" y="0"/>
                    </a:cubicBezTo>
                    <a:cubicBezTo>
                      <a:pt x="125" y="0"/>
                      <a:pt x="135" y="6"/>
                      <a:pt x="146" y="14"/>
                    </a:cubicBezTo>
                    <a:cubicBezTo>
                      <a:pt x="146" y="20"/>
                      <a:pt x="146" y="20"/>
                      <a:pt x="146" y="20"/>
                    </a:cubicBezTo>
                    <a:cubicBezTo>
                      <a:pt x="137" y="13"/>
                      <a:pt x="128" y="8"/>
                      <a:pt x="125" y="5"/>
                    </a:cubicBezTo>
                    <a:close/>
                    <a:moveTo>
                      <a:pt x="94" y="153"/>
                    </a:moveTo>
                    <a:cubicBezTo>
                      <a:pt x="142" y="153"/>
                      <a:pt x="142" y="153"/>
                      <a:pt x="142" y="153"/>
                    </a:cubicBezTo>
                    <a:cubicBezTo>
                      <a:pt x="142" y="58"/>
                      <a:pt x="142" y="58"/>
                      <a:pt x="142" y="58"/>
                    </a:cubicBezTo>
                    <a:cubicBezTo>
                      <a:pt x="142" y="57"/>
                      <a:pt x="143" y="56"/>
                      <a:pt x="144" y="56"/>
                    </a:cubicBezTo>
                    <a:cubicBezTo>
                      <a:pt x="145" y="56"/>
                      <a:pt x="145" y="56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157"/>
                      <a:pt x="146" y="157"/>
                      <a:pt x="146" y="157"/>
                    </a:cubicBezTo>
                    <a:cubicBezTo>
                      <a:pt x="146" y="158"/>
                      <a:pt x="145" y="158"/>
                      <a:pt x="144" y="158"/>
                    </a:cubicBezTo>
                    <a:cubicBezTo>
                      <a:pt x="94" y="158"/>
                      <a:pt x="94" y="158"/>
                      <a:pt x="94" y="158"/>
                    </a:cubicBezTo>
                    <a:lnTo>
                      <a:pt x="94" y="153"/>
                    </a:lnTo>
                    <a:close/>
                    <a:moveTo>
                      <a:pt x="94" y="17"/>
                    </a:moveTo>
                    <a:cubicBezTo>
                      <a:pt x="86" y="16"/>
                      <a:pt x="79" y="15"/>
                      <a:pt x="73" y="11"/>
                    </a:cubicBezTo>
                    <a:cubicBezTo>
                      <a:pt x="70" y="10"/>
                      <a:pt x="68" y="8"/>
                      <a:pt x="66" y="5"/>
                    </a:cubicBezTo>
                    <a:cubicBezTo>
                      <a:pt x="57" y="11"/>
                      <a:pt x="14" y="37"/>
                      <a:pt x="5" y="56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5" y="73"/>
                      <a:pt x="36" y="62"/>
                      <a:pt x="42" y="57"/>
                    </a:cubicBezTo>
                    <a:cubicBezTo>
                      <a:pt x="43" y="56"/>
                      <a:pt x="44" y="56"/>
                      <a:pt x="45" y="57"/>
                    </a:cubicBezTo>
                    <a:cubicBezTo>
                      <a:pt x="46" y="57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153"/>
                      <a:pt x="45" y="153"/>
                      <a:pt x="45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2" y="158"/>
                      <a:pt x="41" y="157"/>
                      <a:pt x="41" y="155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33" y="71"/>
                      <a:pt x="22" y="83"/>
                      <a:pt x="22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0" y="85"/>
                      <a:pt x="18" y="84"/>
                      <a:pt x="18" y="83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0" y="57"/>
                      <a:pt x="0" y="56"/>
                      <a:pt x="0" y="55"/>
                    </a:cubicBezTo>
                    <a:cubicBezTo>
                      <a:pt x="10" y="32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7" y="0"/>
                      <a:pt x="68" y="0"/>
                      <a:pt x="69" y="1"/>
                    </a:cubicBezTo>
                    <a:cubicBezTo>
                      <a:pt x="71" y="3"/>
                      <a:pt x="73" y="5"/>
                      <a:pt x="75" y="7"/>
                    </a:cubicBezTo>
                    <a:cubicBezTo>
                      <a:pt x="80" y="10"/>
                      <a:pt x="87" y="12"/>
                      <a:pt x="94" y="12"/>
                    </a:cubicBezTo>
                    <a:lnTo>
                      <a:pt x="9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3" name="Freeform 202"/>
              <p:cNvSpPr>
                <a:spLocks noEditPoints="1"/>
              </p:cNvSpPr>
              <p:nvPr/>
            </p:nvSpPr>
            <p:spPr bwMode="auto">
              <a:xfrm>
                <a:off x="9485313" y="336550"/>
                <a:ext cx="123825" cy="42863"/>
              </a:xfrm>
              <a:custGeom>
                <a:avLst/>
                <a:gdLst>
                  <a:gd name="T0" fmla="*/ 42 w 55"/>
                  <a:gd name="T1" fmla="*/ 12 h 19"/>
                  <a:gd name="T2" fmla="*/ 50 w 55"/>
                  <a:gd name="T3" fmla="*/ 5 h 19"/>
                  <a:gd name="T4" fmla="*/ 50 w 55"/>
                  <a:gd name="T5" fmla="*/ 5 h 19"/>
                  <a:gd name="T6" fmla="*/ 50 w 55"/>
                  <a:gd name="T7" fmla="*/ 5 h 19"/>
                  <a:gd name="T8" fmla="*/ 50 w 55"/>
                  <a:gd name="T9" fmla="*/ 5 h 19"/>
                  <a:gd name="T10" fmla="*/ 50 w 55"/>
                  <a:gd name="T11" fmla="*/ 5 h 19"/>
                  <a:gd name="T12" fmla="*/ 50 w 55"/>
                  <a:gd name="T13" fmla="*/ 5 h 19"/>
                  <a:gd name="T14" fmla="*/ 50 w 55"/>
                  <a:gd name="T15" fmla="*/ 5 h 19"/>
                  <a:gd name="T16" fmla="*/ 41 w 55"/>
                  <a:gd name="T17" fmla="*/ 12 h 19"/>
                  <a:gd name="T18" fmla="*/ 28 w 55"/>
                  <a:gd name="T19" fmla="*/ 14 h 19"/>
                  <a:gd name="T20" fmla="*/ 28 w 55"/>
                  <a:gd name="T21" fmla="*/ 9 h 19"/>
                  <a:gd name="T22" fmla="*/ 46 w 55"/>
                  <a:gd name="T23" fmla="*/ 3 h 19"/>
                  <a:gd name="T24" fmla="*/ 46 w 55"/>
                  <a:gd name="T25" fmla="*/ 3 h 19"/>
                  <a:gd name="T26" fmla="*/ 49 w 55"/>
                  <a:gd name="T27" fmla="*/ 0 h 19"/>
                  <a:gd name="T28" fmla="*/ 53 w 55"/>
                  <a:gd name="T29" fmla="*/ 1 h 19"/>
                  <a:gd name="T30" fmla="*/ 53 w 55"/>
                  <a:gd name="T31" fmla="*/ 1 h 19"/>
                  <a:gd name="T32" fmla="*/ 55 w 55"/>
                  <a:gd name="T33" fmla="*/ 8 h 19"/>
                  <a:gd name="T34" fmla="*/ 28 w 55"/>
                  <a:gd name="T35" fmla="*/ 19 h 19"/>
                  <a:gd name="T36" fmla="*/ 28 w 55"/>
                  <a:gd name="T37" fmla="*/ 15 h 19"/>
                  <a:gd name="T38" fmla="*/ 14 w 55"/>
                  <a:gd name="T39" fmla="*/ 12 h 19"/>
                  <a:gd name="T40" fmla="*/ 5 w 55"/>
                  <a:gd name="T41" fmla="*/ 5 h 19"/>
                  <a:gd name="T42" fmla="*/ 5 w 55"/>
                  <a:gd name="T43" fmla="*/ 5 h 19"/>
                  <a:gd name="T44" fmla="*/ 5 w 55"/>
                  <a:gd name="T45" fmla="*/ 5 h 19"/>
                  <a:gd name="T46" fmla="*/ 5 w 55"/>
                  <a:gd name="T47" fmla="*/ 5 h 19"/>
                  <a:gd name="T48" fmla="*/ 28 w 55"/>
                  <a:gd name="T49" fmla="*/ 15 h 19"/>
                  <a:gd name="T50" fmla="*/ 11 w 55"/>
                  <a:gd name="T51" fmla="*/ 16 h 19"/>
                  <a:gd name="T52" fmla="*/ 1 w 55"/>
                  <a:gd name="T53" fmla="*/ 8 h 19"/>
                  <a:gd name="T54" fmla="*/ 0 w 55"/>
                  <a:gd name="T55" fmla="*/ 4 h 19"/>
                  <a:gd name="T56" fmla="*/ 2 w 55"/>
                  <a:gd name="T57" fmla="*/ 1 h 19"/>
                  <a:gd name="T58" fmla="*/ 6 w 55"/>
                  <a:gd name="T59" fmla="*/ 0 h 19"/>
                  <a:gd name="T60" fmla="*/ 9 w 55"/>
                  <a:gd name="T61" fmla="*/ 3 h 19"/>
                  <a:gd name="T62" fmla="*/ 16 w 55"/>
                  <a:gd name="T63" fmla="*/ 7 h 19"/>
                  <a:gd name="T64" fmla="*/ 28 w 55"/>
                  <a:gd name="T6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19">
                    <a:moveTo>
                      <a:pt x="28" y="15"/>
                    </a:moveTo>
                    <a:cubicBezTo>
                      <a:pt x="33" y="15"/>
                      <a:pt x="38" y="14"/>
                      <a:pt x="42" y="12"/>
                    </a:cubicBezTo>
                    <a:cubicBezTo>
                      <a:pt x="46" y="10"/>
                      <a:pt x="49" y="8"/>
                      <a:pt x="50" y="5"/>
                    </a:cubicBezTo>
                    <a:cubicBezTo>
                      <a:pt x="51" y="5"/>
                      <a:pt x="51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9" y="8"/>
                      <a:pt x="45" y="10"/>
                      <a:pt x="41" y="12"/>
                    </a:cubicBezTo>
                    <a:cubicBezTo>
                      <a:pt x="37" y="13"/>
                      <a:pt x="33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32" y="9"/>
                      <a:pt x="36" y="8"/>
                      <a:pt x="39" y="7"/>
                    </a:cubicBezTo>
                    <a:cubicBezTo>
                      <a:pt x="43" y="6"/>
                      <a:pt x="45" y="4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1"/>
                      <a:pt x="48" y="1"/>
                      <a:pt x="49" y="0"/>
                    </a:cubicBezTo>
                    <a:cubicBezTo>
                      <a:pt x="50" y="0"/>
                      <a:pt x="51" y="0"/>
                      <a:pt x="52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4" y="1"/>
                      <a:pt x="55" y="3"/>
                      <a:pt x="55" y="4"/>
                    </a:cubicBezTo>
                    <a:cubicBezTo>
                      <a:pt x="55" y="5"/>
                      <a:pt x="55" y="6"/>
                      <a:pt x="55" y="8"/>
                    </a:cubicBezTo>
                    <a:cubicBezTo>
                      <a:pt x="53" y="11"/>
                      <a:pt x="49" y="14"/>
                      <a:pt x="44" y="16"/>
                    </a:cubicBezTo>
                    <a:cubicBezTo>
                      <a:pt x="39" y="18"/>
                      <a:pt x="34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5"/>
                      <a:pt x="28" y="15"/>
                      <a:pt x="28" y="15"/>
                    </a:cubicBezTo>
                    <a:close/>
                    <a:moveTo>
                      <a:pt x="28" y="14"/>
                    </a:moveTo>
                    <a:cubicBezTo>
                      <a:pt x="22" y="14"/>
                      <a:pt x="18" y="13"/>
                      <a:pt x="14" y="12"/>
                    </a:cubicBezTo>
                    <a:cubicBezTo>
                      <a:pt x="10" y="10"/>
                      <a:pt x="7" y="8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8"/>
                      <a:pt x="9" y="10"/>
                      <a:pt x="13" y="12"/>
                    </a:cubicBezTo>
                    <a:cubicBezTo>
                      <a:pt x="17" y="14"/>
                      <a:pt x="22" y="15"/>
                      <a:pt x="28" y="15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2" y="19"/>
                      <a:pt x="16" y="18"/>
                      <a:pt x="11" y="16"/>
                    </a:cubicBezTo>
                    <a:cubicBezTo>
                      <a:pt x="6" y="14"/>
                      <a:pt x="3" y="11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8" y="1"/>
                      <a:pt x="9" y="2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4"/>
                      <a:pt x="13" y="6"/>
                      <a:pt x="16" y="7"/>
                    </a:cubicBezTo>
                    <a:cubicBezTo>
                      <a:pt x="19" y="8"/>
                      <a:pt x="23" y="9"/>
                      <a:pt x="28" y="9"/>
                    </a:cubicBezTo>
                    <a:lnTo>
                      <a:pt x="2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4" name="Freeform 203"/>
              <p:cNvSpPr>
                <a:spLocks noEditPoints="1"/>
              </p:cNvSpPr>
              <p:nvPr/>
            </p:nvSpPr>
            <p:spPr bwMode="auto">
              <a:xfrm>
                <a:off x="7016751" y="2719388"/>
                <a:ext cx="192088" cy="122238"/>
              </a:xfrm>
              <a:custGeom>
                <a:avLst/>
                <a:gdLst>
                  <a:gd name="T0" fmla="*/ 80 w 85"/>
                  <a:gd name="T1" fmla="*/ 49 h 54"/>
                  <a:gd name="T2" fmla="*/ 80 w 85"/>
                  <a:gd name="T3" fmla="*/ 17 h 54"/>
                  <a:gd name="T4" fmla="*/ 76 w 85"/>
                  <a:gd name="T5" fmla="*/ 8 h 54"/>
                  <a:gd name="T6" fmla="*/ 68 w 85"/>
                  <a:gd name="T7" fmla="*/ 4 h 54"/>
                  <a:gd name="T8" fmla="*/ 42 w 85"/>
                  <a:gd name="T9" fmla="*/ 4 h 54"/>
                  <a:gd name="T10" fmla="*/ 42 w 85"/>
                  <a:gd name="T11" fmla="*/ 0 h 54"/>
                  <a:gd name="T12" fmla="*/ 68 w 85"/>
                  <a:gd name="T13" fmla="*/ 0 h 54"/>
                  <a:gd name="T14" fmla="*/ 80 w 85"/>
                  <a:gd name="T15" fmla="*/ 5 h 54"/>
                  <a:gd name="T16" fmla="*/ 85 w 85"/>
                  <a:gd name="T17" fmla="*/ 17 h 54"/>
                  <a:gd name="T18" fmla="*/ 85 w 85"/>
                  <a:gd name="T19" fmla="*/ 51 h 54"/>
                  <a:gd name="T20" fmla="*/ 82 w 85"/>
                  <a:gd name="T21" fmla="*/ 54 h 54"/>
                  <a:gd name="T22" fmla="*/ 70 w 85"/>
                  <a:gd name="T23" fmla="*/ 54 h 54"/>
                  <a:gd name="T24" fmla="*/ 68 w 85"/>
                  <a:gd name="T25" fmla="*/ 51 h 54"/>
                  <a:gd name="T26" fmla="*/ 68 w 85"/>
                  <a:gd name="T27" fmla="*/ 17 h 54"/>
                  <a:gd name="T28" fmla="*/ 68 w 85"/>
                  <a:gd name="T29" fmla="*/ 16 h 54"/>
                  <a:gd name="T30" fmla="*/ 68 w 85"/>
                  <a:gd name="T31" fmla="*/ 16 h 54"/>
                  <a:gd name="T32" fmla="*/ 42 w 85"/>
                  <a:gd name="T33" fmla="*/ 16 h 54"/>
                  <a:gd name="T34" fmla="*/ 42 w 85"/>
                  <a:gd name="T35" fmla="*/ 11 h 54"/>
                  <a:gd name="T36" fmla="*/ 68 w 85"/>
                  <a:gd name="T37" fmla="*/ 11 h 54"/>
                  <a:gd name="T38" fmla="*/ 71 w 85"/>
                  <a:gd name="T39" fmla="*/ 13 h 54"/>
                  <a:gd name="T40" fmla="*/ 73 w 85"/>
                  <a:gd name="T41" fmla="*/ 17 h 54"/>
                  <a:gd name="T42" fmla="*/ 73 w 85"/>
                  <a:gd name="T43" fmla="*/ 49 h 54"/>
                  <a:gd name="T44" fmla="*/ 80 w 85"/>
                  <a:gd name="T45" fmla="*/ 49 h 54"/>
                  <a:gd name="T46" fmla="*/ 42 w 85"/>
                  <a:gd name="T47" fmla="*/ 4 h 54"/>
                  <a:gd name="T48" fmla="*/ 17 w 85"/>
                  <a:gd name="T49" fmla="*/ 4 h 54"/>
                  <a:gd name="T50" fmla="*/ 9 w 85"/>
                  <a:gd name="T51" fmla="*/ 8 h 54"/>
                  <a:gd name="T52" fmla="*/ 5 w 85"/>
                  <a:gd name="T53" fmla="*/ 17 h 54"/>
                  <a:gd name="T54" fmla="*/ 5 w 85"/>
                  <a:gd name="T55" fmla="*/ 34 h 54"/>
                  <a:gd name="T56" fmla="*/ 12 w 85"/>
                  <a:gd name="T57" fmla="*/ 34 h 54"/>
                  <a:gd name="T58" fmla="*/ 12 w 85"/>
                  <a:gd name="T59" fmla="*/ 17 h 54"/>
                  <a:gd name="T60" fmla="*/ 13 w 85"/>
                  <a:gd name="T61" fmla="*/ 13 h 54"/>
                  <a:gd name="T62" fmla="*/ 17 w 85"/>
                  <a:gd name="T63" fmla="*/ 11 h 54"/>
                  <a:gd name="T64" fmla="*/ 42 w 85"/>
                  <a:gd name="T65" fmla="*/ 11 h 54"/>
                  <a:gd name="T66" fmla="*/ 42 w 85"/>
                  <a:gd name="T67" fmla="*/ 16 h 54"/>
                  <a:gd name="T68" fmla="*/ 17 w 85"/>
                  <a:gd name="T69" fmla="*/ 16 h 54"/>
                  <a:gd name="T70" fmla="*/ 17 w 85"/>
                  <a:gd name="T71" fmla="*/ 16 h 54"/>
                  <a:gd name="T72" fmla="*/ 17 w 85"/>
                  <a:gd name="T73" fmla="*/ 17 h 54"/>
                  <a:gd name="T74" fmla="*/ 17 w 85"/>
                  <a:gd name="T75" fmla="*/ 37 h 54"/>
                  <a:gd name="T76" fmla="*/ 14 w 85"/>
                  <a:gd name="T77" fmla="*/ 39 h 54"/>
                  <a:gd name="T78" fmla="*/ 2 w 85"/>
                  <a:gd name="T79" fmla="*/ 39 h 54"/>
                  <a:gd name="T80" fmla="*/ 0 w 85"/>
                  <a:gd name="T81" fmla="*/ 37 h 54"/>
                  <a:gd name="T82" fmla="*/ 0 w 85"/>
                  <a:gd name="T83" fmla="*/ 17 h 54"/>
                  <a:gd name="T84" fmla="*/ 5 w 85"/>
                  <a:gd name="T85" fmla="*/ 5 h 54"/>
                  <a:gd name="T86" fmla="*/ 17 w 85"/>
                  <a:gd name="T87" fmla="*/ 0 h 54"/>
                  <a:gd name="T88" fmla="*/ 42 w 85"/>
                  <a:gd name="T89" fmla="*/ 0 h 54"/>
                  <a:gd name="T90" fmla="*/ 42 w 85"/>
                  <a:gd name="T91" fmla="*/ 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54">
                    <a:moveTo>
                      <a:pt x="80" y="49"/>
                    </a:move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4"/>
                      <a:pt x="79" y="10"/>
                      <a:pt x="76" y="8"/>
                    </a:cubicBezTo>
                    <a:cubicBezTo>
                      <a:pt x="74" y="6"/>
                      <a:pt x="71" y="4"/>
                      <a:pt x="68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2" y="0"/>
                      <a:pt x="77" y="2"/>
                      <a:pt x="80" y="5"/>
                    </a:cubicBezTo>
                    <a:cubicBezTo>
                      <a:pt x="83" y="8"/>
                      <a:pt x="85" y="12"/>
                      <a:pt x="85" y="17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3"/>
                      <a:pt x="84" y="54"/>
                      <a:pt x="82" y="54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9" y="54"/>
                      <a:pt x="68" y="53"/>
                      <a:pt x="68" y="51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9" y="11"/>
                      <a:pt x="70" y="12"/>
                      <a:pt x="71" y="13"/>
                    </a:cubicBezTo>
                    <a:cubicBezTo>
                      <a:pt x="72" y="14"/>
                      <a:pt x="73" y="16"/>
                      <a:pt x="73" y="17"/>
                    </a:cubicBezTo>
                    <a:cubicBezTo>
                      <a:pt x="73" y="49"/>
                      <a:pt x="73" y="49"/>
                      <a:pt x="73" y="49"/>
                    </a:cubicBezTo>
                    <a:lnTo>
                      <a:pt x="80" y="49"/>
                    </a:lnTo>
                    <a:close/>
                    <a:moveTo>
                      <a:pt x="42" y="4"/>
                    </a:moveTo>
                    <a:cubicBezTo>
                      <a:pt x="17" y="4"/>
                      <a:pt x="17" y="4"/>
                      <a:pt x="17" y="4"/>
                    </a:cubicBezTo>
                    <a:cubicBezTo>
                      <a:pt x="14" y="4"/>
                      <a:pt x="11" y="6"/>
                      <a:pt x="9" y="8"/>
                    </a:cubicBezTo>
                    <a:cubicBezTo>
                      <a:pt x="6" y="10"/>
                      <a:pt x="5" y="14"/>
                      <a:pt x="5" y="17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6"/>
                      <a:pt x="13" y="14"/>
                      <a:pt x="13" y="13"/>
                    </a:cubicBezTo>
                    <a:cubicBezTo>
                      <a:pt x="14" y="12"/>
                      <a:pt x="16" y="11"/>
                      <a:pt x="17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8"/>
                      <a:pt x="16" y="39"/>
                      <a:pt x="14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1" y="39"/>
                      <a:pt x="0" y="38"/>
                      <a:pt x="0" y="3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2"/>
                      <a:pt x="13" y="0"/>
                      <a:pt x="17" y="0"/>
                    </a:cubicBezTo>
                    <a:cubicBezTo>
                      <a:pt x="42" y="0"/>
                      <a:pt x="42" y="0"/>
                      <a:pt x="42" y="0"/>
                    </a:cubicBezTo>
                    <a:lnTo>
                      <a:pt x="4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5" name="Freeform 205"/>
              <p:cNvSpPr>
                <a:spLocks noEditPoints="1"/>
              </p:cNvSpPr>
              <p:nvPr/>
            </p:nvSpPr>
            <p:spPr bwMode="auto">
              <a:xfrm>
                <a:off x="9993313" y="1265238"/>
                <a:ext cx="90488" cy="103188"/>
              </a:xfrm>
              <a:custGeom>
                <a:avLst/>
                <a:gdLst>
                  <a:gd name="T0" fmla="*/ 26 w 40"/>
                  <a:gd name="T1" fmla="*/ 6 h 45"/>
                  <a:gd name="T2" fmla="*/ 21 w 40"/>
                  <a:gd name="T3" fmla="*/ 11 h 45"/>
                  <a:gd name="T4" fmla="*/ 20 w 40"/>
                  <a:gd name="T5" fmla="*/ 12 h 45"/>
                  <a:gd name="T6" fmla="*/ 20 w 40"/>
                  <a:gd name="T7" fmla="*/ 6 h 45"/>
                  <a:gd name="T8" fmla="*/ 23 w 40"/>
                  <a:gd name="T9" fmla="*/ 2 h 45"/>
                  <a:gd name="T10" fmla="*/ 23 w 40"/>
                  <a:gd name="T11" fmla="*/ 2 h 45"/>
                  <a:gd name="T12" fmla="*/ 26 w 40"/>
                  <a:gd name="T13" fmla="*/ 0 h 45"/>
                  <a:gd name="T14" fmla="*/ 28 w 40"/>
                  <a:gd name="T15" fmla="*/ 1 h 45"/>
                  <a:gd name="T16" fmla="*/ 28 w 40"/>
                  <a:gd name="T17" fmla="*/ 1 h 45"/>
                  <a:gd name="T18" fmla="*/ 30 w 40"/>
                  <a:gd name="T19" fmla="*/ 2 h 45"/>
                  <a:gd name="T20" fmla="*/ 38 w 40"/>
                  <a:gd name="T21" fmla="*/ 14 h 45"/>
                  <a:gd name="T22" fmla="*/ 36 w 40"/>
                  <a:gd name="T23" fmla="*/ 30 h 45"/>
                  <a:gd name="T24" fmla="*/ 36 w 40"/>
                  <a:gd name="T25" fmla="*/ 30 h 45"/>
                  <a:gd name="T26" fmla="*/ 25 w 40"/>
                  <a:gd name="T27" fmla="*/ 43 h 45"/>
                  <a:gd name="T28" fmla="*/ 20 w 40"/>
                  <a:gd name="T29" fmla="*/ 44 h 45"/>
                  <a:gd name="T30" fmla="*/ 20 w 40"/>
                  <a:gd name="T31" fmla="*/ 40 h 45"/>
                  <a:gd name="T32" fmla="*/ 23 w 40"/>
                  <a:gd name="T33" fmla="*/ 38 h 45"/>
                  <a:gd name="T34" fmla="*/ 32 w 40"/>
                  <a:gd name="T35" fmla="*/ 28 h 45"/>
                  <a:gd name="T36" fmla="*/ 32 w 40"/>
                  <a:gd name="T37" fmla="*/ 28 h 45"/>
                  <a:gd name="T38" fmla="*/ 32 w 40"/>
                  <a:gd name="T39" fmla="*/ 28 h 45"/>
                  <a:gd name="T40" fmla="*/ 34 w 40"/>
                  <a:gd name="T41" fmla="*/ 15 h 45"/>
                  <a:gd name="T42" fmla="*/ 27 w 40"/>
                  <a:gd name="T43" fmla="*/ 6 h 45"/>
                  <a:gd name="T44" fmla="*/ 26 w 40"/>
                  <a:gd name="T45" fmla="*/ 6 h 45"/>
                  <a:gd name="T46" fmla="*/ 20 w 40"/>
                  <a:gd name="T47" fmla="*/ 12 h 45"/>
                  <a:gd name="T48" fmla="*/ 12 w 40"/>
                  <a:gd name="T49" fmla="*/ 16 h 45"/>
                  <a:gd name="T50" fmla="*/ 9 w 40"/>
                  <a:gd name="T51" fmla="*/ 17 h 45"/>
                  <a:gd name="T52" fmla="*/ 7 w 40"/>
                  <a:gd name="T53" fmla="*/ 17 h 45"/>
                  <a:gd name="T54" fmla="*/ 6 w 40"/>
                  <a:gd name="T55" fmla="*/ 30 h 45"/>
                  <a:gd name="T56" fmla="*/ 12 w 40"/>
                  <a:gd name="T57" fmla="*/ 39 h 45"/>
                  <a:gd name="T58" fmla="*/ 12 w 40"/>
                  <a:gd name="T59" fmla="*/ 39 h 45"/>
                  <a:gd name="T60" fmla="*/ 20 w 40"/>
                  <a:gd name="T61" fmla="*/ 40 h 45"/>
                  <a:gd name="T62" fmla="*/ 20 w 40"/>
                  <a:gd name="T63" fmla="*/ 44 h 45"/>
                  <a:gd name="T64" fmla="*/ 10 w 40"/>
                  <a:gd name="T65" fmla="*/ 43 h 45"/>
                  <a:gd name="T66" fmla="*/ 10 w 40"/>
                  <a:gd name="T67" fmla="*/ 43 h 45"/>
                  <a:gd name="T68" fmla="*/ 1 w 40"/>
                  <a:gd name="T69" fmla="*/ 31 h 45"/>
                  <a:gd name="T70" fmla="*/ 3 w 40"/>
                  <a:gd name="T71" fmla="*/ 15 h 45"/>
                  <a:gd name="T72" fmla="*/ 3 w 40"/>
                  <a:gd name="T73" fmla="*/ 15 h 45"/>
                  <a:gd name="T74" fmla="*/ 3 w 40"/>
                  <a:gd name="T75" fmla="*/ 15 h 45"/>
                  <a:gd name="T76" fmla="*/ 3 w 40"/>
                  <a:gd name="T77" fmla="*/ 14 h 45"/>
                  <a:gd name="T78" fmla="*/ 3 w 40"/>
                  <a:gd name="T79" fmla="*/ 14 h 45"/>
                  <a:gd name="T80" fmla="*/ 3 w 40"/>
                  <a:gd name="T81" fmla="*/ 14 h 45"/>
                  <a:gd name="T82" fmla="*/ 5 w 40"/>
                  <a:gd name="T83" fmla="*/ 13 h 45"/>
                  <a:gd name="T84" fmla="*/ 8 w 40"/>
                  <a:gd name="T85" fmla="*/ 12 h 45"/>
                  <a:gd name="T86" fmla="*/ 10 w 40"/>
                  <a:gd name="T87" fmla="*/ 12 h 45"/>
                  <a:gd name="T88" fmla="*/ 18 w 40"/>
                  <a:gd name="T89" fmla="*/ 7 h 45"/>
                  <a:gd name="T90" fmla="*/ 20 w 40"/>
                  <a:gd name="T91" fmla="*/ 6 h 45"/>
                  <a:gd name="T92" fmla="*/ 20 w 40"/>
                  <a:gd name="T93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" h="45">
                    <a:moveTo>
                      <a:pt x="26" y="6"/>
                    </a:moveTo>
                    <a:cubicBezTo>
                      <a:pt x="25" y="8"/>
                      <a:pt x="23" y="10"/>
                      <a:pt x="21" y="1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2" y="3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4" y="1"/>
                      <a:pt x="25" y="0"/>
                      <a:pt x="26" y="0"/>
                    </a:cubicBezTo>
                    <a:cubicBezTo>
                      <a:pt x="26" y="1"/>
                      <a:pt x="27" y="1"/>
                      <a:pt x="28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9" y="1"/>
                      <a:pt x="30" y="2"/>
                    </a:cubicBezTo>
                    <a:cubicBezTo>
                      <a:pt x="34" y="4"/>
                      <a:pt x="37" y="8"/>
                      <a:pt x="38" y="14"/>
                    </a:cubicBezTo>
                    <a:cubicBezTo>
                      <a:pt x="40" y="19"/>
                      <a:pt x="39" y="25"/>
                      <a:pt x="36" y="3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4" y="36"/>
                      <a:pt x="29" y="40"/>
                      <a:pt x="25" y="43"/>
                    </a:cubicBezTo>
                    <a:cubicBezTo>
                      <a:pt x="23" y="43"/>
                      <a:pt x="21" y="44"/>
                      <a:pt x="20" y="44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1" y="39"/>
                      <a:pt x="22" y="39"/>
                      <a:pt x="23" y="38"/>
                    </a:cubicBezTo>
                    <a:cubicBezTo>
                      <a:pt x="26" y="36"/>
                      <a:pt x="30" y="33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4" y="24"/>
                      <a:pt x="35" y="19"/>
                      <a:pt x="34" y="15"/>
                    </a:cubicBezTo>
                    <a:cubicBezTo>
                      <a:pt x="33" y="11"/>
                      <a:pt x="31" y="8"/>
                      <a:pt x="27" y="6"/>
                    </a:cubicBezTo>
                    <a:cubicBezTo>
                      <a:pt x="27" y="6"/>
                      <a:pt x="27" y="6"/>
                      <a:pt x="26" y="6"/>
                    </a:cubicBezTo>
                    <a:close/>
                    <a:moveTo>
                      <a:pt x="20" y="12"/>
                    </a:moveTo>
                    <a:cubicBezTo>
                      <a:pt x="17" y="14"/>
                      <a:pt x="15" y="15"/>
                      <a:pt x="12" y="16"/>
                    </a:cubicBezTo>
                    <a:cubicBezTo>
                      <a:pt x="11" y="16"/>
                      <a:pt x="10" y="17"/>
                      <a:pt x="9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5" y="22"/>
                      <a:pt x="5" y="26"/>
                      <a:pt x="6" y="30"/>
                    </a:cubicBezTo>
                    <a:cubicBezTo>
                      <a:pt x="7" y="34"/>
                      <a:pt x="9" y="37"/>
                      <a:pt x="12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4" y="40"/>
                      <a:pt x="17" y="40"/>
                      <a:pt x="20" y="40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6" y="45"/>
                      <a:pt x="13" y="45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5" y="41"/>
                      <a:pt x="2" y="37"/>
                      <a:pt x="1" y="31"/>
                    </a:cubicBezTo>
                    <a:cubicBezTo>
                      <a:pt x="0" y="26"/>
                      <a:pt x="0" y="20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3"/>
                      <a:pt x="5" y="13"/>
                    </a:cubicBezTo>
                    <a:cubicBezTo>
                      <a:pt x="6" y="13"/>
                      <a:pt x="7" y="13"/>
                      <a:pt x="8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3" y="11"/>
                      <a:pt x="15" y="9"/>
                      <a:pt x="18" y="7"/>
                    </a:cubicBezTo>
                    <a:cubicBezTo>
                      <a:pt x="18" y="7"/>
                      <a:pt x="19" y="6"/>
                      <a:pt x="20" y="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6" name="Freeform 206"/>
              <p:cNvSpPr>
                <a:spLocks noEditPoints="1"/>
              </p:cNvSpPr>
              <p:nvPr/>
            </p:nvSpPr>
            <p:spPr bwMode="auto">
              <a:xfrm>
                <a:off x="9886951" y="1155700"/>
                <a:ext cx="171450" cy="144463"/>
              </a:xfrm>
              <a:custGeom>
                <a:avLst/>
                <a:gdLst>
                  <a:gd name="T0" fmla="*/ 38 w 76"/>
                  <a:gd name="T1" fmla="*/ 58 h 64"/>
                  <a:gd name="T2" fmla="*/ 41 w 76"/>
                  <a:gd name="T3" fmla="*/ 59 h 64"/>
                  <a:gd name="T4" fmla="*/ 55 w 76"/>
                  <a:gd name="T5" fmla="*/ 57 h 64"/>
                  <a:gd name="T6" fmla="*/ 55 w 76"/>
                  <a:gd name="T7" fmla="*/ 57 h 64"/>
                  <a:gd name="T8" fmla="*/ 55 w 76"/>
                  <a:gd name="T9" fmla="*/ 57 h 64"/>
                  <a:gd name="T10" fmla="*/ 56 w 76"/>
                  <a:gd name="T11" fmla="*/ 57 h 64"/>
                  <a:gd name="T12" fmla="*/ 61 w 76"/>
                  <a:gd name="T13" fmla="*/ 54 h 64"/>
                  <a:gd name="T14" fmla="*/ 61 w 76"/>
                  <a:gd name="T15" fmla="*/ 54 h 64"/>
                  <a:gd name="T16" fmla="*/ 66 w 76"/>
                  <a:gd name="T17" fmla="*/ 50 h 64"/>
                  <a:gd name="T18" fmla="*/ 67 w 76"/>
                  <a:gd name="T19" fmla="*/ 48 h 64"/>
                  <a:gd name="T20" fmla="*/ 68 w 76"/>
                  <a:gd name="T21" fmla="*/ 46 h 64"/>
                  <a:gd name="T22" fmla="*/ 68 w 76"/>
                  <a:gd name="T23" fmla="*/ 46 h 64"/>
                  <a:gd name="T24" fmla="*/ 68 w 76"/>
                  <a:gd name="T25" fmla="*/ 46 h 64"/>
                  <a:gd name="T26" fmla="*/ 67 w 76"/>
                  <a:gd name="T27" fmla="*/ 26 h 64"/>
                  <a:gd name="T28" fmla="*/ 49 w 76"/>
                  <a:gd name="T29" fmla="*/ 9 h 64"/>
                  <a:gd name="T30" fmla="*/ 49 w 76"/>
                  <a:gd name="T31" fmla="*/ 9 h 64"/>
                  <a:gd name="T32" fmla="*/ 38 w 76"/>
                  <a:gd name="T33" fmla="*/ 6 h 64"/>
                  <a:gd name="T34" fmla="*/ 38 w 76"/>
                  <a:gd name="T35" fmla="*/ 1 h 64"/>
                  <a:gd name="T36" fmla="*/ 51 w 76"/>
                  <a:gd name="T37" fmla="*/ 5 h 64"/>
                  <a:gd name="T38" fmla="*/ 51 w 76"/>
                  <a:gd name="T39" fmla="*/ 5 h 64"/>
                  <a:gd name="T40" fmla="*/ 71 w 76"/>
                  <a:gd name="T41" fmla="*/ 24 h 64"/>
                  <a:gd name="T42" fmla="*/ 73 w 76"/>
                  <a:gd name="T43" fmla="*/ 48 h 64"/>
                  <a:gd name="T44" fmla="*/ 73 w 76"/>
                  <a:gd name="T45" fmla="*/ 48 h 64"/>
                  <a:gd name="T46" fmla="*/ 71 w 76"/>
                  <a:gd name="T47" fmla="*/ 51 h 64"/>
                  <a:gd name="T48" fmla="*/ 69 w 76"/>
                  <a:gd name="T49" fmla="*/ 53 h 64"/>
                  <a:gd name="T50" fmla="*/ 64 w 76"/>
                  <a:gd name="T51" fmla="*/ 58 h 64"/>
                  <a:gd name="T52" fmla="*/ 64 w 76"/>
                  <a:gd name="T53" fmla="*/ 58 h 64"/>
                  <a:gd name="T54" fmla="*/ 57 w 76"/>
                  <a:gd name="T55" fmla="*/ 61 h 64"/>
                  <a:gd name="T56" fmla="*/ 56 w 76"/>
                  <a:gd name="T57" fmla="*/ 62 h 64"/>
                  <a:gd name="T58" fmla="*/ 56 w 76"/>
                  <a:gd name="T59" fmla="*/ 62 h 64"/>
                  <a:gd name="T60" fmla="*/ 56 w 76"/>
                  <a:gd name="T61" fmla="*/ 62 h 64"/>
                  <a:gd name="T62" fmla="*/ 56 w 76"/>
                  <a:gd name="T63" fmla="*/ 62 h 64"/>
                  <a:gd name="T64" fmla="*/ 41 w 76"/>
                  <a:gd name="T65" fmla="*/ 63 h 64"/>
                  <a:gd name="T66" fmla="*/ 38 w 76"/>
                  <a:gd name="T67" fmla="*/ 63 h 64"/>
                  <a:gd name="T68" fmla="*/ 38 w 76"/>
                  <a:gd name="T69" fmla="*/ 58 h 64"/>
                  <a:gd name="T70" fmla="*/ 28 w 76"/>
                  <a:gd name="T71" fmla="*/ 55 h 64"/>
                  <a:gd name="T72" fmla="*/ 38 w 76"/>
                  <a:gd name="T73" fmla="*/ 58 h 64"/>
                  <a:gd name="T74" fmla="*/ 38 w 76"/>
                  <a:gd name="T75" fmla="*/ 63 h 64"/>
                  <a:gd name="T76" fmla="*/ 26 w 76"/>
                  <a:gd name="T77" fmla="*/ 59 h 64"/>
                  <a:gd name="T78" fmla="*/ 26 w 76"/>
                  <a:gd name="T79" fmla="*/ 59 h 64"/>
                  <a:gd name="T80" fmla="*/ 5 w 76"/>
                  <a:gd name="T81" fmla="*/ 40 h 64"/>
                  <a:gd name="T82" fmla="*/ 4 w 76"/>
                  <a:gd name="T83" fmla="*/ 16 h 64"/>
                  <a:gd name="T84" fmla="*/ 4 w 76"/>
                  <a:gd name="T85" fmla="*/ 16 h 64"/>
                  <a:gd name="T86" fmla="*/ 10 w 76"/>
                  <a:gd name="T87" fmla="*/ 8 h 64"/>
                  <a:gd name="T88" fmla="*/ 19 w 76"/>
                  <a:gd name="T89" fmla="*/ 3 h 64"/>
                  <a:gd name="T90" fmla="*/ 35 w 76"/>
                  <a:gd name="T91" fmla="*/ 1 h 64"/>
                  <a:gd name="T92" fmla="*/ 38 w 76"/>
                  <a:gd name="T93" fmla="*/ 1 h 64"/>
                  <a:gd name="T94" fmla="*/ 38 w 76"/>
                  <a:gd name="T95" fmla="*/ 6 h 64"/>
                  <a:gd name="T96" fmla="*/ 34 w 76"/>
                  <a:gd name="T97" fmla="*/ 5 h 64"/>
                  <a:gd name="T98" fmla="*/ 21 w 76"/>
                  <a:gd name="T99" fmla="*/ 7 h 64"/>
                  <a:gd name="T100" fmla="*/ 13 w 76"/>
                  <a:gd name="T101" fmla="*/ 11 h 64"/>
                  <a:gd name="T102" fmla="*/ 8 w 76"/>
                  <a:gd name="T103" fmla="*/ 18 h 64"/>
                  <a:gd name="T104" fmla="*/ 8 w 76"/>
                  <a:gd name="T105" fmla="*/ 18 h 64"/>
                  <a:gd name="T106" fmla="*/ 9 w 76"/>
                  <a:gd name="T107" fmla="*/ 38 h 64"/>
                  <a:gd name="T108" fmla="*/ 28 w 76"/>
                  <a:gd name="T109" fmla="*/ 55 h 64"/>
                  <a:gd name="T110" fmla="*/ 28 w 76"/>
                  <a:gd name="T111" fmla="*/ 5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" h="64">
                    <a:moveTo>
                      <a:pt x="38" y="58"/>
                    </a:moveTo>
                    <a:cubicBezTo>
                      <a:pt x="39" y="58"/>
                      <a:pt x="40" y="58"/>
                      <a:pt x="41" y="59"/>
                    </a:cubicBezTo>
                    <a:cubicBezTo>
                      <a:pt x="46" y="59"/>
                      <a:pt x="51" y="59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6" y="57"/>
                      <a:pt x="56" y="57"/>
                    </a:cubicBezTo>
                    <a:cubicBezTo>
                      <a:pt x="58" y="56"/>
                      <a:pt x="60" y="55"/>
                      <a:pt x="61" y="54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3" y="53"/>
                      <a:pt x="64" y="52"/>
                      <a:pt x="66" y="50"/>
                    </a:cubicBezTo>
                    <a:cubicBezTo>
                      <a:pt x="66" y="50"/>
                      <a:pt x="67" y="49"/>
                      <a:pt x="67" y="48"/>
                    </a:cubicBezTo>
                    <a:cubicBezTo>
                      <a:pt x="68" y="48"/>
                      <a:pt x="68" y="47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1" y="40"/>
                      <a:pt x="71" y="33"/>
                      <a:pt x="67" y="26"/>
                    </a:cubicBezTo>
                    <a:cubicBezTo>
                      <a:pt x="64" y="19"/>
                      <a:pt x="57" y="13"/>
                      <a:pt x="49" y="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5" y="8"/>
                      <a:pt x="42" y="6"/>
                      <a:pt x="38" y="6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2" y="2"/>
                      <a:pt x="47" y="3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60" y="9"/>
                      <a:pt x="68" y="16"/>
                      <a:pt x="71" y="24"/>
                    </a:cubicBezTo>
                    <a:cubicBezTo>
                      <a:pt x="76" y="32"/>
                      <a:pt x="76" y="41"/>
                      <a:pt x="73" y="48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2"/>
                      <a:pt x="70" y="53"/>
                      <a:pt x="69" y="53"/>
                    </a:cubicBezTo>
                    <a:cubicBezTo>
                      <a:pt x="68" y="55"/>
                      <a:pt x="66" y="57"/>
                      <a:pt x="64" y="58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2" y="59"/>
                      <a:pt x="60" y="61"/>
                      <a:pt x="57" y="61"/>
                    </a:cubicBezTo>
                    <a:cubicBezTo>
                      <a:pt x="57" y="62"/>
                      <a:pt x="57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2" y="63"/>
                      <a:pt x="46" y="64"/>
                      <a:pt x="41" y="63"/>
                    </a:cubicBezTo>
                    <a:cubicBezTo>
                      <a:pt x="40" y="63"/>
                      <a:pt x="39" y="63"/>
                      <a:pt x="38" y="63"/>
                    </a:cubicBezTo>
                    <a:lnTo>
                      <a:pt x="38" y="58"/>
                    </a:lnTo>
                    <a:close/>
                    <a:moveTo>
                      <a:pt x="28" y="55"/>
                    </a:moveTo>
                    <a:cubicBezTo>
                      <a:pt x="31" y="56"/>
                      <a:pt x="35" y="58"/>
                      <a:pt x="38" y="58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4" y="62"/>
                      <a:pt x="30" y="61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16" y="55"/>
                      <a:pt x="9" y="48"/>
                      <a:pt x="5" y="40"/>
                    </a:cubicBezTo>
                    <a:cubicBezTo>
                      <a:pt x="1" y="32"/>
                      <a:pt x="0" y="24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3"/>
                      <a:pt x="7" y="10"/>
                      <a:pt x="10" y="8"/>
                    </a:cubicBezTo>
                    <a:cubicBezTo>
                      <a:pt x="13" y="6"/>
                      <a:pt x="16" y="4"/>
                      <a:pt x="19" y="3"/>
                    </a:cubicBezTo>
                    <a:cubicBezTo>
                      <a:pt x="24" y="1"/>
                      <a:pt x="29" y="0"/>
                      <a:pt x="35" y="1"/>
                    </a:cubicBezTo>
                    <a:cubicBezTo>
                      <a:pt x="36" y="1"/>
                      <a:pt x="37" y="1"/>
                      <a:pt x="38" y="1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6" y="5"/>
                      <a:pt x="34" y="5"/>
                    </a:cubicBezTo>
                    <a:cubicBezTo>
                      <a:pt x="30" y="5"/>
                      <a:pt x="25" y="6"/>
                      <a:pt x="21" y="7"/>
                    </a:cubicBezTo>
                    <a:cubicBezTo>
                      <a:pt x="18" y="8"/>
                      <a:pt x="15" y="10"/>
                      <a:pt x="13" y="11"/>
                    </a:cubicBezTo>
                    <a:cubicBezTo>
                      <a:pt x="11" y="13"/>
                      <a:pt x="9" y="15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5" y="24"/>
                      <a:pt x="6" y="31"/>
                      <a:pt x="9" y="38"/>
                    </a:cubicBezTo>
                    <a:cubicBezTo>
                      <a:pt x="13" y="45"/>
                      <a:pt x="19" y="51"/>
                      <a:pt x="28" y="55"/>
                    </a:cubicBezTo>
                    <a:cubicBezTo>
                      <a:pt x="28" y="55"/>
                      <a:pt x="28" y="55"/>
                      <a:pt x="28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7" name="Freeform 208"/>
              <p:cNvSpPr>
                <a:spLocks noEditPoints="1"/>
              </p:cNvSpPr>
              <p:nvPr/>
            </p:nvSpPr>
            <p:spPr bwMode="auto">
              <a:xfrm>
                <a:off x="10072688" y="1082675"/>
                <a:ext cx="146050" cy="165100"/>
              </a:xfrm>
              <a:custGeom>
                <a:avLst/>
                <a:gdLst>
                  <a:gd name="T0" fmla="*/ 55 w 65"/>
                  <a:gd name="T1" fmla="*/ 47 h 73"/>
                  <a:gd name="T2" fmla="*/ 55 w 65"/>
                  <a:gd name="T3" fmla="*/ 14 h 73"/>
                  <a:gd name="T4" fmla="*/ 63 w 65"/>
                  <a:gd name="T5" fmla="*/ 22 h 73"/>
                  <a:gd name="T6" fmla="*/ 59 w 65"/>
                  <a:gd name="T7" fmla="*/ 49 h 73"/>
                  <a:gd name="T8" fmla="*/ 55 w 65"/>
                  <a:gd name="T9" fmla="*/ 47 h 73"/>
                  <a:gd name="T10" fmla="*/ 55 w 65"/>
                  <a:gd name="T11" fmla="*/ 47 h 73"/>
                  <a:gd name="T12" fmla="*/ 55 w 65"/>
                  <a:gd name="T13" fmla="*/ 14 h 73"/>
                  <a:gd name="T14" fmla="*/ 55 w 65"/>
                  <a:gd name="T15" fmla="*/ 47 h 73"/>
                  <a:gd name="T16" fmla="*/ 55 w 65"/>
                  <a:gd name="T17" fmla="*/ 47 h 73"/>
                  <a:gd name="T18" fmla="*/ 38 w 65"/>
                  <a:gd name="T19" fmla="*/ 5 h 73"/>
                  <a:gd name="T20" fmla="*/ 32 w 65"/>
                  <a:gd name="T21" fmla="*/ 1 h 73"/>
                  <a:gd name="T22" fmla="*/ 48 w 65"/>
                  <a:gd name="T23" fmla="*/ 2 h 73"/>
                  <a:gd name="T24" fmla="*/ 55 w 65"/>
                  <a:gd name="T25" fmla="*/ 7 h 73"/>
                  <a:gd name="T26" fmla="*/ 46 w 65"/>
                  <a:gd name="T27" fmla="*/ 7 h 73"/>
                  <a:gd name="T28" fmla="*/ 46 w 65"/>
                  <a:gd name="T29" fmla="*/ 7 h 73"/>
                  <a:gd name="T30" fmla="*/ 34 w 65"/>
                  <a:gd name="T31" fmla="*/ 67 h 73"/>
                  <a:gd name="T32" fmla="*/ 36 w 65"/>
                  <a:gd name="T33" fmla="*/ 67 h 73"/>
                  <a:gd name="T34" fmla="*/ 47 w 65"/>
                  <a:gd name="T35" fmla="*/ 59 h 73"/>
                  <a:gd name="T36" fmla="*/ 55 w 65"/>
                  <a:gd name="T37" fmla="*/ 47 h 73"/>
                  <a:gd name="T38" fmla="*/ 50 w 65"/>
                  <a:gd name="T39" fmla="*/ 63 h 73"/>
                  <a:gd name="T40" fmla="*/ 37 w 65"/>
                  <a:gd name="T41" fmla="*/ 71 h 73"/>
                  <a:gd name="T42" fmla="*/ 37 w 65"/>
                  <a:gd name="T43" fmla="*/ 71 h 73"/>
                  <a:gd name="T44" fmla="*/ 32 w 65"/>
                  <a:gd name="T45" fmla="*/ 73 h 73"/>
                  <a:gd name="T46" fmla="*/ 32 w 65"/>
                  <a:gd name="T47" fmla="*/ 6 h 73"/>
                  <a:gd name="T48" fmla="*/ 18 w 65"/>
                  <a:gd name="T49" fmla="*/ 14 h 73"/>
                  <a:gd name="T50" fmla="*/ 9 w 65"/>
                  <a:gd name="T51" fmla="*/ 26 h 73"/>
                  <a:gd name="T52" fmla="*/ 18 w 65"/>
                  <a:gd name="T53" fmla="*/ 67 h 73"/>
                  <a:gd name="T54" fmla="*/ 18 w 65"/>
                  <a:gd name="T55" fmla="*/ 67 h 73"/>
                  <a:gd name="T56" fmla="*/ 23 w 65"/>
                  <a:gd name="T57" fmla="*/ 68 h 73"/>
                  <a:gd name="T58" fmla="*/ 32 w 65"/>
                  <a:gd name="T59" fmla="*/ 68 h 73"/>
                  <a:gd name="T60" fmla="*/ 29 w 65"/>
                  <a:gd name="T61" fmla="*/ 73 h 73"/>
                  <a:gd name="T62" fmla="*/ 19 w 65"/>
                  <a:gd name="T63" fmla="*/ 72 h 73"/>
                  <a:gd name="T64" fmla="*/ 16 w 65"/>
                  <a:gd name="T65" fmla="*/ 71 h 73"/>
                  <a:gd name="T66" fmla="*/ 5 w 65"/>
                  <a:gd name="T67" fmla="*/ 24 h 73"/>
                  <a:gd name="T68" fmla="*/ 15 w 65"/>
                  <a:gd name="T69" fmla="*/ 10 h 73"/>
                  <a:gd name="T70" fmla="*/ 32 w 65"/>
                  <a:gd name="T71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5" h="73">
                    <a:moveTo>
                      <a:pt x="55" y="47"/>
                    </a:moveTo>
                    <a:cubicBezTo>
                      <a:pt x="55" y="47"/>
                      <a:pt x="55" y="47"/>
                      <a:pt x="55" y="47"/>
                    </a:cubicBezTo>
                    <a:cubicBezTo>
                      <a:pt x="59" y="39"/>
                      <a:pt x="60" y="30"/>
                      <a:pt x="58" y="23"/>
                    </a:cubicBezTo>
                    <a:cubicBezTo>
                      <a:pt x="57" y="20"/>
                      <a:pt x="56" y="17"/>
                      <a:pt x="55" y="14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9" y="11"/>
                      <a:pt x="61" y="16"/>
                      <a:pt x="63" y="22"/>
                    </a:cubicBezTo>
                    <a:cubicBezTo>
                      <a:pt x="65" y="30"/>
                      <a:pt x="64" y="40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52"/>
                      <a:pt x="56" y="55"/>
                      <a:pt x="55" y="57"/>
                    </a:cubicBezTo>
                    <a:lnTo>
                      <a:pt x="55" y="47"/>
                    </a:lnTo>
                    <a:close/>
                    <a:moveTo>
                      <a:pt x="55" y="47"/>
                    </a:moveTo>
                    <a:cubicBezTo>
                      <a:pt x="55" y="47"/>
                      <a:pt x="55" y="47"/>
                      <a:pt x="55" y="47"/>
                    </a:cubicBezTo>
                    <a:close/>
                    <a:moveTo>
                      <a:pt x="55" y="7"/>
                    </a:move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7"/>
                      <a:pt x="55" y="7"/>
                      <a:pt x="55" y="7"/>
                    </a:cubicBezTo>
                    <a:close/>
                    <a:moveTo>
                      <a:pt x="55" y="47"/>
                    </a:moveTo>
                    <a:cubicBezTo>
                      <a:pt x="55" y="57"/>
                      <a:pt x="55" y="57"/>
                      <a:pt x="55" y="57"/>
                    </a:cubicBezTo>
                    <a:lnTo>
                      <a:pt x="55" y="47"/>
                    </a:lnTo>
                    <a:close/>
                    <a:moveTo>
                      <a:pt x="46" y="7"/>
                    </a:moveTo>
                    <a:cubicBezTo>
                      <a:pt x="44" y="5"/>
                      <a:pt x="41" y="5"/>
                      <a:pt x="38" y="5"/>
                    </a:cubicBezTo>
                    <a:cubicBezTo>
                      <a:pt x="36" y="5"/>
                      <a:pt x="34" y="5"/>
                      <a:pt x="32" y="6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4" y="0"/>
                      <a:pt x="36" y="0"/>
                      <a:pt x="38" y="0"/>
                    </a:cubicBezTo>
                    <a:cubicBezTo>
                      <a:pt x="42" y="0"/>
                      <a:pt x="45" y="1"/>
                      <a:pt x="48" y="2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51" y="3"/>
                      <a:pt x="53" y="5"/>
                      <a:pt x="55" y="7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3" y="11"/>
                      <a:pt x="50" y="8"/>
                      <a:pt x="46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7"/>
                    </a:cubicBezTo>
                    <a:close/>
                    <a:moveTo>
                      <a:pt x="32" y="68"/>
                    </a:moveTo>
                    <a:cubicBezTo>
                      <a:pt x="33" y="68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9" y="65"/>
                      <a:pt x="43" y="63"/>
                      <a:pt x="47" y="59"/>
                    </a:cubicBezTo>
                    <a:cubicBezTo>
                      <a:pt x="50" y="56"/>
                      <a:pt x="53" y="52"/>
                      <a:pt x="55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3" y="59"/>
                      <a:pt x="52" y="61"/>
                      <a:pt x="50" y="63"/>
                    </a:cubicBezTo>
                    <a:cubicBezTo>
                      <a:pt x="46" y="66"/>
                      <a:pt x="42" y="69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6" y="71"/>
                      <a:pt x="36" y="72"/>
                    </a:cubicBezTo>
                    <a:cubicBezTo>
                      <a:pt x="35" y="72"/>
                      <a:pt x="33" y="72"/>
                      <a:pt x="32" y="73"/>
                    </a:cubicBezTo>
                    <a:lnTo>
                      <a:pt x="32" y="68"/>
                    </a:lnTo>
                    <a:close/>
                    <a:moveTo>
                      <a:pt x="32" y="6"/>
                    </a:moveTo>
                    <a:cubicBezTo>
                      <a:pt x="31" y="6"/>
                      <a:pt x="30" y="6"/>
                      <a:pt x="30" y="6"/>
                    </a:cubicBezTo>
                    <a:cubicBezTo>
                      <a:pt x="26" y="8"/>
                      <a:pt x="22" y="10"/>
                      <a:pt x="18" y="14"/>
                    </a:cubicBezTo>
                    <a:cubicBezTo>
                      <a:pt x="15" y="17"/>
                      <a:pt x="12" y="21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5" y="34"/>
                      <a:pt x="4" y="43"/>
                      <a:pt x="6" y="51"/>
                    </a:cubicBezTo>
                    <a:cubicBezTo>
                      <a:pt x="8" y="58"/>
                      <a:pt x="12" y="64"/>
                      <a:pt x="18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9" y="67"/>
                      <a:pt x="19" y="67"/>
                      <a:pt x="20" y="68"/>
                    </a:cubicBezTo>
                    <a:cubicBezTo>
                      <a:pt x="21" y="68"/>
                      <a:pt x="22" y="68"/>
                      <a:pt x="23" y="68"/>
                    </a:cubicBezTo>
                    <a:cubicBezTo>
                      <a:pt x="25" y="69"/>
                      <a:pt x="27" y="69"/>
                      <a:pt x="28" y="68"/>
                    </a:cubicBezTo>
                    <a:cubicBezTo>
                      <a:pt x="30" y="68"/>
                      <a:pt x="31" y="68"/>
                      <a:pt x="32" y="68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1" y="73"/>
                      <a:pt x="30" y="73"/>
                      <a:pt x="29" y="73"/>
                    </a:cubicBezTo>
                    <a:cubicBezTo>
                      <a:pt x="27" y="73"/>
                      <a:pt x="24" y="73"/>
                      <a:pt x="22" y="73"/>
                    </a:cubicBezTo>
                    <a:cubicBezTo>
                      <a:pt x="21" y="73"/>
                      <a:pt x="20" y="73"/>
                      <a:pt x="19" y="72"/>
                    </a:cubicBezTo>
                    <a:cubicBezTo>
                      <a:pt x="18" y="72"/>
                      <a:pt x="17" y="72"/>
                      <a:pt x="16" y="71"/>
                    </a:cubicBezTo>
                    <a:cubicBezTo>
                      <a:pt x="16" y="71"/>
                      <a:pt x="16" y="71"/>
                      <a:pt x="16" y="71"/>
                    </a:cubicBezTo>
                    <a:cubicBezTo>
                      <a:pt x="8" y="67"/>
                      <a:pt x="3" y="60"/>
                      <a:pt x="1" y="52"/>
                    </a:cubicBezTo>
                    <a:cubicBezTo>
                      <a:pt x="0" y="43"/>
                      <a:pt x="1" y="33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8" y="19"/>
                      <a:pt x="11" y="14"/>
                      <a:pt x="15" y="10"/>
                    </a:cubicBezTo>
                    <a:cubicBezTo>
                      <a:pt x="19" y="6"/>
                      <a:pt x="23" y="3"/>
                      <a:pt x="28" y="2"/>
                    </a:cubicBezTo>
                    <a:cubicBezTo>
                      <a:pt x="29" y="1"/>
                      <a:pt x="31" y="1"/>
                      <a:pt x="32" y="1"/>
                    </a:cubicBez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8" name="Freeform 211"/>
              <p:cNvSpPr>
                <a:spLocks noEditPoints="1"/>
              </p:cNvSpPr>
              <p:nvPr/>
            </p:nvSpPr>
            <p:spPr bwMode="auto">
              <a:xfrm>
                <a:off x="8083551" y="4295775"/>
                <a:ext cx="85725" cy="130175"/>
              </a:xfrm>
              <a:custGeom>
                <a:avLst/>
                <a:gdLst>
                  <a:gd name="T0" fmla="*/ 29 w 38"/>
                  <a:gd name="T1" fmla="*/ 52 h 58"/>
                  <a:gd name="T2" fmla="*/ 32 w 38"/>
                  <a:gd name="T3" fmla="*/ 52 h 58"/>
                  <a:gd name="T4" fmla="*/ 33 w 38"/>
                  <a:gd name="T5" fmla="*/ 51 h 58"/>
                  <a:gd name="T6" fmla="*/ 33 w 38"/>
                  <a:gd name="T7" fmla="*/ 51 h 58"/>
                  <a:gd name="T8" fmla="*/ 33 w 38"/>
                  <a:gd name="T9" fmla="*/ 50 h 58"/>
                  <a:gd name="T10" fmla="*/ 32 w 38"/>
                  <a:gd name="T11" fmla="*/ 47 h 58"/>
                  <a:gd name="T12" fmla="*/ 19 w 38"/>
                  <a:gd name="T13" fmla="*/ 36 h 58"/>
                  <a:gd name="T14" fmla="*/ 19 w 38"/>
                  <a:gd name="T15" fmla="*/ 27 h 58"/>
                  <a:gd name="T16" fmla="*/ 20 w 38"/>
                  <a:gd name="T17" fmla="*/ 30 h 58"/>
                  <a:gd name="T18" fmla="*/ 34 w 38"/>
                  <a:gd name="T19" fmla="*/ 43 h 58"/>
                  <a:gd name="T20" fmla="*/ 38 w 38"/>
                  <a:gd name="T21" fmla="*/ 50 h 58"/>
                  <a:gd name="T22" fmla="*/ 37 w 38"/>
                  <a:gd name="T23" fmla="*/ 53 h 58"/>
                  <a:gd name="T24" fmla="*/ 37 w 38"/>
                  <a:gd name="T25" fmla="*/ 53 h 58"/>
                  <a:gd name="T26" fmla="*/ 35 w 38"/>
                  <a:gd name="T27" fmla="*/ 55 h 58"/>
                  <a:gd name="T28" fmla="*/ 27 w 38"/>
                  <a:gd name="T29" fmla="*/ 56 h 58"/>
                  <a:gd name="T30" fmla="*/ 19 w 38"/>
                  <a:gd name="T31" fmla="*/ 50 h 58"/>
                  <a:gd name="T32" fmla="*/ 19 w 38"/>
                  <a:gd name="T33" fmla="*/ 43 h 58"/>
                  <a:gd name="T34" fmla="*/ 29 w 38"/>
                  <a:gd name="T35" fmla="*/ 52 h 58"/>
                  <a:gd name="T36" fmla="*/ 19 w 38"/>
                  <a:gd name="T37" fmla="*/ 36 h 58"/>
                  <a:gd name="T38" fmla="*/ 16 w 38"/>
                  <a:gd name="T39" fmla="*/ 32 h 58"/>
                  <a:gd name="T40" fmla="*/ 9 w 38"/>
                  <a:gd name="T41" fmla="*/ 12 h 58"/>
                  <a:gd name="T42" fmla="*/ 7 w 38"/>
                  <a:gd name="T43" fmla="*/ 8 h 58"/>
                  <a:gd name="T44" fmla="*/ 7 w 38"/>
                  <a:gd name="T45" fmla="*/ 8 h 58"/>
                  <a:gd name="T46" fmla="*/ 7 w 38"/>
                  <a:gd name="T47" fmla="*/ 9 h 58"/>
                  <a:gd name="T48" fmla="*/ 4 w 38"/>
                  <a:gd name="T49" fmla="*/ 13 h 58"/>
                  <a:gd name="T50" fmla="*/ 12 w 38"/>
                  <a:gd name="T51" fmla="*/ 35 h 58"/>
                  <a:gd name="T52" fmla="*/ 19 w 38"/>
                  <a:gd name="T53" fmla="*/ 43 h 58"/>
                  <a:gd name="T54" fmla="*/ 19 w 38"/>
                  <a:gd name="T55" fmla="*/ 50 h 58"/>
                  <a:gd name="T56" fmla="*/ 8 w 38"/>
                  <a:gd name="T57" fmla="*/ 37 h 58"/>
                  <a:gd name="T58" fmla="*/ 0 w 38"/>
                  <a:gd name="T59" fmla="*/ 12 h 58"/>
                  <a:gd name="T60" fmla="*/ 0 w 38"/>
                  <a:gd name="T61" fmla="*/ 12 h 58"/>
                  <a:gd name="T62" fmla="*/ 0 w 38"/>
                  <a:gd name="T63" fmla="*/ 10 h 58"/>
                  <a:gd name="T64" fmla="*/ 2 w 38"/>
                  <a:gd name="T65" fmla="*/ 6 h 58"/>
                  <a:gd name="T66" fmla="*/ 4 w 38"/>
                  <a:gd name="T67" fmla="*/ 2 h 58"/>
                  <a:gd name="T68" fmla="*/ 6 w 38"/>
                  <a:gd name="T69" fmla="*/ 1 h 58"/>
                  <a:gd name="T70" fmla="*/ 9 w 38"/>
                  <a:gd name="T71" fmla="*/ 2 h 58"/>
                  <a:gd name="T72" fmla="*/ 11 w 38"/>
                  <a:gd name="T73" fmla="*/ 6 h 58"/>
                  <a:gd name="T74" fmla="*/ 14 w 38"/>
                  <a:gd name="T75" fmla="*/ 9 h 58"/>
                  <a:gd name="T76" fmla="*/ 14 w 38"/>
                  <a:gd name="T77" fmla="*/ 11 h 58"/>
                  <a:gd name="T78" fmla="*/ 19 w 38"/>
                  <a:gd name="T79" fmla="*/ 27 h 58"/>
                  <a:gd name="T80" fmla="*/ 19 w 38"/>
                  <a:gd name="T81" fmla="*/ 3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8" h="58">
                    <a:moveTo>
                      <a:pt x="29" y="52"/>
                    </a:moveTo>
                    <a:cubicBezTo>
                      <a:pt x="30" y="52"/>
                      <a:pt x="31" y="52"/>
                      <a:pt x="32" y="52"/>
                    </a:cubicBezTo>
                    <a:cubicBezTo>
                      <a:pt x="32" y="51"/>
                      <a:pt x="32" y="51"/>
                      <a:pt x="33" y="51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49"/>
                      <a:pt x="33" y="48"/>
                      <a:pt x="32" y="47"/>
                    </a:cubicBezTo>
                    <a:cubicBezTo>
                      <a:pt x="27" y="44"/>
                      <a:pt x="22" y="40"/>
                      <a:pt x="19" y="36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20" y="29"/>
                      <a:pt x="20" y="30"/>
                    </a:cubicBezTo>
                    <a:cubicBezTo>
                      <a:pt x="24" y="35"/>
                      <a:pt x="28" y="40"/>
                      <a:pt x="34" y="43"/>
                    </a:cubicBezTo>
                    <a:cubicBezTo>
                      <a:pt x="37" y="45"/>
                      <a:pt x="38" y="48"/>
                      <a:pt x="38" y="50"/>
                    </a:cubicBezTo>
                    <a:cubicBezTo>
                      <a:pt x="38" y="51"/>
                      <a:pt x="37" y="52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6" y="54"/>
                      <a:pt x="36" y="55"/>
                      <a:pt x="35" y="55"/>
                    </a:cubicBezTo>
                    <a:cubicBezTo>
                      <a:pt x="33" y="57"/>
                      <a:pt x="30" y="58"/>
                      <a:pt x="27" y="56"/>
                    </a:cubicBezTo>
                    <a:cubicBezTo>
                      <a:pt x="24" y="54"/>
                      <a:pt x="21" y="52"/>
                      <a:pt x="19" y="50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22" y="47"/>
                      <a:pt x="25" y="49"/>
                      <a:pt x="29" y="52"/>
                    </a:cubicBezTo>
                    <a:close/>
                    <a:moveTo>
                      <a:pt x="19" y="36"/>
                    </a:moveTo>
                    <a:cubicBezTo>
                      <a:pt x="18" y="35"/>
                      <a:pt x="17" y="33"/>
                      <a:pt x="16" y="32"/>
                    </a:cubicBezTo>
                    <a:cubicBezTo>
                      <a:pt x="12" y="26"/>
                      <a:pt x="10" y="19"/>
                      <a:pt x="9" y="12"/>
                    </a:cubicBezTo>
                    <a:cubicBezTo>
                      <a:pt x="9" y="11"/>
                      <a:pt x="8" y="9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10"/>
                      <a:pt x="5" y="11"/>
                      <a:pt x="4" y="13"/>
                    </a:cubicBezTo>
                    <a:cubicBezTo>
                      <a:pt x="5" y="20"/>
                      <a:pt x="8" y="28"/>
                      <a:pt x="12" y="35"/>
                    </a:cubicBezTo>
                    <a:cubicBezTo>
                      <a:pt x="14" y="38"/>
                      <a:pt x="16" y="41"/>
                      <a:pt x="19" y="43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4" y="46"/>
                      <a:pt x="11" y="42"/>
                      <a:pt x="8" y="37"/>
                    </a:cubicBezTo>
                    <a:cubicBezTo>
                      <a:pt x="3" y="30"/>
                      <a:pt x="0" y="2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0"/>
                    </a:cubicBezTo>
                    <a:cubicBezTo>
                      <a:pt x="1" y="9"/>
                      <a:pt x="2" y="8"/>
                      <a:pt x="2" y="6"/>
                    </a:cubicBezTo>
                    <a:cubicBezTo>
                      <a:pt x="3" y="5"/>
                      <a:pt x="4" y="4"/>
                      <a:pt x="4" y="2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7" y="0"/>
                      <a:pt x="8" y="1"/>
                      <a:pt x="9" y="2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2" y="7"/>
                      <a:pt x="13" y="8"/>
                      <a:pt x="14" y="9"/>
                    </a:cubicBezTo>
                    <a:cubicBezTo>
                      <a:pt x="14" y="10"/>
                      <a:pt x="14" y="10"/>
                      <a:pt x="14" y="11"/>
                    </a:cubicBezTo>
                    <a:cubicBezTo>
                      <a:pt x="14" y="16"/>
                      <a:pt x="16" y="22"/>
                      <a:pt x="19" y="27"/>
                    </a:cubicBezTo>
                    <a:lnTo>
                      <a:pt x="1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9" name="Freeform 212"/>
              <p:cNvSpPr>
                <a:spLocks noEditPoints="1"/>
              </p:cNvSpPr>
              <p:nvPr/>
            </p:nvSpPr>
            <p:spPr bwMode="auto">
              <a:xfrm>
                <a:off x="8137526" y="4073525"/>
                <a:ext cx="136525" cy="134938"/>
              </a:xfrm>
              <a:custGeom>
                <a:avLst/>
                <a:gdLst>
                  <a:gd name="T0" fmla="*/ 44 w 60"/>
                  <a:gd name="T1" fmla="*/ 10 h 60"/>
                  <a:gd name="T2" fmla="*/ 31 w 60"/>
                  <a:gd name="T3" fmla="*/ 1 h 60"/>
                  <a:gd name="T4" fmla="*/ 57 w 60"/>
                  <a:gd name="T5" fmla="*/ 20 h 60"/>
                  <a:gd name="T6" fmla="*/ 57 w 60"/>
                  <a:gd name="T7" fmla="*/ 40 h 60"/>
                  <a:gd name="T8" fmla="*/ 44 w 60"/>
                  <a:gd name="T9" fmla="*/ 56 h 60"/>
                  <a:gd name="T10" fmla="*/ 35 w 60"/>
                  <a:gd name="T11" fmla="*/ 59 h 60"/>
                  <a:gd name="T12" fmla="*/ 31 w 60"/>
                  <a:gd name="T13" fmla="*/ 55 h 60"/>
                  <a:gd name="T14" fmla="*/ 34 w 60"/>
                  <a:gd name="T15" fmla="*/ 55 h 60"/>
                  <a:gd name="T16" fmla="*/ 41 w 60"/>
                  <a:gd name="T17" fmla="*/ 52 h 60"/>
                  <a:gd name="T18" fmla="*/ 53 w 60"/>
                  <a:gd name="T19" fmla="*/ 39 h 60"/>
                  <a:gd name="T20" fmla="*/ 52 w 60"/>
                  <a:gd name="T21" fmla="*/ 21 h 60"/>
                  <a:gd name="T22" fmla="*/ 31 w 60"/>
                  <a:gd name="T23" fmla="*/ 17 h 60"/>
                  <a:gd name="T24" fmla="*/ 36 w 60"/>
                  <a:gd name="T25" fmla="*/ 28 h 60"/>
                  <a:gd name="T26" fmla="*/ 35 w 60"/>
                  <a:gd name="T27" fmla="*/ 36 h 60"/>
                  <a:gd name="T28" fmla="*/ 31 w 60"/>
                  <a:gd name="T29" fmla="*/ 42 h 60"/>
                  <a:gd name="T30" fmla="*/ 40 w 60"/>
                  <a:gd name="T31" fmla="*/ 38 h 60"/>
                  <a:gd name="T32" fmla="*/ 40 w 60"/>
                  <a:gd name="T33" fmla="*/ 26 h 60"/>
                  <a:gd name="T34" fmla="*/ 34 w 60"/>
                  <a:gd name="T35" fmla="*/ 18 h 60"/>
                  <a:gd name="T36" fmla="*/ 31 w 60"/>
                  <a:gd name="T37" fmla="*/ 48 h 60"/>
                  <a:gd name="T38" fmla="*/ 31 w 60"/>
                  <a:gd name="T39" fmla="*/ 5 h 60"/>
                  <a:gd name="T40" fmla="*/ 30 w 60"/>
                  <a:gd name="T41" fmla="*/ 0 h 60"/>
                  <a:gd name="T42" fmla="*/ 31 w 60"/>
                  <a:gd name="T43" fmla="*/ 5 h 60"/>
                  <a:gd name="T44" fmla="*/ 31 w 60"/>
                  <a:gd name="T45" fmla="*/ 17 h 60"/>
                  <a:gd name="T46" fmla="*/ 31 w 60"/>
                  <a:gd name="T47" fmla="*/ 22 h 60"/>
                  <a:gd name="T48" fmla="*/ 30 w 60"/>
                  <a:gd name="T49" fmla="*/ 16 h 60"/>
                  <a:gd name="T50" fmla="*/ 31 w 60"/>
                  <a:gd name="T51" fmla="*/ 48 h 60"/>
                  <a:gd name="T52" fmla="*/ 30 w 60"/>
                  <a:gd name="T53" fmla="*/ 43 h 60"/>
                  <a:gd name="T54" fmla="*/ 31 w 60"/>
                  <a:gd name="T55" fmla="*/ 48 h 60"/>
                  <a:gd name="T56" fmla="*/ 31 w 60"/>
                  <a:gd name="T57" fmla="*/ 55 h 60"/>
                  <a:gd name="T58" fmla="*/ 30 w 60"/>
                  <a:gd name="T59" fmla="*/ 60 h 60"/>
                  <a:gd name="T60" fmla="*/ 31 w 60"/>
                  <a:gd name="T61" fmla="*/ 48 h 60"/>
                  <a:gd name="T62" fmla="*/ 30 w 60"/>
                  <a:gd name="T63" fmla="*/ 5 h 60"/>
                  <a:gd name="T64" fmla="*/ 27 w 60"/>
                  <a:gd name="T65" fmla="*/ 5 h 60"/>
                  <a:gd name="T66" fmla="*/ 24 w 60"/>
                  <a:gd name="T67" fmla="*/ 6 h 60"/>
                  <a:gd name="T68" fmla="*/ 6 w 60"/>
                  <a:gd name="T69" fmla="*/ 17 h 60"/>
                  <a:gd name="T70" fmla="*/ 9 w 60"/>
                  <a:gd name="T71" fmla="*/ 19 h 60"/>
                  <a:gd name="T72" fmla="*/ 19 w 60"/>
                  <a:gd name="T73" fmla="*/ 15 h 60"/>
                  <a:gd name="T74" fmla="*/ 21 w 60"/>
                  <a:gd name="T75" fmla="*/ 15 h 60"/>
                  <a:gd name="T76" fmla="*/ 30 w 60"/>
                  <a:gd name="T77" fmla="*/ 16 h 60"/>
                  <a:gd name="T78" fmla="*/ 23 w 60"/>
                  <a:gd name="T79" fmla="*/ 20 h 60"/>
                  <a:gd name="T80" fmla="*/ 20 w 60"/>
                  <a:gd name="T81" fmla="*/ 20 h 60"/>
                  <a:gd name="T82" fmla="*/ 20 w 60"/>
                  <a:gd name="T83" fmla="*/ 20 h 60"/>
                  <a:gd name="T84" fmla="*/ 10 w 60"/>
                  <a:gd name="T85" fmla="*/ 24 h 60"/>
                  <a:gd name="T86" fmla="*/ 7 w 60"/>
                  <a:gd name="T87" fmla="*/ 24 h 60"/>
                  <a:gd name="T88" fmla="*/ 1 w 60"/>
                  <a:gd name="T89" fmla="*/ 19 h 60"/>
                  <a:gd name="T90" fmla="*/ 1 w 60"/>
                  <a:gd name="T91" fmla="*/ 15 h 60"/>
                  <a:gd name="T92" fmla="*/ 23 w 60"/>
                  <a:gd name="T93" fmla="*/ 1 h 60"/>
                  <a:gd name="T94" fmla="*/ 26 w 60"/>
                  <a:gd name="T95" fmla="*/ 1 h 60"/>
                  <a:gd name="T96" fmla="*/ 30 w 60"/>
                  <a:gd name="T97" fmla="*/ 0 h 60"/>
                  <a:gd name="T98" fmla="*/ 30 w 60"/>
                  <a:gd name="T99" fmla="*/ 48 h 60"/>
                  <a:gd name="T100" fmla="*/ 21 w 60"/>
                  <a:gd name="T101" fmla="*/ 52 h 60"/>
                  <a:gd name="T102" fmla="*/ 20 w 60"/>
                  <a:gd name="T103" fmla="*/ 55 h 60"/>
                  <a:gd name="T104" fmla="*/ 25 w 60"/>
                  <a:gd name="T105" fmla="*/ 55 h 60"/>
                  <a:gd name="T106" fmla="*/ 30 w 60"/>
                  <a:gd name="T107" fmla="*/ 60 h 60"/>
                  <a:gd name="T108" fmla="*/ 21 w 60"/>
                  <a:gd name="T109" fmla="*/ 60 h 60"/>
                  <a:gd name="T110" fmla="*/ 17 w 60"/>
                  <a:gd name="T111" fmla="*/ 60 h 60"/>
                  <a:gd name="T112" fmla="*/ 15 w 60"/>
                  <a:gd name="T113" fmla="*/ 57 h 60"/>
                  <a:gd name="T114" fmla="*/ 16 w 60"/>
                  <a:gd name="T115" fmla="*/ 50 h 60"/>
                  <a:gd name="T116" fmla="*/ 18 w 60"/>
                  <a:gd name="T117" fmla="*/ 47 h 60"/>
                  <a:gd name="T118" fmla="*/ 29 w 60"/>
                  <a:gd name="T119" fmla="*/ 44 h 60"/>
                  <a:gd name="T120" fmla="*/ 29 w 60"/>
                  <a:gd name="T121" fmla="*/ 44 h 60"/>
                  <a:gd name="T122" fmla="*/ 30 w 60"/>
                  <a:gd name="T123" fmla="*/ 4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60">
                    <a:moveTo>
                      <a:pt x="52" y="21"/>
                    </a:moveTo>
                    <a:cubicBezTo>
                      <a:pt x="51" y="16"/>
                      <a:pt x="47" y="12"/>
                      <a:pt x="44" y="10"/>
                    </a:cubicBezTo>
                    <a:cubicBezTo>
                      <a:pt x="40" y="7"/>
                      <a:pt x="36" y="6"/>
                      <a:pt x="31" y="5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7" y="1"/>
                      <a:pt x="42" y="3"/>
                      <a:pt x="46" y="6"/>
                    </a:cubicBezTo>
                    <a:cubicBezTo>
                      <a:pt x="51" y="9"/>
                      <a:pt x="55" y="14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60" y="27"/>
                      <a:pt x="59" y="34"/>
                      <a:pt x="57" y="40"/>
                    </a:cubicBezTo>
                    <a:cubicBezTo>
                      <a:pt x="55" y="47"/>
                      <a:pt x="50" y="53"/>
                      <a:pt x="44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1" y="57"/>
                      <a:pt x="38" y="58"/>
                      <a:pt x="35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3" y="59"/>
                      <a:pt x="32" y="60"/>
                      <a:pt x="31" y="60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32" y="55"/>
                      <a:pt x="33" y="55"/>
                      <a:pt x="33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6" y="54"/>
                      <a:pt x="39" y="53"/>
                      <a:pt x="41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7" y="49"/>
                      <a:pt x="51" y="44"/>
                      <a:pt x="53" y="39"/>
                    </a:cubicBezTo>
                    <a:cubicBezTo>
                      <a:pt x="55" y="33"/>
                      <a:pt x="55" y="27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lose/>
                    <a:moveTo>
                      <a:pt x="31" y="17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3"/>
                      <a:pt x="35" y="25"/>
                      <a:pt x="36" y="28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7" y="31"/>
                      <a:pt x="37" y="34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4" y="38"/>
                      <a:pt x="33" y="40"/>
                      <a:pt x="31" y="42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5" y="45"/>
                      <a:pt x="38" y="42"/>
                      <a:pt x="40" y="38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4"/>
                      <a:pt x="42" y="30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9" y="23"/>
                      <a:pt x="37" y="20"/>
                      <a:pt x="34" y="18"/>
                    </a:cubicBezTo>
                    <a:cubicBezTo>
                      <a:pt x="33" y="17"/>
                      <a:pt x="32" y="17"/>
                      <a:pt x="31" y="17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1" y="5"/>
                    </a:moveTo>
                    <a:cubicBezTo>
                      <a:pt x="31" y="5"/>
                      <a:pt x="31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31" y="5"/>
                      <a:pt x="31" y="5"/>
                      <a:pt x="31" y="5"/>
                    </a:cubicBezTo>
                    <a:close/>
                    <a:moveTo>
                      <a:pt x="30" y="16"/>
                    </a:moveTo>
                    <a:cubicBezTo>
                      <a:pt x="31" y="16"/>
                      <a:pt x="31" y="16"/>
                      <a:pt x="31" y="17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2"/>
                      <a:pt x="30" y="22"/>
                      <a:pt x="30" y="21"/>
                    </a:cubicBezTo>
                    <a:cubicBezTo>
                      <a:pt x="30" y="16"/>
                      <a:pt x="30" y="16"/>
                      <a:pt x="30" y="16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1" y="48"/>
                      <a:pt x="30" y="48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1" y="43"/>
                      <a:pt x="31" y="42"/>
                      <a:pt x="31" y="42"/>
                    </a:cubicBez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0" y="55"/>
                    </a:move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1" y="60"/>
                      <a:pt x="30" y="60"/>
                    </a:cubicBezTo>
                    <a:cubicBezTo>
                      <a:pt x="30" y="55"/>
                      <a:pt x="30" y="55"/>
                      <a:pt x="30" y="55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6" y="6"/>
                      <a:pt x="25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0" y="7"/>
                      <a:pt x="17" y="8"/>
                      <a:pt x="14" y="10"/>
                    </a:cubicBezTo>
                    <a:cubicBezTo>
                      <a:pt x="11" y="12"/>
                      <a:pt x="9" y="14"/>
                      <a:pt x="6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8"/>
                      <a:pt x="8" y="19"/>
                      <a:pt x="9" y="19"/>
                    </a:cubicBezTo>
                    <a:cubicBezTo>
                      <a:pt x="10" y="18"/>
                      <a:pt x="12" y="18"/>
                      <a:pt x="13" y="17"/>
                    </a:cubicBezTo>
                    <a:cubicBezTo>
                      <a:pt x="15" y="16"/>
                      <a:pt x="17" y="16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1" y="15"/>
                    </a:cubicBezTo>
                    <a:cubicBezTo>
                      <a:pt x="22" y="15"/>
                      <a:pt x="23" y="15"/>
                      <a:pt x="23" y="15"/>
                    </a:cubicBezTo>
                    <a:cubicBezTo>
                      <a:pt x="26" y="15"/>
                      <a:pt x="28" y="15"/>
                      <a:pt x="30" y="16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28" y="20"/>
                      <a:pt x="26" y="20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1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0"/>
                      <a:pt x="17" y="21"/>
                      <a:pt x="15" y="21"/>
                    </a:cubicBezTo>
                    <a:cubicBezTo>
                      <a:pt x="13" y="22"/>
                      <a:pt x="12" y="23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5"/>
                      <a:pt x="8" y="25"/>
                      <a:pt x="7" y="24"/>
                    </a:cubicBezTo>
                    <a:cubicBezTo>
                      <a:pt x="6" y="23"/>
                      <a:pt x="5" y="22"/>
                      <a:pt x="4" y="21"/>
                    </a:cubicBezTo>
                    <a:cubicBezTo>
                      <a:pt x="3" y="20"/>
                      <a:pt x="2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8"/>
                      <a:pt x="0" y="16"/>
                      <a:pt x="1" y="15"/>
                    </a:cubicBezTo>
                    <a:cubicBezTo>
                      <a:pt x="4" y="12"/>
                      <a:pt x="8" y="9"/>
                      <a:pt x="11" y="6"/>
                    </a:cubicBezTo>
                    <a:cubicBezTo>
                      <a:pt x="15" y="4"/>
                      <a:pt x="19" y="2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1"/>
                      <a:pt x="25" y="1"/>
                      <a:pt x="26" y="1"/>
                    </a:cubicBezTo>
                    <a:cubicBezTo>
                      <a:pt x="27" y="1"/>
                      <a:pt x="29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5"/>
                      <a:pt x="30" y="5"/>
                      <a:pt x="30" y="5"/>
                    </a:cubicBezTo>
                    <a:close/>
                    <a:moveTo>
                      <a:pt x="30" y="48"/>
                    </a:moveTo>
                    <a:cubicBezTo>
                      <a:pt x="29" y="49"/>
                      <a:pt x="27" y="50"/>
                      <a:pt x="25" y="50"/>
                    </a:cubicBezTo>
                    <a:cubicBezTo>
                      <a:pt x="24" y="51"/>
                      <a:pt x="23" y="51"/>
                      <a:pt x="21" y="52"/>
                    </a:cubicBezTo>
                    <a:cubicBezTo>
                      <a:pt x="21" y="52"/>
                      <a:pt x="21" y="53"/>
                      <a:pt x="21" y="54"/>
                    </a:cubicBezTo>
                    <a:cubicBezTo>
                      <a:pt x="21" y="54"/>
                      <a:pt x="21" y="55"/>
                      <a:pt x="20" y="55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2" y="55"/>
                      <a:pt x="23" y="55"/>
                      <a:pt x="25" y="55"/>
                    </a:cubicBezTo>
                    <a:cubicBezTo>
                      <a:pt x="27" y="55"/>
                      <a:pt x="28" y="55"/>
                      <a:pt x="30" y="55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8" y="60"/>
                      <a:pt x="26" y="60"/>
                      <a:pt x="25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18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6" y="59"/>
                      <a:pt x="15" y="58"/>
                      <a:pt x="15" y="57"/>
                    </a:cubicBezTo>
                    <a:cubicBezTo>
                      <a:pt x="16" y="56"/>
                      <a:pt x="16" y="54"/>
                      <a:pt x="16" y="53"/>
                    </a:cubicBezTo>
                    <a:cubicBezTo>
                      <a:pt x="16" y="52"/>
                      <a:pt x="16" y="51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48"/>
                      <a:pt x="17" y="47"/>
                      <a:pt x="18" y="47"/>
                    </a:cubicBezTo>
                    <a:cubicBezTo>
                      <a:pt x="20" y="47"/>
                      <a:pt x="22" y="46"/>
                      <a:pt x="24" y="46"/>
                    </a:cubicBezTo>
                    <a:cubicBezTo>
                      <a:pt x="26" y="45"/>
                      <a:pt x="27" y="45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3"/>
                      <a:pt x="30" y="43"/>
                      <a:pt x="30" y="43"/>
                    </a:cubicBezTo>
                    <a:lnTo>
                      <a:pt x="30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0" name="Freeform 214"/>
              <p:cNvSpPr>
                <a:spLocks noEditPoints="1"/>
              </p:cNvSpPr>
              <p:nvPr/>
            </p:nvSpPr>
            <p:spPr bwMode="auto">
              <a:xfrm>
                <a:off x="8023225" y="3998913"/>
                <a:ext cx="133350" cy="122238"/>
              </a:xfrm>
              <a:custGeom>
                <a:avLst/>
                <a:gdLst>
                  <a:gd name="T0" fmla="*/ 39 w 59"/>
                  <a:gd name="T1" fmla="*/ 6 h 54"/>
                  <a:gd name="T2" fmla="*/ 58 w 59"/>
                  <a:gd name="T3" fmla="*/ 24 h 54"/>
                  <a:gd name="T4" fmla="*/ 54 w 59"/>
                  <a:gd name="T5" fmla="*/ 49 h 54"/>
                  <a:gd name="T6" fmla="*/ 47 w 59"/>
                  <a:gd name="T7" fmla="*/ 49 h 54"/>
                  <a:gd name="T8" fmla="*/ 44 w 59"/>
                  <a:gd name="T9" fmla="*/ 47 h 54"/>
                  <a:gd name="T10" fmla="*/ 42 w 59"/>
                  <a:gd name="T11" fmla="*/ 34 h 54"/>
                  <a:gd name="T12" fmla="*/ 39 w 59"/>
                  <a:gd name="T13" fmla="*/ 27 h 54"/>
                  <a:gd name="T14" fmla="*/ 47 w 59"/>
                  <a:gd name="T15" fmla="*/ 33 h 54"/>
                  <a:gd name="T16" fmla="*/ 47 w 59"/>
                  <a:gd name="T17" fmla="*/ 44 h 54"/>
                  <a:gd name="T18" fmla="*/ 51 w 59"/>
                  <a:gd name="T19" fmla="*/ 45 h 54"/>
                  <a:gd name="T20" fmla="*/ 53 w 59"/>
                  <a:gd name="T21" fmla="*/ 24 h 54"/>
                  <a:gd name="T22" fmla="*/ 48 w 59"/>
                  <a:gd name="T23" fmla="*/ 6 h 54"/>
                  <a:gd name="T24" fmla="*/ 39 w 59"/>
                  <a:gd name="T25" fmla="*/ 6 h 54"/>
                  <a:gd name="T26" fmla="*/ 29 w 59"/>
                  <a:gd name="T27" fmla="*/ 0 h 54"/>
                  <a:gd name="T28" fmla="*/ 29 w 59"/>
                  <a:gd name="T29" fmla="*/ 18 h 54"/>
                  <a:gd name="T30" fmla="*/ 29 w 59"/>
                  <a:gd name="T31" fmla="*/ 18 h 54"/>
                  <a:gd name="T32" fmla="*/ 37 w 59"/>
                  <a:gd name="T33" fmla="*/ 25 h 54"/>
                  <a:gd name="T34" fmla="*/ 29 w 59"/>
                  <a:gd name="T35" fmla="*/ 22 h 54"/>
                  <a:gd name="T36" fmla="*/ 29 w 59"/>
                  <a:gd name="T37" fmla="*/ 18 h 54"/>
                  <a:gd name="T38" fmla="*/ 39 w 59"/>
                  <a:gd name="T39" fmla="*/ 3 h 54"/>
                  <a:gd name="T40" fmla="*/ 29 w 59"/>
                  <a:gd name="T41" fmla="*/ 4 h 54"/>
                  <a:gd name="T42" fmla="*/ 28 w 59"/>
                  <a:gd name="T43" fmla="*/ 4 h 54"/>
                  <a:gd name="T44" fmla="*/ 5 w 59"/>
                  <a:gd name="T45" fmla="*/ 27 h 54"/>
                  <a:gd name="T46" fmla="*/ 28 w 59"/>
                  <a:gd name="T47" fmla="*/ 0 h 54"/>
                  <a:gd name="T48" fmla="*/ 29 w 59"/>
                  <a:gd name="T49" fmla="*/ 0 h 54"/>
                  <a:gd name="T50" fmla="*/ 29 w 59"/>
                  <a:gd name="T51" fmla="*/ 0 h 54"/>
                  <a:gd name="T52" fmla="*/ 5 w 59"/>
                  <a:gd name="T53" fmla="*/ 33 h 54"/>
                  <a:gd name="T54" fmla="*/ 10 w 59"/>
                  <a:gd name="T55" fmla="*/ 53 h 54"/>
                  <a:gd name="T56" fmla="*/ 16 w 59"/>
                  <a:gd name="T57" fmla="*/ 49 h 54"/>
                  <a:gd name="T58" fmla="*/ 17 w 59"/>
                  <a:gd name="T59" fmla="*/ 40 h 54"/>
                  <a:gd name="T60" fmla="*/ 17 w 59"/>
                  <a:gd name="T61" fmla="*/ 35 h 54"/>
                  <a:gd name="T62" fmla="*/ 29 w 59"/>
                  <a:gd name="T63" fmla="*/ 22 h 54"/>
                  <a:gd name="T64" fmla="*/ 29 w 59"/>
                  <a:gd name="T65" fmla="*/ 18 h 54"/>
                  <a:gd name="T66" fmla="*/ 18 w 59"/>
                  <a:gd name="T67" fmla="*/ 23 h 54"/>
                  <a:gd name="T68" fmla="*/ 12 w 59"/>
                  <a:gd name="T69" fmla="*/ 41 h 54"/>
                  <a:gd name="T70" fmla="*/ 9 w 59"/>
                  <a:gd name="T71" fmla="*/ 47 h 54"/>
                  <a:gd name="T72" fmla="*/ 5 w 59"/>
                  <a:gd name="T73" fmla="*/ 27 h 54"/>
                  <a:gd name="T74" fmla="*/ 29 w 59"/>
                  <a:gd name="T75" fmla="*/ 18 h 54"/>
                  <a:gd name="T76" fmla="*/ 5 w 59"/>
                  <a:gd name="T77" fmla="*/ 27 h 54"/>
                  <a:gd name="T78" fmla="*/ 1 w 59"/>
                  <a:gd name="T79" fmla="*/ 39 h 54"/>
                  <a:gd name="T80" fmla="*/ 5 w 59"/>
                  <a:gd name="T81" fmla="*/ 13 h 54"/>
                  <a:gd name="T82" fmla="*/ 5 w 59"/>
                  <a:gd name="T83" fmla="*/ 27 h 54"/>
                  <a:gd name="T84" fmla="*/ 0 w 59"/>
                  <a:gd name="T85" fmla="*/ 2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9" h="54">
                    <a:moveTo>
                      <a:pt x="53" y="24"/>
                    </a:moveTo>
                    <a:cubicBezTo>
                      <a:pt x="52" y="19"/>
                      <a:pt x="49" y="14"/>
                      <a:pt x="45" y="10"/>
                    </a:cubicBezTo>
                    <a:cubicBezTo>
                      <a:pt x="43" y="8"/>
                      <a:pt x="41" y="7"/>
                      <a:pt x="39" y="6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3" y="11"/>
                      <a:pt x="57" y="17"/>
                      <a:pt x="58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9" y="28"/>
                      <a:pt x="59" y="32"/>
                      <a:pt x="58" y="37"/>
                    </a:cubicBezTo>
                    <a:cubicBezTo>
                      <a:pt x="57" y="41"/>
                      <a:pt x="56" y="45"/>
                      <a:pt x="54" y="49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3" y="51"/>
                      <a:pt x="52" y="51"/>
                      <a:pt x="50" y="51"/>
                    </a:cubicBezTo>
                    <a:cubicBezTo>
                      <a:pt x="49" y="50"/>
                      <a:pt x="48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8"/>
                      <a:pt x="45" y="48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3" y="47"/>
                      <a:pt x="42" y="46"/>
                      <a:pt x="42" y="45"/>
                    </a:cubicBezTo>
                    <a:cubicBezTo>
                      <a:pt x="42" y="43"/>
                      <a:pt x="43" y="41"/>
                      <a:pt x="43" y="39"/>
                    </a:cubicBezTo>
                    <a:cubicBezTo>
                      <a:pt x="43" y="37"/>
                      <a:pt x="42" y="36"/>
                      <a:pt x="42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1" y="31"/>
                      <a:pt x="40" y="29"/>
                      <a:pt x="39" y="27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1"/>
                      <a:pt x="40" y="21"/>
                      <a:pt x="41" y="22"/>
                    </a:cubicBezTo>
                    <a:cubicBezTo>
                      <a:pt x="44" y="25"/>
                      <a:pt x="46" y="28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5"/>
                      <a:pt x="47" y="37"/>
                      <a:pt x="47" y="39"/>
                    </a:cubicBezTo>
                    <a:cubicBezTo>
                      <a:pt x="47" y="41"/>
                      <a:pt x="47" y="42"/>
                      <a:pt x="47" y="44"/>
                    </a:cubicBezTo>
                    <a:cubicBezTo>
                      <a:pt x="48" y="44"/>
                      <a:pt x="49" y="44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0" y="45"/>
                      <a:pt x="50" y="45"/>
                      <a:pt x="51" y="45"/>
                    </a:cubicBezTo>
                    <a:cubicBezTo>
                      <a:pt x="52" y="42"/>
                      <a:pt x="53" y="39"/>
                      <a:pt x="53" y="36"/>
                    </a:cubicBezTo>
                    <a:cubicBezTo>
                      <a:pt x="54" y="32"/>
                      <a:pt x="54" y="28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lose/>
                    <a:moveTo>
                      <a:pt x="39" y="3"/>
                    </a:moveTo>
                    <a:cubicBezTo>
                      <a:pt x="48" y="6"/>
                      <a:pt x="48" y="6"/>
                      <a:pt x="48" y="6"/>
                    </a:cubicBezTo>
                    <a:cubicBezTo>
                      <a:pt x="45" y="4"/>
                      <a:pt x="42" y="2"/>
                      <a:pt x="39" y="1"/>
                    </a:cubicBezTo>
                    <a:lnTo>
                      <a:pt x="39" y="3"/>
                    </a:lnTo>
                    <a:close/>
                    <a:moveTo>
                      <a:pt x="39" y="6"/>
                    </a:moveTo>
                    <a:cubicBezTo>
                      <a:pt x="36" y="5"/>
                      <a:pt x="33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6"/>
                      <a:pt x="39" y="6"/>
                      <a:pt x="39" y="6"/>
                    </a:cubicBezTo>
                    <a:close/>
                    <a:moveTo>
                      <a:pt x="29" y="18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3" y="18"/>
                      <a:pt x="36" y="19"/>
                      <a:pt x="39" y="20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8" y="26"/>
                      <a:pt x="38" y="26"/>
                      <a:pt x="37" y="25"/>
                    </a:cubicBezTo>
                    <a:cubicBezTo>
                      <a:pt x="35" y="24"/>
                      <a:pt x="32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39" y="1"/>
                    </a:moveTo>
                    <a:cubicBezTo>
                      <a:pt x="36" y="0"/>
                      <a:pt x="33" y="0"/>
                      <a:pt x="29" y="0"/>
                    </a:cubicBezTo>
                    <a:cubicBezTo>
                      <a:pt x="39" y="3"/>
                      <a:pt x="39" y="3"/>
                      <a:pt x="39" y="3"/>
                    </a:cubicBezTo>
                    <a:lnTo>
                      <a:pt x="39" y="1"/>
                    </a:lnTo>
                    <a:close/>
                    <a:moveTo>
                      <a:pt x="29" y="4"/>
                    </a:move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2" y="5"/>
                      <a:pt x="16" y="7"/>
                      <a:pt x="12" y="11"/>
                    </a:cubicBezTo>
                    <a:cubicBezTo>
                      <a:pt x="8" y="15"/>
                      <a:pt x="5" y="21"/>
                      <a:pt x="5" y="26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1"/>
                      <a:pt x="7" y="9"/>
                      <a:pt x="9" y="8"/>
                    </a:cubicBezTo>
                    <a:cubicBezTo>
                      <a:pt x="14" y="3"/>
                      <a:pt x="20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4"/>
                      <a:pt x="29" y="4"/>
                      <a:pt x="29" y="4"/>
                    </a:cubicBezTo>
                    <a:close/>
                    <a:moveTo>
                      <a:pt x="5" y="33"/>
                    </a:moveTo>
                    <a:cubicBezTo>
                      <a:pt x="5" y="48"/>
                      <a:pt x="5" y="48"/>
                      <a:pt x="5" y="48"/>
                    </a:cubicBezTo>
                    <a:cubicBezTo>
                      <a:pt x="5" y="50"/>
                      <a:pt x="6" y="51"/>
                      <a:pt x="7" y="52"/>
                    </a:cubicBezTo>
                    <a:cubicBezTo>
                      <a:pt x="7" y="53"/>
                      <a:pt x="9" y="54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2"/>
                      <a:pt x="12" y="51"/>
                      <a:pt x="13" y="51"/>
                    </a:cubicBezTo>
                    <a:cubicBezTo>
                      <a:pt x="14" y="50"/>
                      <a:pt x="15" y="49"/>
                      <a:pt x="16" y="49"/>
                    </a:cubicBezTo>
                    <a:cubicBezTo>
                      <a:pt x="17" y="48"/>
                      <a:pt x="18" y="47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7" y="44"/>
                      <a:pt x="17" y="42"/>
                      <a:pt x="17" y="40"/>
                    </a:cubicBezTo>
                    <a:cubicBezTo>
                      <a:pt x="17" y="39"/>
                      <a:pt x="17" y="37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1"/>
                      <a:pt x="19" y="28"/>
                      <a:pt x="21" y="26"/>
                    </a:cubicBezTo>
                    <a:cubicBezTo>
                      <a:pt x="23" y="24"/>
                      <a:pt x="26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4" y="18"/>
                      <a:pt x="20" y="20"/>
                      <a:pt x="18" y="23"/>
                    </a:cubicBezTo>
                    <a:cubicBezTo>
                      <a:pt x="15" y="26"/>
                      <a:pt x="13" y="30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6"/>
                      <a:pt x="12" y="39"/>
                      <a:pt x="12" y="41"/>
                    </a:cubicBezTo>
                    <a:cubicBezTo>
                      <a:pt x="12" y="42"/>
                      <a:pt x="12" y="44"/>
                      <a:pt x="13" y="45"/>
                    </a:cubicBezTo>
                    <a:cubicBezTo>
                      <a:pt x="12" y="46"/>
                      <a:pt x="11" y="46"/>
                      <a:pt x="11" y="47"/>
                    </a:cubicBezTo>
                    <a:cubicBezTo>
                      <a:pt x="10" y="47"/>
                      <a:pt x="10" y="47"/>
                      <a:pt x="9" y="47"/>
                    </a:cubicBezTo>
                    <a:cubicBezTo>
                      <a:pt x="8" y="44"/>
                      <a:pt x="7" y="41"/>
                      <a:pt x="6" y="38"/>
                    </a:cubicBezTo>
                    <a:cubicBezTo>
                      <a:pt x="5" y="36"/>
                      <a:pt x="5" y="34"/>
                      <a:pt x="5" y="33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29" y="18"/>
                    </a:move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1"/>
                      <a:pt x="5" y="3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3" y="45"/>
                      <a:pt x="2" y="42"/>
                      <a:pt x="1" y="39"/>
                    </a:cubicBezTo>
                    <a:cubicBezTo>
                      <a:pt x="1" y="37"/>
                      <a:pt x="0" y="35"/>
                      <a:pt x="0" y="33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1"/>
                      <a:pt x="2" y="17"/>
                      <a:pt x="5" y="13"/>
                    </a:cubicBez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0" y="26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0" y="28"/>
                      <a:pt x="0" y="26"/>
                    </a:cubicBezTo>
                    <a:close/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1" name="Freeform 215"/>
              <p:cNvSpPr>
                <a:spLocks noEditPoints="1"/>
              </p:cNvSpPr>
              <p:nvPr/>
            </p:nvSpPr>
            <p:spPr bwMode="auto">
              <a:xfrm>
                <a:off x="8034338" y="4121150"/>
                <a:ext cx="122238" cy="122238"/>
              </a:xfrm>
              <a:custGeom>
                <a:avLst/>
                <a:gdLst>
                  <a:gd name="T0" fmla="*/ 27 w 54"/>
                  <a:gd name="T1" fmla="*/ 5 h 54"/>
                  <a:gd name="T2" fmla="*/ 27 w 54"/>
                  <a:gd name="T3" fmla="*/ 5 h 54"/>
                  <a:gd name="T4" fmla="*/ 27 w 54"/>
                  <a:gd name="T5" fmla="*/ 0 h 54"/>
                  <a:gd name="T6" fmla="*/ 27 w 54"/>
                  <a:gd name="T7" fmla="*/ 0 h 54"/>
                  <a:gd name="T8" fmla="*/ 28 w 54"/>
                  <a:gd name="T9" fmla="*/ 0 h 54"/>
                  <a:gd name="T10" fmla="*/ 46 w 54"/>
                  <a:gd name="T11" fmla="*/ 8 h 54"/>
                  <a:gd name="T12" fmla="*/ 54 w 54"/>
                  <a:gd name="T13" fmla="*/ 28 h 54"/>
                  <a:gd name="T14" fmla="*/ 54 w 54"/>
                  <a:gd name="T15" fmla="*/ 28 h 54"/>
                  <a:gd name="T16" fmla="*/ 27 w 54"/>
                  <a:gd name="T17" fmla="*/ 54 h 54"/>
                  <a:gd name="T18" fmla="*/ 42 w 54"/>
                  <a:gd name="T19" fmla="*/ 43 h 54"/>
                  <a:gd name="T20" fmla="*/ 49 w 54"/>
                  <a:gd name="T21" fmla="*/ 27 h 54"/>
                  <a:gd name="T22" fmla="*/ 49 w 54"/>
                  <a:gd name="T23" fmla="*/ 27 h 54"/>
                  <a:gd name="T24" fmla="*/ 43 w 54"/>
                  <a:gd name="T25" fmla="*/ 12 h 54"/>
                  <a:gd name="T26" fmla="*/ 27 w 54"/>
                  <a:gd name="T27" fmla="*/ 5 h 54"/>
                  <a:gd name="T28" fmla="*/ 27 w 54"/>
                  <a:gd name="T29" fmla="*/ 5 h 54"/>
                  <a:gd name="T30" fmla="*/ 27 w 54"/>
                  <a:gd name="T31" fmla="*/ 5 h 54"/>
                  <a:gd name="T32" fmla="*/ 11 w 54"/>
                  <a:gd name="T33" fmla="*/ 11 h 54"/>
                  <a:gd name="T34" fmla="*/ 5 w 54"/>
                  <a:gd name="T35" fmla="*/ 26 h 54"/>
                  <a:gd name="T36" fmla="*/ 5 w 54"/>
                  <a:gd name="T37" fmla="*/ 27 h 54"/>
                  <a:gd name="T38" fmla="*/ 26 w 54"/>
                  <a:gd name="T39" fmla="*/ 49 h 54"/>
                  <a:gd name="T40" fmla="*/ 26 w 54"/>
                  <a:gd name="T41" fmla="*/ 49 h 54"/>
                  <a:gd name="T42" fmla="*/ 27 w 54"/>
                  <a:gd name="T43" fmla="*/ 49 h 54"/>
                  <a:gd name="T44" fmla="*/ 27 w 54"/>
                  <a:gd name="T45" fmla="*/ 49 h 54"/>
                  <a:gd name="T46" fmla="*/ 27 w 54"/>
                  <a:gd name="T47" fmla="*/ 54 h 54"/>
                  <a:gd name="T48" fmla="*/ 27 w 54"/>
                  <a:gd name="T49" fmla="*/ 54 h 54"/>
                  <a:gd name="T50" fmla="*/ 26 w 54"/>
                  <a:gd name="T51" fmla="*/ 54 h 54"/>
                  <a:gd name="T52" fmla="*/ 26 w 54"/>
                  <a:gd name="T53" fmla="*/ 54 h 54"/>
                  <a:gd name="T54" fmla="*/ 7 w 54"/>
                  <a:gd name="T55" fmla="*/ 46 h 54"/>
                  <a:gd name="T56" fmla="*/ 0 w 54"/>
                  <a:gd name="T57" fmla="*/ 26 h 54"/>
                  <a:gd name="T58" fmla="*/ 0 w 54"/>
                  <a:gd name="T59" fmla="*/ 26 h 54"/>
                  <a:gd name="T60" fmla="*/ 8 w 54"/>
                  <a:gd name="T61" fmla="*/ 8 h 54"/>
                  <a:gd name="T62" fmla="*/ 27 w 54"/>
                  <a:gd name="T63" fmla="*/ 0 h 54"/>
                  <a:gd name="T64" fmla="*/ 27 w 54"/>
                  <a:gd name="T65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54">
                    <a:moveTo>
                      <a:pt x="27" y="5"/>
                    </a:move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5" y="0"/>
                      <a:pt x="42" y="3"/>
                      <a:pt x="46" y="8"/>
                    </a:cubicBezTo>
                    <a:cubicBezTo>
                      <a:pt x="51" y="13"/>
                      <a:pt x="54" y="20"/>
                      <a:pt x="54" y="27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5"/>
                      <a:pt x="51" y="42"/>
                      <a:pt x="46" y="46"/>
                    </a:cubicBezTo>
                    <a:cubicBezTo>
                      <a:pt x="41" y="51"/>
                      <a:pt x="34" y="54"/>
                      <a:pt x="27" y="54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33" y="49"/>
                      <a:pt x="38" y="47"/>
                      <a:pt x="42" y="43"/>
                    </a:cubicBezTo>
                    <a:cubicBezTo>
                      <a:pt x="46" y="39"/>
                      <a:pt x="49" y="34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1"/>
                      <a:pt x="47" y="16"/>
                      <a:pt x="43" y="12"/>
                    </a:cubicBezTo>
                    <a:cubicBezTo>
                      <a:pt x="39" y="7"/>
                      <a:pt x="34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5"/>
                    </a:move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1" y="5"/>
                      <a:pt x="15" y="7"/>
                      <a:pt x="11" y="11"/>
                    </a:cubicBezTo>
                    <a:cubicBezTo>
                      <a:pt x="7" y="15"/>
                      <a:pt x="5" y="20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7"/>
                    </a:cubicBezTo>
                    <a:cubicBezTo>
                      <a:pt x="4" y="33"/>
                      <a:pt x="7" y="38"/>
                      <a:pt x="11" y="42"/>
                    </a:cubicBezTo>
                    <a:cubicBezTo>
                      <a:pt x="15" y="46"/>
                      <a:pt x="20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19" y="54"/>
                      <a:pt x="12" y="51"/>
                      <a:pt x="7" y="46"/>
                    </a:cubicBezTo>
                    <a:cubicBezTo>
                      <a:pt x="2" y="41"/>
                      <a:pt x="0" y="34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9"/>
                      <a:pt x="3" y="12"/>
                      <a:pt x="8" y="8"/>
                    </a:cubicBezTo>
                    <a:cubicBezTo>
                      <a:pt x="13" y="3"/>
                      <a:pt x="19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lnTo>
                      <a:pt x="2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2" name="Freeform 216"/>
              <p:cNvSpPr>
                <a:spLocks noEditPoints="1"/>
              </p:cNvSpPr>
              <p:nvPr/>
            </p:nvSpPr>
            <p:spPr bwMode="auto">
              <a:xfrm>
                <a:off x="7959725" y="4208463"/>
                <a:ext cx="141288" cy="138113"/>
              </a:xfrm>
              <a:custGeom>
                <a:avLst/>
                <a:gdLst>
                  <a:gd name="T0" fmla="*/ 41 w 63"/>
                  <a:gd name="T1" fmla="*/ 54 h 61"/>
                  <a:gd name="T2" fmla="*/ 49 w 63"/>
                  <a:gd name="T3" fmla="*/ 48 h 61"/>
                  <a:gd name="T4" fmla="*/ 55 w 63"/>
                  <a:gd name="T5" fmla="*/ 38 h 61"/>
                  <a:gd name="T6" fmla="*/ 55 w 63"/>
                  <a:gd name="T7" fmla="*/ 28 h 61"/>
                  <a:gd name="T8" fmla="*/ 52 w 63"/>
                  <a:gd name="T9" fmla="*/ 32 h 61"/>
                  <a:gd name="T10" fmla="*/ 48 w 63"/>
                  <a:gd name="T11" fmla="*/ 38 h 61"/>
                  <a:gd name="T12" fmla="*/ 33 w 63"/>
                  <a:gd name="T13" fmla="*/ 44 h 61"/>
                  <a:gd name="T14" fmla="*/ 32 w 63"/>
                  <a:gd name="T15" fmla="*/ 39 h 61"/>
                  <a:gd name="T16" fmla="*/ 39 w 63"/>
                  <a:gd name="T17" fmla="*/ 38 h 61"/>
                  <a:gd name="T18" fmla="*/ 44 w 63"/>
                  <a:gd name="T19" fmla="*/ 34 h 61"/>
                  <a:gd name="T20" fmla="*/ 47 w 63"/>
                  <a:gd name="T21" fmla="*/ 30 h 61"/>
                  <a:gd name="T22" fmla="*/ 53 w 63"/>
                  <a:gd name="T23" fmla="*/ 23 h 61"/>
                  <a:gd name="T24" fmla="*/ 59 w 63"/>
                  <a:gd name="T25" fmla="*/ 23 h 61"/>
                  <a:gd name="T26" fmla="*/ 59 w 63"/>
                  <a:gd name="T27" fmla="*/ 23 h 61"/>
                  <a:gd name="T28" fmla="*/ 59 w 63"/>
                  <a:gd name="T29" fmla="*/ 23 h 61"/>
                  <a:gd name="T30" fmla="*/ 60 w 63"/>
                  <a:gd name="T31" fmla="*/ 23 h 61"/>
                  <a:gd name="T32" fmla="*/ 59 w 63"/>
                  <a:gd name="T33" fmla="*/ 40 h 61"/>
                  <a:gd name="T34" fmla="*/ 43 w 63"/>
                  <a:gd name="T35" fmla="*/ 59 h 61"/>
                  <a:gd name="T36" fmla="*/ 32 w 63"/>
                  <a:gd name="T37" fmla="*/ 57 h 61"/>
                  <a:gd name="T38" fmla="*/ 24 w 63"/>
                  <a:gd name="T39" fmla="*/ 7 h 61"/>
                  <a:gd name="T40" fmla="*/ 15 w 63"/>
                  <a:gd name="T41" fmla="*/ 12 h 61"/>
                  <a:gd name="T42" fmla="*/ 8 w 63"/>
                  <a:gd name="T43" fmla="*/ 22 h 61"/>
                  <a:gd name="T44" fmla="*/ 17 w 63"/>
                  <a:gd name="T45" fmla="*/ 52 h 61"/>
                  <a:gd name="T46" fmla="*/ 17 w 63"/>
                  <a:gd name="T47" fmla="*/ 52 h 61"/>
                  <a:gd name="T48" fmla="*/ 31 w 63"/>
                  <a:gd name="T49" fmla="*/ 57 h 61"/>
                  <a:gd name="T50" fmla="*/ 32 w 63"/>
                  <a:gd name="T51" fmla="*/ 61 h 61"/>
                  <a:gd name="T52" fmla="*/ 22 w 63"/>
                  <a:gd name="T53" fmla="*/ 60 h 61"/>
                  <a:gd name="T54" fmla="*/ 14 w 63"/>
                  <a:gd name="T55" fmla="*/ 56 h 61"/>
                  <a:gd name="T56" fmla="*/ 4 w 63"/>
                  <a:gd name="T57" fmla="*/ 19 h 61"/>
                  <a:gd name="T58" fmla="*/ 12 w 63"/>
                  <a:gd name="T59" fmla="*/ 8 h 61"/>
                  <a:gd name="T60" fmla="*/ 24 w 63"/>
                  <a:gd name="T61" fmla="*/ 0 h 61"/>
                  <a:gd name="T62" fmla="*/ 28 w 63"/>
                  <a:gd name="T63" fmla="*/ 5 h 61"/>
                  <a:gd name="T64" fmla="*/ 30 w 63"/>
                  <a:gd name="T65" fmla="*/ 8 h 61"/>
                  <a:gd name="T66" fmla="*/ 26 w 63"/>
                  <a:gd name="T67" fmla="*/ 15 h 61"/>
                  <a:gd name="T68" fmla="*/ 23 w 63"/>
                  <a:gd name="T69" fmla="*/ 20 h 61"/>
                  <a:gd name="T70" fmla="*/ 27 w 63"/>
                  <a:gd name="T71" fmla="*/ 37 h 61"/>
                  <a:gd name="T72" fmla="*/ 30 w 63"/>
                  <a:gd name="T73" fmla="*/ 39 h 61"/>
                  <a:gd name="T74" fmla="*/ 32 w 63"/>
                  <a:gd name="T75" fmla="*/ 44 h 61"/>
                  <a:gd name="T76" fmla="*/ 24 w 63"/>
                  <a:gd name="T77" fmla="*/ 41 h 61"/>
                  <a:gd name="T78" fmla="*/ 17 w 63"/>
                  <a:gd name="T79" fmla="*/ 31 h 61"/>
                  <a:gd name="T80" fmla="*/ 22 w 63"/>
                  <a:gd name="T81" fmla="*/ 1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3" h="61">
                    <a:moveTo>
                      <a:pt x="32" y="57"/>
                    </a:moveTo>
                    <a:cubicBezTo>
                      <a:pt x="35" y="56"/>
                      <a:pt x="38" y="56"/>
                      <a:pt x="41" y="54"/>
                    </a:cubicBezTo>
                    <a:cubicBezTo>
                      <a:pt x="44" y="53"/>
                      <a:pt x="47" y="51"/>
                      <a:pt x="4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2" y="45"/>
                      <a:pt x="53" y="42"/>
                      <a:pt x="55" y="38"/>
                    </a:cubicBezTo>
                    <a:cubicBezTo>
                      <a:pt x="56" y="35"/>
                      <a:pt x="57" y="32"/>
                      <a:pt x="57" y="28"/>
                    </a:cubicBezTo>
                    <a:cubicBezTo>
                      <a:pt x="57" y="28"/>
                      <a:pt x="56" y="28"/>
                      <a:pt x="55" y="28"/>
                    </a:cubicBezTo>
                    <a:cubicBezTo>
                      <a:pt x="55" y="28"/>
                      <a:pt x="54" y="28"/>
                      <a:pt x="54" y="28"/>
                    </a:cubicBezTo>
                    <a:cubicBezTo>
                      <a:pt x="53" y="29"/>
                      <a:pt x="52" y="31"/>
                      <a:pt x="52" y="32"/>
                    </a:cubicBezTo>
                    <a:cubicBezTo>
                      <a:pt x="50" y="34"/>
                      <a:pt x="49" y="36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6" y="40"/>
                      <a:pt x="43" y="41"/>
                      <a:pt x="41" y="42"/>
                    </a:cubicBezTo>
                    <a:cubicBezTo>
                      <a:pt x="39" y="44"/>
                      <a:pt x="36" y="44"/>
                      <a:pt x="33" y="44"/>
                    </a:cubicBezTo>
                    <a:cubicBezTo>
                      <a:pt x="33" y="44"/>
                      <a:pt x="32" y="44"/>
                      <a:pt x="32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3" y="39"/>
                      <a:pt x="33" y="39"/>
                    </a:cubicBezTo>
                    <a:cubicBezTo>
                      <a:pt x="35" y="39"/>
                      <a:pt x="37" y="39"/>
                      <a:pt x="39" y="38"/>
                    </a:cubicBezTo>
                    <a:cubicBezTo>
                      <a:pt x="41" y="37"/>
                      <a:pt x="43" y="36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3"/>
                      <a:pt x="47" y="31"/>
                      <a:pt x="47" y="30"/>
                    </a:cubicBezTo>
                    <a:cubicBezTo>
                      <a:pt x="48" y="28"/>
                      <a:pt x="49" y="26"/>
                      <a:pt x="50" y="24"/>
                    </a:cubicBezTo>
                    <a:cubicBezTo>
                      <a:pt x="50" y="23"/>
                      <a:pt x="52" y="23"/>
                      <a:pt x="53" y="23"/>
                    </a:cubicBezTo>
                    <a:cubicBezTo>
                      <a:pt x="54" y="23"/>
                      <a:pt x="55" y="23"/>
                      <a:pt x="56" y="23"/>
                    </a:cubicBezTo>
                    <a:cubicBezTo>
                      <a:pt x="57" y="23"/>
                      <a:pt x="58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2" y="24"/>
                      <a:pt x="63" y="25"/>
                      <a:pt x="62" y="26"/>
                    </a:cubicBezTo>
                    <a:cubicBezTo>
                      <a:pt x="62" y="31"/>
                      <a:pt x="61" y="36"/>
                      <a:pt x="59" y="40"/>
                    </a:cubicBezTo>
                    <a:cubicBezTo>
                      <a:pt x="58" y="44"/>
                      <a:pt x="55" y="48"/>
                      <a:pt x="52" y="51"/>
                    </a:cubicBezTo>
                    <a:cubicBezTo>
                      <a:pt x="50" y="55"/>
                      <a:pt x="46" y="57"/>
                      <a:pt x="43" y="59"/>
                    </a:cubicBezTo>
                    <a:cubicBezTo>
                      <a:pt x="39" y="60"/>
                      <a:pt x="35" y="61"/>
                      <a:pt x="32" y="61"/>
                    </a:cubicBezTo>
                    <a:lnTo>
                      <a:pt x="32" y="57"/>
                    </a:lnTo>
                    <a:close/>
                    <a:moveTo>
                      <a:pt x="25" y="9"/>
                    </a:moveTo>
                    <a:cubicBezTo>
                      <a:pt x="25" y="8"/>
                      <a:pt x="25" y="8"/>
                      <a:pt x="24" y="7"/>
                    </a:cubicBezTo>
                    <a:cubicBezTo>
                      <a:pt x="24" y="7"/>
                      <a:pt x="24" y="6"/>
                      <a:pt x="24" y="6"/>
                    </a:cubicBezTo>
                    <a:cubicBezTo>
                      <a:pt x="20" y="8"/>
                      <a:pt x="18" y="10"/>
                      <a:pt x="15" y="12"/>
                    </a:cubicBezTo>
                    <a:cubicBezTo>
                      <a:pt x="12" y="15"/>
                      <a:pt x="10" y="18"/>
                      <a:pt x="8" y="21"/>
                    </a:cubicBezTo>
                    <a:cubicBezTo>
                      <a:pt x="8" y="21"/>
                      <a:pt x="8" y="21"/>
                      <a:pt x="8" y="22"/>
                    </a:cubicBezTo>
                    <a:cubicBezTo>
                      <a:pt x="6" y="27"/>
                      <a:pt x="5" y="33"/>
                      <a:pt x="7" y="38"/>
                    </a:cubicBezTo>
                    <a:cubicBezTo>
                      <a:pt x="8" y="44"/>
                      <a:pt x="12" y="49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9" y="54"/>
                      <a:pt x="21" y="55"/>
                      <a:pt x="24" y="55"/>
                    </a:cubicBezTo>
                    <a:cubicBezTo>
                      <a:pt x="26" y="56"/>
                      <a:pt x="28" y="57"/>
                      <a:pt x="31" y="57"/>
                    </a:cubicBezTo>
                    <a:cubicBezTo>
                      <a:pt x="31" y="57"/>
                      <a:pt x="31" y="57"/>
                      <a:pt x="32" y="5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8" y="61"/>
                      <a:pt x="25" y="61"/>
                      <a:pt x="22" y="60"/>
                    </a:cubicBezTo>
                    <a:cubicBezTo>
                      <a:pt x="19" y="59"/>
                      <a:pt x="17" y="58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8" y="52"/>
                      <a:pt x="4" y="46"/>
                      <a:pt x="2" y="40"/>
                    </a:cubicBezTo>
                    <a:cubicBezTo>
                      <a:pt x="0" y="33"/>
                      <a:pt x="1" y="26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6" y="15"/>
                      <a:pt x="9" y="12"/>
                      <a:pt x="12" y="8"/>
                    </a:cubicBezTo>
                    <a:cubicBezTo>
                      <a:pt x="15" y="5"/>
                      <a:pt x="19" y="3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5" y="0"/>
                      <a:pt x="26" y="0"/>
                      <a:pt x="27" y="1"/>
                    </a:cubicBezTo>
                    <a:cubicBezTo>
                      <a:pt x="27" y="2"/>
                      <a:pt x="28" y="4"/>
                      <a:pt x="28" y="5"/>
                    </a:cubicBezTo>
                    <a:cubicBezTo>
                      <a:pt x="29" y="6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1" y="9"/>
                      <a:pt x="31" y="10"/>
                      <a:pt x="30" y="11"/>
                    </a:cubicBezTo>
                    <a:cubicBezTo>
                      <a:pt x="28" y="12"/>
                      <a:pt x="27" y="14"/>
                      <a:pt x="26" y="15"/>
                    </a:cubicBezTo>
                    <a:cubicBezTo>
                      <a:pt x="25" y="17"/>
                      <a:pt x="24" y="19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4"/>
                      <a:pt x="21" y="27"/>
                      <a:pt x="22" y="30"/>
                    </a:cubicBezTo>
                    <a:cubicBezTo>
                      <a:pt x="23" y="33"/>
                      <a:pt x="24" y="36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8"/>
                      <a:pt x="29" y="39"/>
                      <a:pt x="30" y="39"/>
                    </a:cubicBezTo>
                    <a:cubicBezTo>
                      <a:pt x="30" y="39"/>
                      <a:pt x="31" y="39"/>
                      <a:pt x="32" y="39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4"/>
                      <a:pt x="30" y="44"/>
                      <a:pt x="29" y="43"/>
                    </a:cubicBezTo>
                    <a:cubicBezTo>
                      <a:pt x="27" y="43"/>
                      <a:pt x="26" y="42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39"/>
                      <a:pt x="18" y="35"/>
                      <a:pt x="17" y="31"/>
                    </a:cubicBezTo>
                    <a:cubicBezTo>
                      <a:pt x="16" y="27"/>
                      <a:pt x="17" y="23"/>
                      <a:pt x="19" y="18"/>
                    </a:cubicBezTo>
                    <a:cubicBezTo>
                      <a:pt x="20" y="16"/>
                      <a:pt x="21" y="14"/>
                      <a:pt x="22" y="13"/>
                    </a:cubicBezTo>
                    <a:cubicBezTo>
                      <a:pt x="23" y="11"/>
                      <a:pt x="24" y="10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3" name="Freeform 217"/>
              <p:cNvSpPr>
                <a:spLocks noEditPoints="1"/>
              </p:cNvSpPr>
              <p:nvPr/>
            </p:nvSpPr>
            <p:spPr bwMode="auto">
              <a:xfrm>
                <a:off x="8094663" y="4202113"/>
                <a:ext cx="139700" cy="139700"/>
              </a:xfrm>
              <a:custGeom>
                <a:avLst/>
                <a:gdLst>
                  <a:gd name="T0" fmla="*/ 56 w 62"/>
                  <a:gd name="T1" fmla="*/ 37 h 62"/>
                  <a:gd name="T2" fmla="*/ 53 w 62"/>
                  <a:gd name="T3" fmla="*/ 20 h 62"/>
                  <a:gd name="T4" fmla="*/ 37 w 62"/>
                  <a:gd name="T5" fmla="*/ 6 h 62"/>
                  <a:gd name="T6" fmla="*/ 36 w 62"/>
                  <a:gd name="T7" fmla="*/ 9 h 62"/>
                  <a:gd name="T8" fmla="*/ 43 w 62"/>
                  <a:gd name="T9" fmla="*/ 18 h 62"/>
                  <a:gd name="T10" fmla="*/ 45 w 62"/>
                  <a:gd name="T11" fmla="*/ 30 h 62"/>
                  <a:gd name="T12" fmla="*/ 39 w 62"/>
                  <a:gd name="T13" fmla="*/ 41 h 62"/>
                  <a:gd name="T14" fmla="*/ 34 w 62"/>
                  <a:gd name="T15" fmla="*/ 44 h 62"/>
                  <a:gd name="T16" fmla="*/ 31 w 62"/>
                  <a:gd name="T17" fmla="*/ 45 h 62"/>
                  <a:gd name="T18" fmla="*/ 33 w 62"/>
                  <a:gd name="T19" fmla="*/ 39 h 62"/>
                  <a:gd name="T20" fmla="*/ 36 w 62"/>
                  <a:gd name="T21" fmla="*/ 37 h 62"/>
                  <a:gd name="T22" fmla="*/ 40 w 62"/>
                  <a:gd name="T23" fmla="*/ 30 h 62"/>
                  <a:gd name="T24" fmla="*/ 38 w 62"/>
                  <a:gd name="T25" fmla="*/ 20 h 62"/>
                  <a:gd name="T26" fmla="*/ 35 w 62"/>
                  <a:gd name="T27" fmla="*/ 16 h 62"/>
                  <a:gd name="T28" fmla="*/ 31 w 62"/>
                  <a:gd name="T29" fmla="*/ 11 h 62"/>
                  <a:gd name="T30" fmla="*/ 32 w 62"/>
                  <a:gd name="T31" fmla="*/ 5 h 62"/>
                  <a:gd name="T32" fmla="*/ 34 w 62"/>
                  <a:gd name="T33" fmla="*/ 2 h 62"/>
                  <a:gd name="T34" fmla="*/ 49 w 62"/>
                  <a:gd name="T35" fmla="*/ 7 h 62"/>
                  <a:gd name="T36" fmla="*/ 57 w 62"/>
                  <a:gd name="T37" fmla="*/ 17 h 62"/>
                  <a:gd name="T38" fmla="*/ 50 w 62"/>
                  <a:gd name="T39" fmla="*/ 55 h 62"/>
                  <a:gd name="T40" fmla="*/ 42 w 62"/>
                  <a:gd name="T41" fmla="*/ 60 h 62"/>
                  <a:gd name="T42" fmla="*/ 32 w 62"/>
                  <a:gd name="T43" fmla="*/ 62 h 62"/>
                  <a:gd name="T44" fmla="*/ 31 w 62"/>
                  <a:gd name="T45" fmla="*/ 57 h 62"/>
                  <a:gd name="T46" fmla="*/ 32 w 62"/>
                  <a:gd name="T47" fmla="*/ 57 h 62"/>
                  <a:gd name="T48" fmla="*/ 47 w 62"/>
                  <a:gd name="T49" fmla="*/ 51 h 62"/>
                  <a:gd name="T50" fmla="*/ 31 w 62"/>
                  <a:gd name="T51" fmla="*/ 45 h 62"/>
                  <a:gd name="T52" fmla="*/ 22 w 62"/>
                  <a:gd name="T53" fmla="*/ 43 h 62"/>
                  <a:gd name="T54" fmla="*/ 15 w 62"/>
                  <a:gd name="T55" fmla="*/ 39 h 62"/>
                  <a:gd name="T56" fmla="*/ 9 w 62"/>
                  <a:gd name="T57" fmla="*/ 30 h 62"/>
                  <a:gd name="T58" fmla="*/ 5 w 62"/>
                  <a:gd name="T59" fmla="*/ 31 h 62"/>
                  <a:gd name="T60" fmla="*/ 8 w 62"/>
                  <a:gd name="T61" fmla="*/ 39 h 62"/>
                  <a:gd name="T62" fmla="*/ 8 w 62"/>
                  <a:gd name="T63" fmla="*/ 39 h 62"/>
                  <a:gd name="T64" fmla="*/ 8 w 62"/>
                  <a:gd name="T65" fmla="*/ 41 h 62"/>
                  <a:gd name="T66" fmla="*/ 12 w 62"/>
                  <a:gd name="T67" fmla="*/ 46 h 62"/>
                  <a:gd name="T68" fmla="*/ 15 w 62"/>
                  <a:gd name="T69" fmla="*/ 50 h 62"/>
                  <a:gd name="T70" fmla="*/ 31 w 62"/>
                  <a:gd name="T71" fmla="*/ 57 h 62"/>
                  <a:gd name="T72" fmla="*/ 21 w 62"/>
                  <a:gd name="T73" fmla="*/ 60 h 62"/>
                  <a:gd name="T74" fmla="*/ 12 w 62"/>
                  <a:gd name="T75" fmla="*/ 54 h 62"/>
                  <a:gd name="T76" fmla="*/ 5 w 62"/>
                  <a:gd name="T77" fmla="*/ 44 h 62"/>
                  <a:gd name="T78" fmla="*/ 4 w 62"/>
                  <a:gd name="T79" fmla="*/ 43 h 62"/>
                  <a:gd name="T80" fmla="*/ 3 w 62"/>
                  <a:gd name="T81" fmla="*/ 41 h 62"/>
                  <a:gd name="T82" fmla="*/ 1 w 62"/>
                  <a:gd name="T83" fmla="*/ 35 h 62"/>
                  <a:gd name="T84" fmla="*/ 0 w 62"/>
                  <a:gd name="T85" fmla="*/ 29 h 62"/>
                  <a:gd name="T86" fmla="*/ 2 w 62"/>
                  <a:gd name="T87" fmla="*/ 26 h 62"/>
                  <a:gd name="T88" fmla="*/ 9 w 62"/>
                  <a:gd name="T89" fmla="*/ 25 h 62"/>
                  <a:gd name="T90" fmla="*/ 15 w 62"/>
                  <a:gd name="T91" fmla="*/ 32 h 62"/>
                  <a:gd name="T92" fmla="*/ 19 w 62"/>
                  <a:gd name="T93" fmla="*/ 36 h 62"/>
                  <a:gd name="T94" fmla="*/ 29 w 62"/>
                  <a:gd name="T95" fmla="*/ 40 h 62"/>
                  <a:gd name="T96" fmla="*/ 31 w 62"/>
                  <a:gd name="T97" fmla="*/ 45 h 62"/>
                  <a:gd name="T98" fmla="*/ 31 w 62"/>
                  <a:gd name="T9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2" h="62">
                    <a:moveTo>
                      <a:pt x="47" y="51"/>
                    </a:moveTo>
                    <a:cubicBezTo>
                      <a:pt x="52" y="48"/>
                      <a:pt x="55" y="42"/>
                      <a:pt x="56" y="37"/>
                    </a:cubicBezTo>
                    <a:cubicBezTo>
                      <a:pt x="57" y="31"/>
                      <a:pt x="56" y="25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1" y="16"/>
                      <a:pt x="49" y="14"/>
                      <a:pt x="46" y="11"/>
                    </a:cubicBezTo>
                    <a:cubicBezTo>
                      <a:pt x="43" y="9"/>
                      <a:pt x="40" y="7"/>
                      <a:pt x="37" y="6"/>
                    </a:cubicBezTo>
                    <a:cubicBezTo>
                      <a:pt x="37" y="6"/>
                      <a:pt x="37" y="7"/>
                      <a:pt x="37" y="7"/>
                    </a:cubicBezTo>
                    <a:cubicBezTo>
                      <a:pt x="36" y="8"/>
                      <a:pt x="36" y="8"/>
                      <a:pt x="36" y="9"/>
                    </a:cubicBezTo>
                    <a:cubicBezTo>
                      <a:pt x="37" y="10"/>
                      <a:pt x="38" y="11"/>
                      <a:pt x="39" y="12"/>
                    </a:cubicBezTo>
                    <a:cubicBezTo>
                      <a:pt x="41" y="14"/>
                      <a:pt x="42" y="16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22"/>
                      <a:pt x="46" y="26"/>
                      <a:pt x="45" y="30"/>
                    </a:cubicBezTo>
                    <a:cubicBezTo>
                      <a:pt x="45" y="35"/>
                      <a:pt x="43" y="38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8" y="42"/>
                      <a:pt x="36" y="43"/>
                      <a:pt x="34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3" y="44"/>
                      <a:pt x="32" y="44"/>
                      <a:pt x="31" y="45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0"/>
                      <a:pt x="32" y="39"/>
                      <a:pt x="33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4" y="39"/>
                      <a:pt x="35" y="38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9" y="36"/>
                      <a:pt x="40" y="33"/>
                      <a:pt x="40" y="30"/>
                    </a:cubicBezTo>
                    <a:cubicBezTo>
                      <a:pt x="41" y="27"/>
                      <a:pt x="40" y="23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18"/>
                      <a:pt x="37" y="17"/>
                      <a:pt x="35" y="16"/>
                    </a:cubicBezTo>
                    <a:cubicBezTo>
                      <a:pt x="34" y="14"/>
                      <a:pt x="33" y="13"/>
                      <a:pt x="31" y="12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7"/>
                      <a:pt x="32" y="6"/>
                      <a:pt x="32" y="5"/>
                    </a:cubicBezTo>
                    <a:cubicBezTo>
                      <a:pt x="33" y="4"/>
                      <a:pt x="33" y="3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6" y="0"/>
                      <a:pt x="37" y="0"/>
                    </a:cubicBezTo>
                    <a:cubicBezTo>
                      <a:pt x="41" y="2"/>
                      <a:pt x="45" y="5"/>
                      <a:pt x="49" y="7"/>
                    </a:cubicBezTo>
                    <a:cubicBezTo>
                      <a:pt x="52" y="10"/>
                      <a:pt x="55" y="14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61" y="23"/>
                      <a:pt x="62" y="31"/>
                      <a:pt x="61" y="38"/>
                    </a:cubicBezTo>
                    <a:cubicBezTo>
                      <a:pt x="60" y="44"/>
                      <a:pt x="56" y="51"/>
                      <a:pt x="50" y="55"/>
                    </a:cubicBezTo>
                    <a:cubicBezTo>
                      <a:pt x="50" y="55"/>
                      <a:pt x="50" y="55"/>
                      <a:pt x="50" y="55"/>
                    </a:cubicBezTo>
                    <a:cubicBezTo>
                      <a:pt x="48" y="57"/>
                      <a:pt x="45" y="59"/>
                      <a:pt x="42" y="60"/>
                    </a:cubicBezTo>
                    <a:cubicBezTo>
                      <a:pt x="39" y="61"/>
                      <a:pt x="35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1" y="62"/>
                      <a:pt x="31" y="62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2" y="57"/>
                      <a:pt x="32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5" y="57"/>
                      <a:pt x="37" y="56"/>
                      <a:pt x="40" y="55"/>
                    </a:cubicBezTo>
                    <a:cubicBezTo>
                      <a:pt x="43" y="55"/>
                      <a:pt x="45" y="53"/>
                      <a:pt x="47" y="51"/>
                    </a:cubicBezTo>
                    <a:cubicBezTo>
                      <a:pt x="47" y="51"/>
                      <a:pt x="47" y="51"/>
                      <a:pt x="47" y="51"/>
                    </a:cubicBezTo>
                    <a:close/>
                    <a:moveTo>
                      <a:pt x="31" y="45"/>
                    </a:moveTo>
                    <a:cubicBezTo>
                      <a:pt x="30" y="45"/>
                      <a:pt x="30" y="45"/>
                      <a:pt x="29" y="45"/>
                    </a:cubicBezTo>
                    <a:cubicBezTo>
                      <a:pt x="27" y="45"/>
                      <a:pt x="24" y="44"/>
                      <a:pt x="22" y="43"/>
                    </a:cubicBezTo>
                    <a:cubicBezTo>
                      <a:pt x="20" y="42"/>
                      <a:pt x="17" y="41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4" y="38"/>
                      <a:pt x="12" y="36"/>
                      <a:pt x="11" y="34"/>
                    </a:cubicBezTo>
                    <a:cubicBezTo>
                      <a:pt x="10" y="33"/>
                      <a:pt x="9" y="32"/>
                      <a:pt x="9" y="30"/>
                    </a:cubicBezTo>
                    <a:cubicBezTo>
                      <a:pt x="8" y="30"/>
                      <a:pt x="7" y="31"/>
                      <a:pt x="6" y="31"/>
                    </a:cubicBezTo>
                    <a:cubicBezTo>
                      <a:pt x="6" y="31"/>
                      <a:pt x="5" y="31"/>
                      <a:pt x="5" y="31"/>
                    </a:cubicBezTo>
                    <a:cubicBezTo>
                      <a:pt x="5" y="32"/>
                      <a:pt x="6" y="33"/>
                      <a:pt x="6" y="34"/>
                    </a:cubicBezTo>
                    <a:cubicBezTo>
                      <a:pt x="6" y="36"/>
                      <a:pt x="7" y="38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40"/>
                      <a:pt x="8" y="40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9" y="41"/>
                      <a:pt x="9" y="42"/>
                      <a:pt x="9" y="42"/>
                    </a:cubicBezTo>
                    <a:cubicBezTo>
                      <a:pt x="10" y="44"/>
                      <a:pt x="11" y="45"/>
                      <a:pt x="12" y="46"/>
                    </a:cubicBezTo>
                    <a:cubicBezTo>
                      <a:pt x="13" y="48"/>
                      <a:pt x="14" y="49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7" y="52"/>
                      <a:pt x="20" y="54"/>
                      <a:pt x="23" y="55"/>
                    </a:cubicBezTo>
                    <a:cubicBezTo>
                      <a:pt x="25" y="56"/>
                      <a:pt x="28" y="57"/>
                      <a:pt x="31" y="57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27" y="62"/>
                      <a:pt x="24" y="61"/>
                      <a:pt x="21" y="60"/>
                    </a:cubicBezTo>
                    <a:cubicBezTo>
                      <a:pt x="18" y="58"/>
                      <a:pt x="15" y="56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0" y="52"/>
                      <a:pt x="9" y="51"/>
                      <a:pt x="8" y="49"/>
                    </a:cubicBezTo>
                    <a:cubicBezTo>
                      <a:pt x="7" y="48"/>
                      <a:pt x="6" y="46"/>
                      <a:pt x="5" y="44"/>
                    </a:cubicBezTo>
                    <a:cubicBezTo>
                      <a:pt x="5" y="44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2"/>
                      <a:pt x="4" y="42"/>
                      <a:pt x="3" y="41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3" y="39"/>
                      <a:pt x="2" y="37"/>
                      <a:pt x="1" y="35"/>
                    </a:cubicBezTo>
                    <a:cubicBezTo>
                      <a:pt x="1" y="33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8"/>
                      <a:pt x="1" y="26"/>
                      <a:pt x="2" y="26"/>
                    </a:cubicBezTo>
                    <a:cubicBezTo>
                      <a:pt x="3" y="26"/>
                      <a:pt x="4" y="26"/>
                      <a:pt x="6" y="26"/>
                    </a:cubicBezTo>
                    <a:cubicBezTo>
                      <a:pt x="7" y="26"/>
                      <a:pt x="8" y="26"/>
                      <a:pt x="9" y="25"/>
                    </a:cubicBezTo>
                    <a:cubicBezTo>
                      <a:pt x="10" y="25"/>
                      <a:pt x="11" y="25"/>
                      <a:pt x="12" y="26"/>
                    </a:cubicBezTo>
                    <a:cubicBezTo>
                      <a:pt x="13" y="28"/>
                      <a:pt x="14" y="30"/>
                      <a:pt x="15" y="32"/>
                    </a:cubicBezTo>
                    <a:cubicBezTo>
                      <a:pt x="16" y="33"/>
                      <a:pt x="17" y="35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7"/>
                      <a:pt x="22" y="38"/>
                      <a:pt x="24" y="39"/>
                    </a:cubicBezTo>
                    <a:cubicBezTo>
                      <a:pt x="25" y="40"/>
                      <a:pt x="27" y="40"/>
                      <a:pt x="29" y="40"/>
                    </a:cubicBezTo>
                    <a:cubicBezTo>
                      <a:pt x="30" y="40"/>
                      <a:pt x="30" y="40"/>
                      <a:pt x="31" y="40"/>
                    </a:cubicBezTo>
                    <a:cubicBezTo>
                      <a:pt x="31" y="45"/>
                      <a:pt x="31" y="45"/>
                      <a:pt x="31" y="45"/>
                    </a:cubicBezTo>
                    <a:close/>
                    <a:moveTo>
                      <a:pt x="31" y="8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0" y="10"/>
                      <a:pt x="30" y="9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4" name="Freeform 218"/>
              <p:cNvSpPr>
                <a:spLocks noEditPoints="1"/>
              </p:cNvSpPr>
              <p:nvPr/>
            </p:nvSpPr>
            <p:spPr bwMode="auto">
              <a:xfrm>
                <a:off x="7912100" y="4084638"/>
                <a:ext cx="133350" cy="133350"/>
              </a:xfrm>
              <a:custGeom>
                <a:avLst/>
                <a:gdLst>
                  <a:gd name="T0" fmla="*/ 39 w 59"/>
                  <a:gd name="T1" fmla="*/ 54 h 59"/>
                  <a:gd name="T2" fmla="*/ 41 w 59"/>
                  <a:gd name="T3" fmla="*/ 50 h 59"/>
                  <a:gd name="T4" fmla="*/ 30 w 59"/>
                  <a:gd name="T5" fmla="*/ 42 h 59"/>
                  <a:gd name="T6" fmla="*/ 37 w 59"/>
                  <a:gd name="T7" fmla="*/ 45 h 59"/>
                  <a:gd name="T8" fmla="*/ 46 w 59"/>
                  <a:gd name="T9" fmla="*/ 48 h 59"/>
                  <a:gd name="T10" fmla="*/ 47 w 59"/>
                  <a:gd name="T11" fmla="*/ 55 h 59"/>
                  <a:gd name="T12" fmla="*/ 33 w 59"/>
                  <a:gd name="T13" fmla="*/ 59 h 59"/>
                  <a:gd name="T14" fmla="*/ 30 w 59"/>
                  <a:gd name="T15" fmla="*/ 15 h 59"/>
                  <a:gd name="T16" fmla="*/ 38 w 59"/>
                  <a:gd name="T17" fmla="*/ 14 h 59"/>
                  <a:gd name="T18" fmla="*/ 39 w 59"/>
                  <a:gd name="T19" fmla="*/ 14 h 59"/>
                  <a:gd name="T20" fmla="*/ 51 w 59"/>
                  <a:gd name="T21" fmla="*/ 15 h 59"/>
                  <a:gd name="T22" fmla="*/ 33 w 59"/>
                  <a:gd name="T23" fmla="*/ 5 h 59"/>
                  <a:gd name="T24" fmla="*/ 31 w 59"/>
                  <a:gd name="T25" fmla="*/ 5 h 59"/>
                  <a:gd name="T26" fmla="*/ 32 w 59"/>
                  <a:gd name="T27" fmla="*/ 0 h 59"/>
                  <a:gd name="T28" fmla="*/ 46 w 59"/>
                  <a:gd name="T29" fmla="*/ 4 h 59"/>
                  <a:gd name="T30" fmla="*/ 58 w 59"/>
                  <a:gd name="T31" fmla="*/ 13 h 59"/>
                  <a:gd name="T32" fmla="*/ 53 w 59"/>
                  <a:gd name="T33" fmla="*/ 21 h 59"/>
                  <a:gd name="T34" fmla="*/ 44 w 59"/>
                  <a:gd name="T35" fmla="*/ 20 h 59"/>
                  <a:gd name="T36" fmla="*/ 39 w 59"/>
                  <a:gd name="T37" fmla="*/ 19 h 59"/>
                  <a:gd name="T38" fmla="*/ 30 w 59"/>
                  <a:gd name="T39" fmla="*/ 20 h 59"/>
                  <a:gd name="T40" fmla="*/ 39 w 59"/>
                  <a:gd name="T41" fmla="*/ 14 h 59"/>
                  <a:gd name="T42" fmla="*/ 30 w 59"/>
                  <a:gd name="T43" fmla="*/ 54 h 59"/>
                  <a:gd name="T44" fmla="*/ 20 w 59"/>
                  <a:gd name="T45" fmla="*/ 57 h 59"/>
                  <a:gd name="T46" fmla="*/ 30 w 59"/>
                  <a:gd name="T47" fmla="*/ 31 h 59"/>
                  <a:gd name="T48" fmla="*/ 30 w 59"/>
                  <a:gd name="T49" fmla="*/ 42 h 59"/>
                  <a:gd name="T50" fmla="*/ 24 w 59"/>
                  <a:gd name="T51" fmla="*/ 27 h 59"/>
                  <a:gd name="T52" fmla="*/ 30 w 59"/>
                  <a:gd name="T53" fmla="*/ 15 h 59"/>
                  <a:gd name="T54" fmla="*/ 20 w 59"/>
                  <a:gd name="T55" fmla="*/ 38 h 59"/>
                  <a:gd name="T56" fmla="*/ 30 w 59"/>
                  <a:gd name="T57" fmla="*/ 47 h 59"/>
                  <a:gd name="T58" fmla="*/ 30 w 59"/>
                  <a:gd name="T59" fmla="*/ 5 h 59"/>
                  <a:gd name="T60" fmla="*/ 20 w 59"/>
                  <a:gd name="T61" fmla="*/ 2 h 59"/>
                  <a:gd name="T62" fmla="*/ 20 w 59"/>
                  <a:gd name="T63" fmla="*/ 7 h 59"/>
                  <a:gd name="T64" fmla="*/ 20 w 59"/>
                  <a:gd name="T65" fmla="*/ 38 h 59"/>
                  <a:gd name="T66" fmla="*/ 20 w 59"/>
                  <a:gd name="T67" fmla="*/ 57 h 59"/>
                  <a:gd name="T68" fmla="*/ 20 w 59"/>
                  <a:gd name="T69" fmla="*/ 7 h 59"/>
                  <a:gd name="T70" fmla="*/ 20 w 59"/>
                  <a:gd name="T71" fmla="*/ 38 h 59"/>
                  <a:gd name="T72" fmla="*/ 20 w 59"/>
                  <a:gd name="T73" fmla="*/ 57 h 59"/>
                  <a:gd name="T74" fmla="*/ 19 w 59"/>
                  <a:gd name="T75" fmla="*/ 26 h 59"/>
                  <a:gd name="T76" fmla="*/ 20 w 59"/>
                  <a:gd name="T77" fmla="*/ 38 h 59"/>
                  <a:gd name="T78" fmla="*/ 2 w 59"/>
                  <a:gd name="T79" fmla="*/ 21 h 59"/>
                  <a:gd name="T80" fmla="*/ 18 w 59"/>
                  <a:gd name="T81" fmla="*/ 56 h 59"/>
                  <a:gd name="T82" fmla="*/ 20 w 59"/>
                  <a:gd name="T83" fmla="*/ 52 h 59"/>
                  <a:gd name="T84" fmla="*/ 8 w 59"/>
                  <a:gd name="T85" fmla="*/ 40 h 59"/>
                  <a:gd name="T86" fmla="*/ 15 w 59"/>
                  <a:gd name="T87" fmla="*/ 10 h 59"/>
                  <a:gd name="T88" fmla="*/ 20 w 59"/>
                  <a:gd name="T89" fmla="*/ 5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9" h="59">
                    <a:moveTo>
                      <a:pt x="30" y="54"/>
                    </a:moveTo>
                    <a:cubicBezTo>
                      <a:pt x="31" y="54"/>
                      <a:pt x="32" y="54"/>
                      <a:pt x="33" y="54"/>
                    </a:cubicBezTo>
                    <a:cubicBezTo>
                      <a:pt x="35" y="54"/>
                      <a:pt x="37" y="54"/>
                      <a:pt x="39" y="54"/>
                    </a:cubicBezTo>
                    <a:cubicBezTo>
                      <a:pt x="40" y="54"/>
                      <a:pt x="41" y="54"/>
                      <a:pt x="42" y="54"/>
                    </a:cubicBezTo>
                    <a:cubicBezTo>
                      <a:pt x="42" y="53"/>
                      <a:pt x="42" y="53"/>
                      <a:pt x="42" y="52"/>
                    </a:cubicBezTo>
                    <a:cubicBezTo>
                      <a:pt x="41" y="52"/>
                      <a:pt x="41" y="51"/>
                      <a:pt x="41" y="50"/>
                    </a:cubicBezTo>
                    <a:cubicBezTo>
                      <a:pt x="39" y="50"/>
                      <a:pt x="38" y="50"/>
                      <a:pt x="36" y="49"/>
                    </a:cubicBezTo>
                    <a:cubicBezTo>
                      <a:pt x="34" y="49"/>
                      <a:pt x="32" y="48"/>
                      <a:pt x="30" y="47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1" y="42"/>
                      <a:pt x="31" y="43"/>
                      <a:pt x="32" y="4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4" y="44"/>
                      <a:pt x="35" y="44"/>
                      <a:pt x="37" y="45"/>
                    </a:cubicBezTo>
                    <a:cubicBezTo>
                      <a:pt x="39" y="45"/>
                      <a:pt x="41" y="45"/>
                      <a:pt x="43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4" y="46"/>
                      <a:pt x="45" y="46"/>
                      <a:pt x="46" y="48"/>
                    </a:cubicBezTo>
                    <a:cubicBezTo>
                      <a:pt x="46" y="49"/>
                      <a:pt x="46" y="50"/>
                      <a:pt x="46" y="51"/>
                    </a:cubicBezTo>
                    <a:cubicBezTo>
                      <a:pt x="46" y="52"/>
                      <a:pt x="47" y="53"/>
                      <a:pt x="47" y="55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8" y="56"/>
                      <a:pt x="47" y="58"/>
                      <a:pt x="45" y="58"/>
                    </a:cubicBezTo>
                    <a:cubicBezTo>
                      <a:pt x="43" y="58"/>
                      <a:pt x="41" y="59"/>
                      <a:pt x="39" y="59"/>
                    </a:cubicBezTo>
                    <a:cubicBezTo>
                      <a:pt x="37" y="59"/>
                      <a:pt x="35" y="59"/>
                      <a:pt x="33" y="59"/>
                    </a:cubicBezTo>
                    <a:cubicBezTo>
                      <a:pt x="32" y="59"/>
                      <a:pt x="31" y="59"/>
                      <a:pt x="30" y="59"/>
                    </a:cubicBezTo>
                    <a:cubicBezTo>
                      <a:pt x="30" y="54"/>
                      <a:pt x="30" y="54"/>
                      <a:pt x="30" y="54"/>
                    </a:cubicBezTo>
                    <a:close/>
                    <a:moveTo>
                      <a:pt x="30" y="15"/>
                    </a:moveTo>
                    <a:cubicBezTo>
                      <a:pt x="32" y="14"/>
                      <a:pt x="35" y="14"/>
                      <a:pt x="37" y="14"/>
                    </a:cubicBezTo>
                    <a:cubicBezTo>
                      <a:pt x="37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1" y="14"/>
                      <a:pt x="43" y="14"/>
                      <a:pt x="46" y="15"/>
                    </a:cubicBezTo>
                    <a:cubicBezTo>
                      <a:pt x="47" y="16"/>
                      <a:pt x="48" y="16"/>
                      <a:pt x="50" y="17"/>
                    </a:cubicBezTo>
                    <a:cubicBezTo>
                      <a:pt x="50" y="16"/>
                      <a:pt x="51" y="16"/>
                      <a:pt x="51" y="15"/>
                    </a:cubicBezTo>
                    <a:cubicBezTo>
                      <a:pt x="52" y="15"/>
                      <a:pt x="52" y="15"/>
                      <a:pt x="52" y="14"/>
                    </a:cubicBezTo>
                    <a:cubicBezTo>
                      <a:pt x="50" y="12"/>
                      <a:pt x="47" y="10"/>
                      <a:pt x="44" y="8"/>
                    </a:cubicBezTo>
                    <a:cubicBezTo>
                      <a:pt x="41" y="7"/>
                      <a:pt x="37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2" y="5"/>
                      <a:pt x="31" y="5"/>
                    </a:cubicBezTo>
                    <a:cubicBezTo>
                      <a:pt x="31" y="5"/>
                      <a:pt x="31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1"/>
                      <a:pt x="42" y="2"/>
                      <a:pt x="46" y="4"/>
                    </a:cubicBezTo>
                    <a:cubicBezTo>
                      <a:pt x="50" y="6"/>
                      <a:pt x="54" y="9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2"/>
                      <a:pt x="58" y="13"/>
                      <a:pt x="58" y="13"/>
                    </a:cubicBezTo>
                    <a:cubicBezTo>
                      <a:pt x="59" y="14"/>
                      <a:pt x="59" y="15"/>
                      <a:pt x="58" y="16"/>
                    </a:cubicBezTo>
                    <a:cubicBezTo>
                      <a:pt x="57" y="17"/>
                      <a:pt x="56" y="18"/>
                      <a:pt x="55" y="19"/>
                    </a:cubicBezTo>
                    <a:cubicBezTo>
                      <a:pt x="54" y="19"/>
                      <a:pt x="53" y="20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2"/>
                      <a:pt x="51" y="23"/>
                      <a:pt x="50" y="22"/>
                    </a:cubicBezTo>
                    <a:cubicBezTo>
                      <a:pt x="48" y="21"/>
                      <a:pt x="46" y="20"/>
                      <a:pt x="44" y="20"/>
                    </a:cubicBezTo>
                    <a:cubicBezTo>
                      <a:pt x="42" y="19"/>
                      <a:pt x="41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9"/>
                      <a:pt x="38" y="19"/>
                      <a:pt x="38" y="18"/>
                    </a:cubicBezTo>
                    <a:cubicBezTo>
                      <a:pt x="38" y="18"/>
                      <a:pt x="37" y="18"/>
                      <a:pt x="37" y="18"/>
                    </a:cubicBezTo>
                    <a:cubicBezTo>
                      <a:pt x="35" y="18"/>
                      <a:pt x="32" y="19"/>
                      <a:pt x="30" y="20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9" y="14"/>
                    </a:move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20" y="52"/>
                    </a:moveTo>
                    <a:cubicBezTo>
                      <a:pt x="22" y="53"/>
                      <a:pt x="24" y="53"/>
                      <a:pt x="26" y="54"/>
                    </a:cubicBezTo>
                    <a:cubicBezTo>
                      <a:pt x="28" y="54"/>
                      <a:pt x="29" y="54"/>
                      <a:pt x="30" y="54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7" y="59"/>
                      <a:pt x="25" y="59"/>
                    </a:cubicBezTo>
                    <a:cubicBezTo>
                      <a:pt x="24" y="58"/>
                      <a:pt x="22" y="58"/>
                      <a:pt x="20" y="57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0" y="52"/>
                      <a:pt x="20" y="52"/>
                      <a:pt x="20" y="52"/>
                    </a:cubicBezTo>
                    <a:close/>
                    <a:moveTo>
                      <a:pt x="30" y="47"/>
                    </a:moveTo>
                    <a:cubicBezTo>
                      <a:pt x="30" y="42"/>
                      <a:pt x="30" y="42"/>
                      <a:pt x="30" y="42"/>
                    </a:cubicBezTo>
                    <a:cubicBezTo>
                      <a:pt x="28" y="40"/>
                      <a:pt x="26" y="38"/>
                      <a:pt x="25" y="36"/>
                    </a:cubicBezTo>
                    <a:cubicBezTo>
                      <a:pt x="23" y="33"/>
                      <a:pt x="23" y="30"/>
                      <a:pt x="24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5"/>
                      <a:pt x="26" y="23"/>
                      <a:pt x="28" y="21"/>
                    </a:cubicBezTo>
                    <a:cubicBezTo>
                      <a:pt x="29" y="21"/>
                      <a:pt x="30" y="20"/>
                      <a:pt x="30" y="20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29" y="15"/>
                      <a:pt x="27" y="16"/>
                      <a:pt x="26" y="17"/>
                    </a:cubicBezTo>
                    <a:cubicBezTo>
                      <a:pt x="23" y="19"/>
                      <a:pt x="21" y="21"/>
                      <a:pt x="20" y="23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2" y="42"/>
                      <a:pt x="26" y="45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lose/>
                    <a:moveTo>
                      <a:pt x="30" y="0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27" y="5"/>
                      <a:pt x="23" y="5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0"/>
                      <a:pt x="27" y="0"/>
                      <a:pt x="30" y="0"/>
                    </a:cubicBezTo>
                    <a:close/>
                    <a:moveTo>
                      <a:pt x="20" y="2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23"/>
                    </a:move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52"/>
                    </a:moveTo>
                    <a:cubicBezTo>
                      <a:pt x="20" y="57"/>
                      <a:pt x="20" y="57"/>
                      <a:pt x="20" y="57"/>
                    </a:cubicBezTo>
                    <a:lnTo>
                      <a:pt x="20" y="52"/>
                    </a:lnTo>
                    <a:close/>
                    <a:moveTo>
                      <a:pt x="20" y="2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23"/>
                    </a:move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52"/>
                    </a:moveTo>
                    <a:cubicBezTo>
                      <a:pt x="20" y="57"/>
                      <a:pt x="20" y="57"/>
                      <a:pt x="20" y="57"/>
                    </a:cubicBezTo>
                    <a:lnTo>
                      <a:pt x="20" y="52"/>
                    </a:lnTo>
                    <a:close/>
                    <a:moveTo>
                      <a:pt x="20" y="38"/>
                    </a:moveTo>
                    <a:cubicBezTo>
                      <a:pt x="18" y="34"/>
                      <a:pt x="18" y="30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20" y="24"/>
                      <a:pt x="20" y="23"/>
                    </a:cubicBezTo>
                    <a:cubicBezTo>
                      <a:pt x="20" y="38"/>
                      <a:pt x="20" y="38"/>
                      <a:pt x="20" y="38"/>
                    </a:cubicBezTo>
                    <a:close/>
                    <a:moveTo>
                      <a:pt x="20" y="2"/>
                    </a:moveTo>
                    <a:cubicBezTo>
                      <a:pt x="17" y="3"/>
                      <a:pt x="15" y="4"/>
                      <a:pt x="12" y="6"/>
                    </a:cubicBezTo>
                    <a:cubicBezTo>
                      <a:pt x="7" y="10"/>
                      <a:pt x="3" y="15"/>
                      <a:pt x="2" y="2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0" y="29"/>
                      <a:pt x="1" y="36"/>
                      <a:pt x="3" y="42"/>
                    </a:cubicBezTo>
                    <a:cubicBezTo>
                      <a:pt x="6" y="48"/>
                      <a:pt x="12" y="53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7"/>
                      <a:pt x="20" y="57"/>
                      <a:pt x="20" y="57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15" y="50"/>
                      <a:pt x="10" y="45"/>
                      <a:pt x="8" y="40"/>
                    </a:cubicBezTo>
                    <a:cubicBezTo>
                      <a:pt x="5" y="35"/>
                      <a:pt x="5" y="29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8" y="17"/>
                      <a:pt x="11" y="13"/>
                      <a:pt x="15" y="10"/>
                    </a:cubicBezTo>
                    <a:cubicBezTo>
                      <a:pt x="17" y="8"/>
                      <a:pt x="18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5" name="Freeform 219"/>
              <p:cNvSpPr>
                <a:spLocks noEditPoints="1"/>
              </p:cNvSpPr>
              <p:nvPr/>
            </p:nvSpPr>
            <p:spPr bwMode="auto">
              <a:xfrm>
                <a:off x="6577013" y="2262188"/>
                <a:ext cx="277813" cy="296863"/>
              </a:xfrm>
              <a:custGeom>
                <a:avLst/>
                <a:gdLst>
                  <a:gd name="T0" fmla="*/ 108 w 123"/>
                  <a:gd name="T1" fmla="*/ 83 h 131"/>
                  <a:gd name="T2" fmla="*/ 118 w 123"/>
                  <a:gd name="T3" fmla="*/ 66 h 131"/>
                  <a:gd name="T4" fmla="*/ 93 w 123"/>
                  <a:gd name="T5" fmla="*/ 63 h 131"/>
                  <a:gd name="T6" fmla="*/ 81 w 123"/>
                  <a:gd name="T7" fmla="*/ 73 h 131"/>
                  <a:gd name="T8" fmla="*/ 80 w 123"/>
                  <a:gd name="T9" fmla="*/ 73 h 131"/>
                  <a:gd name="T10" fmla="*/ 80 w 123"/>
                  <a:gd name="T11" fmla="*/ 60 h 131"/>
                  <a:gd name="T12" fmla="*/ 82 w 123"/>
                  <a:gd name="T13" fmla="*/ 29 h 131"/>
                  <a:gd name="T14" fmla="*/ 72 w 123"/>
                  <a:gd name="T15" fmla="*/ 18 h 131"/>
                  <a:gd name="T16" fmla="*/ 64 w 123"/>
                  <a:gd name="T17" fmla="*/ 2 h 131"/>
                  <a:gd name="T18" fmla="*/ 85 w 123"/>
                  <a:gd name="T19" fmla="*/ 26 h 131"/>
                  <a:gd name="T20" fmla="*/ 84 w 123"/>
                  <a:gd name="T21" fmla="*/ 63 h 131"/>
                  <a:gd name="T22" fmla="*/ 83 w 123"/>
                  <a:gd name="T23" fmla="*/ 69 h 131"/>
                  <a:gd name="T24" fmla="*/ 83 w 123"/>
                  <a:gd name="T25" fmla="*/ 69 h 131"/>
                  <a:gd name="T26" fmla="*/ 88 w 123"/>
                  <a:gd name="T27" fmla="*/ 62 h 131"/>
                  <a:gd name="T28" fmla="*/ 117 w 123"/>
                  <a:gd name="T29" fmla="*/ 37 h 131"/>
                  <a:gd name="T30" fmla="*/ 123 w 123"/>
                  <a:gd name="T31" fmla="*/ 74 h 131"/>
                  <a:gd name="T32" fmla="*/ 110 w 123"/>
                  <a:gd name="T33" fmla="*/ 87 h 131"/>
                  <a:gd name="T34" fmla="*/ 102 w 123"/>
                  <a:gd name="T35" fmla="*/ 91 h 131"/>
                  <a:gd name="T36" fmla="*/ 101 w 123"/>
                  <a:gd name="T37" fmla="*/ 93 h 131"/>
                  <a:gd name="T38" fmla="*/ 109 w 123"/>
                  <a:gd name="T39" fmla="*/ 90 h 131"/>
                  <a:gd name="T40" fmla="*/ 123 w 123"/>
                  <a:gd name="T41" fmla="*/ 90 h 131"/>
                  <a:gd name="T42" fmla="*/ 79 w 123"/>
                  <a:gd name="T43" fmla="*/ 126 h 131"/>
                  <a:gd name="T44" fmla="*/ 62 w 123"/>
                  <a:gd name="T45" fmla="*/ 115 h 131"/>
                  <a:gd name="T46" fmla="*/ 62 w 123"/>
                  <a:gd name="T47" fmla="*/ 56 h 131"/>
                  <a:gd name="T48" fmla="*/ 67 w 123"/>
                  <a:gd name="T49" fmla="*/ 110 h 131"/>
                  <a:gd name="T50" fmla="*/ 82 w 123"/>
                  <a:gd name="T51" fmla="*/ 123 h 131"/>
                  <a:gd name="T52" fmla="*/ 117 w 123"/>
                  <a:gd name="T53" fmla="*/ 92 h 131"/>
                  <a:gd name="T54" fmla="*/ 102 w 123"/>
                  <a:gd name="T55" fmla="*/ 98 h 131"/>
                  <a:gd name="T56" fmla="*/ 96 w 123"/>
                  <a:gd name="T57" fmla="*/ 92 h 131"/>
                  <a:gd name="T58" fmla="*/ 62 w 123"/>
                  <a:gd name="T59" fmla="*/ 6 h 131"/>
                  <a:gd name="T60" fmla="*/ 35 w 123"/>
                  <a:gd name="T61" fmla="*/ 44 h 131"/>
                  <a:gd name="T62" fmla="*/ 44 w 123"/>
                  <a:gd name="T63" fmla="*/ 61 h 131"/>
                  <a:gd name="T64" fmla="*/ 43 w 123"/>
                  <a:gd name="T65" fmla="*/ 73 h 131"/>
                  <a:gd name="T66" fmla="*/ 36 w 123"/>
                  <a:gd name="T67" fmla="*/ 72 h 131"/>
                  <a:gd name="T68" fmla="*/ 30 w 123"/>
                  <a:gd name="T69" fmla="*/ 63 h 131"/>
                  <a:gd name="T70" fmla="*/ 6 w 123"/>
                  <a:gd name="T71" fmla="*/ 57 h 131"/>
                  <a:gd name="T72" fmla="*/ 13 w 123"/>
                  <a:gd name="T73" fmla="*/ 82 h 131"/>
                  <a:gd name="T74" fmla="*/ 24 w 123"/>
                  <a:gd name="T75" fmla="*/ 87 h 131"/>
                  <a:gd name="T76" fmla="*/ 25 w 123"/>
                  <a:gd name="T77" fmla="*/ 97 h 131"/>
                  <a:gd name="T78" fmla="*/ 12 w 123"/>
                  <a:gd name="T79" fmla="*/ 95 h 131"/>
                  <a:gd name="T80" fmla="*/ 30 w 123"/>
                  <a:gd name="T81" fmla="*/ 125 h 131"/>
                  <a:gd name="T82" fmla="*/ 54 w 123"/>
                  <a:gd name="T83" fmla="*/ 114 h 131"/>
                  <a:gd name="T84" fmla="*/ 59 w 123"/>
                  <a:gd name="T85" fmla="*/ 59 h 131"/>
                  <a:gd name="T86" fmla="*/ 61 w 123"/>
                  <a:gd name="T87" fmla="*/ 115 h 131"/>
                  <a:gd name="T88" fmla="*/ 46 w 123"/>
                  <a:gd name="T89" fmla="*/ 124 h 131"/>
                  <a:gd name="T90" fmla="*/ 10 w 123"/>
                  <a:gd name="T91" fmla="*/ 114 h 131"/>
                  <a:gd name="T92" fmla="*/ 14 w 123"/>
                  <a:gd name="T93" fmla="*/ 90 h 131"/>
                  <a:gd name="T94" fmla="*/ 22 w 123"/>
                  <a:gd name="T95" fmla="*/ 93 h 131"/>
                  <a:gd name="T96" fmla="*/ 22 w 123"/>
                  <a:gd name="T97" fmla="*/ 91 h 131"/>
                  <a:gd name="T98" fmla="*/ 13 w 123"/>
                  <a:gd name="T99" fmla="*/ 87 h 131"/>
                  <a:gd name="T100" fmla="*/ 0 w 123"/>
                  <a:gd name="T101" fmla="*/ 74 h 131"/>
                  <a:gd name="T102" fmla="*/ 4 w 123"/>
                  <a:gd name="T103" fmla="*/ 38 h 131"/>
                  <a:gd name="T104" fmla="*/ 35 w 123"/>
                  <a:gd name="T105" fmla="*/ 62 h 131"/>
                  <a:gd name="T106" fmla="*/ 40 w 123"/>
                  <a:gd name="T107" fmla="*/ 69 h 131"/>
                  <a:gd name="T108" fmla="*/ 40 w 123"/>
                  <a:gd name="T109" fmla="*/ 69 h 131"/>
                  <a:gd name="T110" fmla="*/ 39 w 123"/>
                  <a:gd name="T111" fmla="*/ 63 h 131"/>
                  <a:gd name="T112" fmla="*/ 30 w 123"/>
                  <a:gd name="T113" fmla="*/ 44 h 131"/>
                  <a:gd name="T114" fmla="*/ 59 w 123"/>
                  <a:gd name="T115" fmla="*/ 2 h 131"/>
                  <a:gd name="T116" fmla="*/ 62 w 123"/>
                  <a:gd name="T117" fmla="*/ 6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3" h="131">
                    <a:moveTo>
                      <a:pt x="99" y="87"/>
                    </a:moveTo>
                    <a:cubicBezTo>
                      <a:pt x="102" y="85"/>
                      <a:pt x="105" y="84"/>
                      <a:pt x="108" y="83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9" y="83"/>
                      <a:pt x="110" y="82"/>
                      <a:pt x="111" y="82"/>
                    </a:cubicBezTo>
                    <a:cubicBezTo>
                      <a:pt x="113" y="81"/>
                      <a:pt x="115" y="81"/>
                      <a:pt x="117" y="80"/>
                    </a:cubicBezTo>
                    <a:cubicBezTo>
                      <a:pt x="117" y="77"/>
                      <a:pt x="118" y="75"/>
                      <a:pt x="118" y="73"/>
                    </a:cubicBezTo>
                    <a:cubicBezTo>
                      <a:pt x="118" y="71"/>
                      <a:pt x="118" y="68"/>
                      <a:pt x="118" y="66"/>
                    </a:cubicBezTo>
                    <a:cubicBezTo>
                      <a:pt x="118" y="63"/>
                      <a:pt x="117" y="60"/>
                      <a:pt x="117" y="57"/>
                    </a:cubicBezTo>
                    <a:cubicBezTo>
                      <a:pt x="116" y="52"/>
                      <a:pt x="116" y="48"/>
                      <a:pt x="115" y="43"/>
                    </a:cubicBezTo>
                    <a:cubicBezTo>
                      <a:pt x="114" y="44"/>
                      <a:pt x="113" y="44"/>
                      <a:pt x="112" y="45"/>
                    </a:cubicBezTo>
                    <a:cubicBezTo>
                      <a:pt x="104" y="49"/>
                      <a:pt x="96" y="53"/>
                      <a:pt x="93" y="63"/>
                    </a:cubicBezTo>
                    <a:cubicBezTo>
                      <a:pt x="93" y="64"/>
                      <a:pt x="92" y="67"/>
                      <a:pt x="91" y="69"/>
                    </a:cubicBezTo>
                    <a:cubicBezTo>
                      <a:pt x="90" y="70"/>
                      <a:pt x="89" y="71"/>
                      <a:pt x="87" y="72"/>
                    </a:cubicBezTo>
                    <a:cubicBezTo>
                      <a:pt x="86" y="74"/>
                      <a:pt x="84" y="74"/>
                      <a:pt x="82" y="74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78" y="71"/>
                      <a:pt x="77" y="69"/>
                      <a:pt x="78" y="66"/>
                    </a:cubicBezTo>
                    <a:cubicBezTo>
                      <a:pt x="78" y="64"/>
                      <a:pt x="79" y="62"/>
                      <a:pt x="80" y="61"/>
                    </a:cubicBezTo>
                    <a:cubicBezTo>
                      <a:pt x="80" y="61"/>
                      <a:pt x="80" y="60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1" y="59"/>
                      <a:pt x="82" y="58"/>
                      <a:pt x="83" y="57"/>
                    </a:cubicBezTo>
                    <a:cubicBezTo>
                      <a:pt x="86" y="53"/>
                      <a:pt x="89" y="49"/>
                      <a:pt x="89" y="44"/>
                    </a:cubicBezTo>
                    <a:cubicBezTo>
                      <a:pt x="89" y="39"/>
                      <a:pt x="85" y="34"/>
                      <a:pt x="82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78" y="25"/>
                      <a:pt x="75" y="22"/>
                      <a:pt x="72" y="18"/>
                    </a:cubicBezTo>
                    <a:cubicBezTo>
                      <a:pt x="68" y="14"/>
                      <a:pt x="65" y="11"/>
                      <a:pt x="62" y="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3" y="0"/>
                      <a:pt x="64" y="1"/>
                      <a:pt x="64" y="2"/>
                    </a:cubicBezTo>
                    <a:cubicBezTo>
                      <a:pt x="67" y="6"/>
                      <a:pt x="71" y="11"/>
                      <a:pt x="75" y="15"/>
                    </a:cubicBezTo>
                    <a:cubicBezTo>
                      <a:pt x="79" y="18"/>
                      <a:pt x="82" y="22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9" y="31"/>
                      <a:pt x="94" y="37"/>
                      <a:pt x="93" y="44"/>
                    </a:cubicBezTo>
                    <a:cubicBezTo>
                      <a:pt x="93" y="51"/>
                      <a:pt x="90" y="55"/>
                      <a:pt x="86" y="60"/>
                    </a:cubicBezTo>
                    <a:cubicBezTo>
                      <a:pt x="86" y="61"/>
                      <a:pt x="85" y="62"/>
                      <a:pt x="84" y="63"/>
                    </a:cubicBezTo>
                    <a:cubicBezTo>
                      <a:pt x="84" y="63"/>
                      <a:pt x="84" y="63"/>
                      <a:pt x="84" y="63"/>
                    </a:cubicBezTo>
                    <a:cubicBezTo>
                      <a:pt x="84" y="63"/>
                      <a:pt x="84" y="63"/>
                      <a:pt x="84" y="63"/>
                    </a:cubicBezTo>
                    <a:cubicBezTo>
                      <a:pt x="83" y="64"/>
                      <a:pt x="83" y="66"/>
                      <a:pt x="82" y="67"/>
                    </a:cubicBezTo>
                    <a:cubicBezTo>
                      <a:pt x="82" y="68"/>
                      <a:pt x="82" y="68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4" y="69"/>
                      <a:pt x="84" y="69"/>
                      <a:pt x="85" y="69"/>
                    </a:cubicBezTo>
                    <a:cubicBezTo>
                      <a:pt x="85" y="68"/>
                      <a:pt x="86" y="67"/>
                      <a:pt x="87" y="66"/>
                    </a:cubicBezTo>
                    <a:cubicBezTo>
                      <a:pt x="88" y="65"/>
                      <a:pt x="88" y="63"/>
                      <a:pt x="88" y="62"/>
                    </a:cubicBezTo>
                    <a:cubicBezTo>
                      <a:pt x="92" y="50"/>
                      <a:pt x="101" y="45"/>
                      <a:pt x="110" y="41"/>
                    </a:cubicBezTo>
                    <a:cubicBezTo>
                      <a:pt x="112" y="40"/>
                      <a:pt x="114" y="39"/>
                      <a:pt x="116" y="37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19" y="37"/>
                      <a:pt x="120" y="38"/>
                      <a:pt x="120" y="39"/>
                    </a:cubicBezTo>
                    <a:cubicBezTo>
                      <a:pt x="120" y="45"/>
                      <a:pt x="121" y="50"/>
                      <a:pt x="122" y="56"/>
                    </a:cubicBezTo>
                    <a:cubicBezTo>
                      <a:pt x="122" y="59"/>
                      <a:pt x="123" y="62"/>
                      <a:pt x="123" y="66"/>
                    </a:cubicBezTo>
                    <a:cubicBezTo>
                      <a:pt x="123" y="68"/>
                      <a:pt x="123" y="71"/>
                      <a:pt x="123" y="74"/>
                    </a:cubicBezTo>
                    <a:cubicBezTo>
                      <a:pt x="123" y="76"/>
                      <a:pt x="122" y="79"/>
                      <a:pt x="121" y="82"/>
                    </a:cubicBezTo>
                    <a:cubicBezTo>
                      <a:pt x="121" y="82"/>
                      <a:pt x="121" y="83"/>
                      <a:pt x="120" y="83"/>
                    </a:cubicBezTo>
                    <a:cubicBezTo>
                      <a:pt x="118" y="85"/>
                      <a:pt x="115" y="86"/>
                      <a:pt x="112" y="87"/>
                    </a:cubicBezTo>
                    <a:cubicBezTo>
                      <a:pt x="111" y="87"/>
                      <a:pt x="111" y="87"/>
                      <a:pt x="110" y="87"/>
                    </a:cubicBezTo>
                    <a:cubicBezTo>
                      <a:pt x="110" y="87"/>
                      <a:pt x="110" y="87"/>
                      <a:pt x="110" y="87"/>
                    </a:cubicBezTo>
                    <a:cubicBezTo>
                      <a:pt x="110" y="87"/>
                      <a:pt x="110" y="87"/>
                      <a:pt x="110" y="87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107" y="89"/>
                      <a:pt x="104" y="90"/>
                      <a:pt x="102" y="91"/>
                    </a:cubicBezTo>
                    <a:cubicBezTo>
                      <a:pt x="102" y="91"/>
                      <a:pt x="102" y="91"/>
                      <a:pt x="102" y="91"/>
                    </a:cubicBezTo>
                    <a:cubicBezTo>
                      <a:pt x="101" y="91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2" y="93"/>
                    </a:cubicBezTo>
                    <a:cubicBezTo>
                      <a:pt x="102" y="93"/>
                      <a:pt x="102" y="93"/>
                      <a:pt x="102" y="93"/>
                    </a:cubicBezTo>
                    <a:cubicBezTo>
                      <a:pt x="104" y="93"/>
                      <a:pt x="107" y="92"/>
                      <a:pt x="109" y="90"/>
                    </a:cubicBezTo>
                    <a:cubicBezTo>
                      <a:pt x="113" y="88"/>
                      <a:pt x="116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2" y="87"/>
                      <a:pt x="123" y="88"/>
                      <a:pt x="123" y="90"/>
                    </a:cubicBezTo>
                    <a:cubicBezTo>
                      <a:pt x="121" y="99"/>
                      <a:pt x="118" y="107"/>
                      <a:pt x="113" y="114"/>
                    </a:cubicBezTo>
                    <a:cubicBezTo>
                      <a:pt x="109" y="121"/>
                      <a:pt x="103" y="126"/>
                      <a:pt x="95" y="129"/>
                    </a:cubicBezTo>
                    <a:cubicBezTo>
                      <a:pt x="92" y="131"/>
                      <a:pt x="89" y="131"/>
                      <a:pt x="87" y="130"/>
                    </a:cubicBezTo>
                    <a:cubicBezTo>
                      <a:pt x="84" y="130"/>
                      <a:pt x="82" y="128"/>
                      <a:pt x="79" y="126"/>
                    </a:cubicBezTo>
                    <a:cubicBezTo>
                      <a:pt x="79" y="126"/>
                      <a:pt x="78" y="125"/>
                      <a:pt x="77" y="124"/>
                    </a:cubicBezTo>
                    <a:cubicBezTo>
                      <a:pt x="74" y="122"/>
                      <a:pt x="72" y="120"/>
                      <a:pt x="68" y="119"/>
                    </a:cubicBezTo>
                    <a:cubicBezTo>
                      <a:pt x="68" y="119"/>
                      <a:pt x="67" y="119"/>
                      <a:pt x="67" y="119"/>
                    </a:cubicBezTo>
                    <a:cubicBezTo>
                      <a:pt x="64" y="119"/>
                      <a:pt x="62" y="119"/>
                      <a:pt x="62" y="115"/>
                    </a:cubicBezTo>
                    <a:cubicBezTo>
                      <a:pt x="62" y="110"/>
                      <a:pt x="62" y="110"/>
                      <a:pt x="62" y="110"/>
                    </a:cubicBezTo>
                    <a:cubicBezTo>
                      <a:pt x="62" y="106"/>
                      <a:pt x="62" y="103"/>
                      <a:pt x="62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63" y="56"/>
                      <a:pt x="64" y="57"/>
                      <a:pt x="64" y="59"/>
                    </a:cubicBezTo>
                    <a:cubicBezTo>
                      <a:pt x="64" y="68"/>
                      <a:pt x="65" y="76"/>
                      <a:pt x="65" y="84"/>
                    </a:cubicBezTo>
                    <a:cubicBezTo>
                      <a:pt x="66" y="92"/>
                      <a:pt x="66" y="100"/>
                      <a:pt x="67" y="110"/>
                    </a:cubicBezTo>
                    <a:cubicBezTo>
                      <a:pt x="67" y="114"/>
                      <a:pt x="67" y="114"/>
                      <a:pt x="67" y="114"/>
                    </a:cubicBezTo>
                    <a:cubicBezTo>
                      <a:pt x="68" y="114"/>
                      <a:pt x="68" y="114"/>
                      <a:pt x="69" y="114"/>
                    </a:cubicBezTo>
                    <a:cubicBezTo>
                      <a:pt x="74" y="115"/>
                      <a:pt x="77" y="118"/>
                      <a:pt x="80" y="121"/>
                    </a:cubicBezTo>
                    <a:cubicBezTo>
                      <a:pt x="81" y="121"/>
                      <a:pt x="82" y="122"/>
                      <a:pt x="82" y="123"/>
                    </a:cubicBezTo>
                    <a:cubicBezTo>
                      <a:pt x="84" y="124"/>
                      <a:pt x="86" y="125"/>
                      <a:pt x="88" y="126"/>
                    </a:cubicBezTo>
                    <a:cubicBezTo>
                      <a:pt x="89" y="126"/>
                      <a:pt x="91" y="126"/>
                      <a:pt x="93" y="125"/>
                    </a:cubicBezTo>
                    <a:cubicBezTo>
                      <a:pt x="100" y="122"/>
                      <a:pt x="105" y="117"/>
                      <a:pt x="109" y="111"/>
                    </a:cubicBezTo>
                    <a:cubicBezTo>
                      <a:pt x="113" y="106"/>
                      <a:pt x="116" y="99"/>
                      <a:pt x="117" y="92"/>
                    </a:cubicBezTo>
                    <a:cubicBezTo>
                      <a:pt x="115" y="92"/>
                      <a:pt x="113" y="94"/>
                      <a:pt x="111" y="95"/>
                    </a:cubicBezTo>
                    <a:cubicBezTo>
                      <a:pt x="108" y="96"/>
                      <a:pt x="106" y="98"/>
                      <a:pt x="10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1" y="98"/>
                      <a:pt x="99" y="98"/>
                      <a:pt x="98" y="97"/>
                    </a:cubicBezTo>
                    <a:cubicBezTo>
                      <a:pt x="97" y="97"/>
                      <a:pt x="97" y="96"/>
                      <a:pt x="96" y="95"/>
                    </a:cubicBezTo>
                    <a:cubicBezTo>
                      <a:pt x="96" y="94"/>
                      <a:pt x="96" y="93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90"/>
                      <a:pt x="97" y="88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62" y="6"/>
                    </a:moveTo>
                    <a:cubicBezTo>
                      <a:pt x="58" y="11"/>
                      <a:pt x="55" y="14"/>
                      <a:pt x="51" y="18"/>
                    </a:cubicBezTo>
                    <a:cubicBezTo>
                      <a:pt x="48" y="22"/>
                      <a:pt x="45" y="25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38" y="34"/>
                      <a:pt x="34" y="39"/>
                      <a:pt x="35" y="44"/>
                    </a:cubicBezTo>
                    <a:cubicBezTo>
                      <a:pt x="35" y="49"/>
                      <a:pt x="38" y="53"/>
                      <a:pt x="41" y="57"/>
                    </a:cubicBezTo>
                    <a:cubicBezTo>
                      <a:pt x="41" y="58"/>
                      <a:pt x="42" y="59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3" y="61"/>
                      <a:pt x="44" y="61"/>
                    </a:cubicBezTo>
                    <a:cubicBezTo>
                      <a:pt x="44" y="62"/>
                      <a:pt x="45" y="64"/>
                      <a:pt x="46" y="66"/>
                    </a:cubicBezTo>
                    <a:cubicBezTo>
                      <a:pt x="46" y="69"/>
                      <a:pt x="45" y="71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2" y="73"/>
                      <a:pt x="42" y="74"/>
                      <a:pt x="41" y="74"/>
                    </a:cubicBezTo>
                    <a:cubicBezTo>
                      <a:pt x="39" y="74"/>
                      <a:pt x="37" y="74"/>
                      <a:pt x="36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35" y="71"/>
                      <a:pt x="33" y="70"/>
                      <a:pt x="33" y="69"/>
                    </a:cubicBezTo>
                    <a:cubicBezTo>
                      <a:pt x="31" y="67"/>
                      <a:pt x="30" y="64"/>
                      <a:pt x="30" y="63"/>
                    </a:cubicBezTo>
                    <a:cubicBezTo>
                      <a:pt x="28" y="53"/>
                      <a:pt x="19" y="49"/>
                      <a:pt x="11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4"/>
                      <a:pt x="9" y="44"/>
                      <a:pt x="8" y="43"/>
                    </a:cubicBezTo>
                    <a:cubicBezTo>
                      <a:pt x="8" y="48"/>
                      <a:pt x="7" y="52"/>
                      <a:pt x="6" y="57"/>
                    </a:cubicBezTo>
                    <a:cubicBezTo>
                      <a:pt x="6" y="60"/>
                      <a:pt x="5" y="63"/>
                      <a:pt x="5" y="66"/>
                    </a:cubicBezTo>
                    <a:cubicBezTo>
                      <a:pt x="5" y="68"/>
                      <a:pt x="5" y="71"/>
                      <a:pt x="5" y="73"/>
                    </a:cubicBezTo>
                    <a:cubicBezTo>
                      <a:pt x="5" y="75"/>
                      <a:pt x="6" y="77"/>
                      <a:pt x="6" y="80"/>
                    </a:cubicBezTo>
                    <a:cubicBezTo>
                      <a:pt x="8" y="81"/>
                      <a:pt x="10" y="81"/>
                      <a:pt x="13" y="82"/>
                    </a:cubicBezTo>
                    <a:cubicBezTo>
                      <a:pt x="13" y="82"/>
                      <a:pt x="14" y="83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9" y="84"/>
                      <a:pt x="22" y="85"/>
                      <a:pt x="24" y="87"/>
                    </a:cubicBezTo>
                    <a:cubicBezTo>
                      <a:pt x="24" y="87"/>
                      <a:pt x="24" y="87"/>
                      <a:pt x="25" y="87"/>
                    </a:cubicBezTo>
                    <a:cubicBezTo>
                      <a:pt x="26" y="89"/>
                      <a:pt x="27" y="90"/>
                      <a:pt x="27" y="92"/>
                    </a:cubicBezTo>
                    <a:cubicBezTo>
                      <a:pt x="27" y="93"/>
                      <a:pt x="27" y="94"/>
                      <a:pt x="27" y="95"/>
                    </a:cubicBezTo>
                    <a:cubicBezTo>
                      <a:pt x="27" y="96"/>
                      <a:pt x="26" y="97"/>
                      <a:pt x="25" y="97"/>
                    </a:cubicBezTo>
                    <a:cubicBezTo>
                      <a:pt x="25" y="97"/>
                      <a:pt x="25" y="97"/>
                      <a:pt x="25" y="97"/>
                    </a:cubicBezTo>
                    <a:cubicBezTo>
                      <a:pt x="24" y="98"/>
                      <a:pt x="22" y="98"/>
                      <a:pt x="21" y="98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17" y="98"/>
                      <a:pt x="15" y="96"/>
                      <a:pt x="12" y="95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0" y="93"/>
                      <a:pt x="8" y="92"/>
                      <a:pt x="6" y="92"/>
                    </a:cubicBezTo>
                    <a:cubicBezTo>
                      <a:pt x="7" y="99"/>
                      <a:pt x="10" y="106"/>
                      <a:pt x="14" y="111"/>
                    </a:cubicBezTo>
                    <a:cubicBezTo>
                      <a:pt x="18" y="117"/>
                      <a:pt x="23" y="122"/>
                      <a:pt x="30" y="125"/>
                    </a:cubicBezTo>
                    <a:cubicBezTo>
                      <a:pt x="33" y="126"/>
                      <a:pt x="34" y="126"/>
                      <a:pt x="36" y="126"/>
                    </a:cubicBezTo>
                    <a:cubicBezTo>
                      <a:pt x="37" y="125"/>
                      <a:pt x="39" y="124"/>
                      <a:pt x="41" y="123"/>
                    </a:cubicBezTo>
                    <a:cubicBezTo>
                      <a:pt x="42" y="122"/>
                      <a:pt x="42" y="121"/>
                      <a:pt x="43" y="121"/>
                    </a:cubicBezTo>
                    <a:cubicBezTo>
                      <a:pt x="46" y="118"/>
                      <a:pt x="49" y="115"/>
                      <a:pt x="54" y="114"/>
                    </a:cubicBezTo>
                    <a:cubicBezTo>
                      <a:pt x="55" y="114"/>
                      <a:pt x="56" y="114"/>
                      <a:pt x="56" y="114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7" y="100"/>
                      <a:pt x="57" y="92"/>
                      <a:pt x="58" y="84"/>
                    </a:cubicBezTo>
                    <a:cubicBezTo>
                      <a:pt x="58" y="76"/>
                      <a:pt x="59" y="68"/>
                      <a:pt x="59" y="59"/>
                    </a:cubicBezTo>
                    <a:cubicBezTo>
                      <a:pt x="59" y="57"/>
                      <a:pt x="60" y="56"/>
                      <a:pt x="62" y="56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1" y="103"/>
                      <a:pt x="61" y="106"/>
                      <a:pt x="61" y="110"/>
                    </a:cubicBezTo>
                    <a:cubicBezTo>
                      <a:pt x="61" y="115"/>
                      <a:pt x="61" y="115"/>
                      <a:pt x="61" y="115"/>
                    </a:cubicBezTo>
                    <a:cubicBezTo>
                      <a:pt x="61" y="119"/>
                      <a:pt x="59" y="119"/>
                      <a:pt x="56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56" y="119"/>
                      <a:pt x="55" y="119"/>
                      <a:pt x="55" y="119"/>
                    </a:cubicBezTo>
                    <a:cubicBezTo>
                      <a:pt x="51" y="120"/>
                      <a:pt x="49" y="122"/>
                      <a:pt x="46" y="124"/>
                    </a:cubicBezTo>
                    <a:cubicBezTo>
                      <a:pt x="45" y="125"/>
                      <a:pt x="45" y="126"/>
                      <a:pt x="44" y="126"/>
                    </a:cubicBezTo>
                    <a:cubicBezTo>
                      <a:pt x="41" y="128"/>
                      <a:pt x="39" y="130"/>
                      <a:pt x="37" y="130"/>
                    </a:cubicBezTo>
                    <a:cubicBezTo>
                      <a:pt x="34" y="131"/>
                      <a:pt x="32" y="131"/>
                      <a:pt x="28" y="129"/>
                    </a:cubicBezTo>
                    <a:cubicBezTo>
                      <a:pt x="21" y="126"/>
                      <a:pt x="15" y="121"/>
                      <a:pt x="10" y="114"/>
                    </a:cubicBezTo>
                    <a:cubicBezTo>
                      <a:pt x="5" y="107"/>
                      <a:pt x="2" y="99"/>
                      <a:pt x="0" y="90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0" y="88"/>
                      <a:pt x="1" y="87"/>
                      <a:pt x="2" y="87"/>
                    </a:cubicBezTo>
                    <a:cubicBezTo>
                      <a:pt x="7" y="87"/>
                      <a:pt x="10" y="88"/>
                      <a:pt x="14" y="90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17" y="92"/>
                      <a:pt x="19" y="93"/>
                      <a:pt x="21" y="93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2"/>
                    </a:cubicBezTo>
                    <a:cubicBezTo>
                      <a:pt x="22" y="92"/>
                      <a:pt x="22" y="92"/>
                      <a:pt x="22" y="91"/>
                    </a:cubicBezTo>
                    <a:cubicBezTo>
                      <a:pt x="21" y="91"/>
                      <a:pt x="21" y="91"/>
                      <a:pt x="21" y="91"/>
                    </a:cubicBezTo>
                    <a:cubicBezTo>
                      <a:pt x="19" y="90"/>
                      <a:pt x="17" y="89"/>
                      <a:pt x="14" y="88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3" y="87"/>
                      <a:pt x="12" y="87"/>
                      <a:pt x="11" y="87"/>
                    </a:cubicBezTo>
                    <a:cubicBezTo>
                      <a:pt x="8" y="86"/>
                      <a:pt x="5" y="85"/>
                      <a:pt x="3" y="83"/>
                    </a:cubicBezTo>
                    <a:cubicBezTo>
                      <a:pt x="2" y="83"/>
                      <a:pt x="2" y="82"/>
                      <a:pt x="2" y="82"/>
                    </a:cubicBezTo>
                    <a:cubicBezTo>
                      <a:pt x="1" y="79"/>
                      <a:pt x="1" y="76"/>
                      <a:pt x="0" y="74"/>
                    </a:cubicBezTo>
                    <a:cubicBezTo>
                      <a:pt x="0" y="71"/>
                      <a:pt x="0" y="68"/>
                      <a:pt x="0" y="66"/>
                    </a:cubicBezTo>
                    <a:cubicBezTo>
                      <a:pt x="1" y="62"/>
                      <a:pt x="1" y="59"/>
                      <a:pt x="2" y="56"/>
                    </a:cubicBezTo>
                    <a:cubicBezTo>
                      <a:pt x="2" y="50"/>
                      <a:pt x="3" y="45"/>
                      <a:pt x="3" y="39"/>
                    </a:cubicBezTo>
                    <a:cubicBezTo>
                      <a:pt x="3" y="39"/>
                      <a:pt x="3" y="39"/>
                      <a:pt x="4" y="38"/>
                    </a:cubicBezTo>
                    <a:cubicBezTo>
                      <a:pt x="4" y="37"/>
                      <a:pt x="6" y="37"/>
                      <a:pt x="7" y="37"/>
                    </a:cubicBezTo>
                    <a:cubicBezTo>
                      <a:pt x="9" y="38"/>
                      <a:pt x="11" y="40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23" y="45"/>
                      <a:pt x="32" y="50"/>
                      <a:pt x="35" y="62"/>
                    </a:cubicBezTo>
                    <a:cubicBezTo>
                      <a:pt x="35" y="63"/>
                      <a:pt x="36" y="64"/>
                      <a:pt x="37" y="66"/>
                    </a:cubicBezTo>
                    <a:cubicBezTo>
                      <a:pt x="37" y="67"/>
                      <a:pt x="38" y="68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8"/>
                      <a:pt x="41" y="68"/>
                      <a:pt x="41" y="67"/>
                    </a:cubicBezTo>
                    <a:cubicBezTo>
                      <a:pt x="41" y="66"/>
                      <a:pt x="40" y="64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2"/>
                      <a:pt x="38" y="61"/>
                      <a:pt x="37" y="60"/>
                    </a:cubicBezTo>
                    <a:cubicBezTo>
                      <a:pt x="33" y="55"/>
                      <a:pt x="30" y="51"/>
                      <a:pt x="30" y="44"/>
                    </a:cubicBezTo>
                    <a:cubicBezTo>
                      <a:pt x="30" y="37"/>
                      <a:pt x="34" y="31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2"/>
                      <a:pt x="45" y="19"/>
                      <a:pt x="48" y="15"/>
                    </a:cubicBezTo>
                    <a:cubicBezTo>
                      <a:pt x="52" y="11"/>
                      <a:pt x="56" y="6"/>
                      <a:pt x="59" y="2"/>
                    </a:cubicBezTo>
                    <a:cubicBezTo>
                      <a:pt x="59" y="1"/>
                      <a:pt x="60" y="1"/>
                      <a:pt x="60" y="0"/>
                    </a:cubicBezTo>
                    <a:cubicBezTo>
                      <a:pt x="61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6" name="Freeform 220"/>
              <p:cNvSpPr>
                <a:spLocks noEditPoints="1"/>
              </p:cNvSpPr>
              <p:nvPr/>
            </p:nvSpPr>
            <p:spPr bwMode="auto">
              <a:xfrm>
                <a:off x="6700838" y="2527300"/>
                <a:ext cx="28575" cy="100013"/>
              </a:xfrm>
              <a:custGeom>
                <a:avLst/>
                <a:gdLst>
                  <a:gd name="T0" fmla="*/ 7 w 13"/>
                  <a:gd name="T1" fmla="*/ 0 h 44"/>
                  <a:gd name="T2" fmla="*/ 11 w 13"/>
                  <a:gd name="T3" fmla="*/ 0 h 44"/>
                  <a:gd name="T4" fmla="*/ 13 w 13"/>
                  <a:gd name="T5" fmla="*/ 3 h 44"/>
                  <a:gd name="T6" fmla="*/ 13 w 13"/>
                  <a:gd name="T7" fmla="*/ 42 h 44"/>
                  <a:gd name="T8" fmla="*/ 11 w 13"/>
                  <a:gd name="T9" fmla="*/ 44 h 44"/>
                  <a:gd name="T10" fmla="*/ 7 w 13"/>
                  <a:gd name="T11" fmla="*/ 44 h 44"/>
                  <a:gd name="T12" fmla="*/ 7 w 13"/>
                  <a:gd name="T13" fmla="*/ 39 h 44"/>
                  <a:gd name="T14" fmla="*/ 8 w 13"/>
                  <a:gd name="T15" fmla="*/ 39 h 44"/>
                  <a:gd name="T16" fmla="*/ 8 w 13"/>
                  <a:gd name="T17" fmla="*/ 5 h 44"/>
                  <a:gd name="T18" fmla="*/ 7 w 13"/>
                  <a:gd name="T19" fmla="*/ 5 h 44"/>
                  <a:gd name="T20" fmla="*/ 7 w 13"/>
                  <a:gd name="T21" fmla="*/ 0 h 44"/>
                  <a:gd name="T22" fmla="*/ 2 w 13"/>
                  <a:gd name="T23" fmla="*/ 0 h 44"/>
                  <a:gd name="T24" fmla="*/ 7 w 13"/>
                  <a:gd name="T25" fmla="*/ 0 h 44"/>
                  <a:gd name="T26" fmla="*/ 7 w 13"/>
                  <a:gd name="T27" fmla="*/ 5 h 44"/>
                  <a:gd name="T28" fmla="*/ 5 w 13"/>
                  <a:gd name="T29" fmla="*/ 5 h 44"/>
                  <a:gd name="T30" fmla="*/ 5 w 13"/>
                  <a:gd name="T31" fmla="*/ 39 h 44"/>
                  <a:gd name="T32" fmla="*/ 7 w 13"/>
                  <a:gd name="T33" fmla="*/ 39 h 44"/>
                  <a:gd name="T34" fmla="*/ 7 w 13"/>
                  <a:gd name="T35" fmla="*/ 44 h 44"/>
                  <a:gd name="T36" fmla="*/ 2 w 13"/>
                  <a:gd name="T37" fmla="*/ 44 h 44"/>
                  <a:gd name="T38" fmla="*/ 0 w 13"/>
                  <a:gd name="T39" fmla="*/ 42 h 44"/>
                  <a:gd name="T40" fmla="*/ 0 w 13"/>
                  <a:gd name="T41" fmla="*/ 3 h 44"/>
                  <a:gd name="T42" fmla="*/ 2 w 13"/>
                  <a:gd name="T4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44">
                    <a:moveTo>
                      <a:pt x="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3" y="3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3"/>
                      <a:pt x="12" y="44"/>
                      <a:pt x="11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4"/>
                      <a:pt x="0" y="43"/>
                      <a:pt x="0" y="4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7" name="Freeform 222"/>
              <p:cNvSpPr>
                <a:spLocks noEditPoints="1"/>
              </p:cNvSpPr>
              <p:nvPr/>
            </p:nvSpPr>
            <p:spPr bwMode="auto">
              <a:xfrm>
                <a:off x="9556750" y="2965450"/>
                <a:ext cx="139700" cy="203200"/>
              </a:xfrm>
              <a:custGeom>
                <a:avLst/>
                <a:gdLst>
                  <a:gd name="T0" fmla="*/ 54 w 62"/>
                  <a:gd name="T1" fmla="*/ 21 h 90"/>
                  <a:gd name="T2" fmla="*/ 45 w 62"/>
                  <a:gd name="T3" fmla="*/ 21 h 90"/>
                  <a:gd name="T4" fmla="*/ 43 w 62"/>
                  <a:gd name="T5" fmla="*/ 18 h 90"/>
                  <a:gd name="T6" fmla="*/ 43 w 62"/>
                  <a:gd name="T7" fmla="*/ 17 h 90"/>
                  <a:gd name="T8" fmla="*/ 49 w 62"/>
                  <a:gd name="T9" fmla="*/ 5 h 90"/>
                  <a:gd name="T10" fmla="*/ 34 w 62"/>
                  <a:gd name="T11" fmla="*/ 5 h 90"/>
                  <a:gd name="T12" fmla="*/ 32 w 62"/>
                  <a:gd name="T13" fmla="*/ 5 h 90"/>
                  <a:gd name="T14" fmla="*/ 32 w 62"/>
                  <a:gd name="T15" fmla="*/ 5 h 90"/>
                  <a:gd name="T16" fmla="*/ 32 w 62"/>
                  <a:gd name="T17" fmla="*/ 0 h 90"/>
                  <a:gd name="T18" fmla="*/ 32 w 62"/>
                  <a:gd name="T19" fmla="*/ 0 h 90"/>
                  <a:gd name="T20" fmla="*/ 34 w 62"/>
                  <a:gd name="T21" fmla="*/ 0 h 90"/>
                  <a:gd name="T22" fmla="*/ 53 w 62"/>
                  <a:gd name="T23" fmla="*/ 0 h 90"/>
                  <a:gd name="T24" fmla="*/ 53 w 62"/>
                  <a:gd name="T25" fmla="*/ 0 h 90"/>
                  <a:gd name="T26" fmla="*/ 54 w 62"/>
                  <a:gd name="T27" fmla="*/ 1 h 90"/>
                  <a:gd name="T28" fmla="*/ 55 w 62"/>
                  <a:gd name="T29" fmla="*/ 4 h 90"/>
                  <a:gd name="T30" fmla="*/ 49 w 62"/>
                  <a:gd name="T31" fmla="*/ 16 h 90"/>
                  <a:gd name="T32" fmla="*/ 59 w 62"/>
                  <a:gd name="T33" fmla="*/ 16 h 90"/>
                  <a:gd name="T34" fmla="*/ 59 w 62"/>
                  <a:gd name="T35" fmla="*/ 16 h 90"/>
                  <a:gd name="T36" fmla="*/ 61 w 62"/>
                  <a:gd name="T37" fmla="*/ 17 h 90"/>
                  <a:gd name="T38" fmla="*/ 61 w 62"/>
                  <a:gd name="T39" fmla="*/ 20 h 90"/>
                  <a:gd name="T40" fmla="*/ 32 w 62"/>
                  <a:gd name="T41" fmla="*/ 55 h 90"/>
                  <a:gd name="T42" fmla="*/ 32 w 62"/>
                  <a:gd name="T43" fmla="*/ 48 h 90"/>
                  <a:gd name="T44" fmla="*/ 54 w 62"/>
                  <a:gd name="T45" fmla="*/ 21 h 90"/>
                  <a:gd name="T46" fmla="*/ 32 w 62"/>
                  <a:gd name="T47" fmla="*/ 5 h 90"/>
                  <a:gd name="T48" fmla="*/ 25 w 62"/>
                  <a:gd name="T49" fmla="*/ 5 h 90"/>
                  <a:gd name="T50" fmla="*/ 10 w 62"/>
                  <a:gd name="T51" fmla="*/ 36 h 90"/>
                  <a:gd name="T52" fmla="*/ 22 w 62"/>
                  <a:gd name="T53" fmla="*/ 36 h 90"/>
                  <a:gd name="T54" fmla="*/ 24 w 62"/>
                  <a:gd name="T55" fmla="*/ 39 h 90"/>
                  <a:gd name="T56" fmla="*/ 24 w 62"/>
                  <a:gd name="T57" fmla="*/ 40 h 90"/>
                  <a:gd name="T58" fmla="*/ 10 w 62"/>
                  <a:gd name="T59" fmla="*/ 74 h 90"/>
                  <a:gd name="T60" fmla="*/ 32 w 62"/>
                  <a:gd name="T61" fmla="*/ 48 h 90"/>
                  <a:gd name="T62" fmla="*/ 32 w 62"/>
                  <a:gd name="T63" fmla="*/ 55 h 90"/>
                  <a:gd name="T64" fmla="*/ 4 w 62"/>
                  <a:gd name="T65" fmla="*/ 89 h 90"/>
                  <a:gd name="T66" fmla="*/ 4 w 62"/>
                  <a:gd name="T67" fmla="*/ 89 h 90"/>
                  <a:gd name="T68" fmla="*/ 2 w 62"/>
                  <a:gd name="T69" fmla="*/ 90 h 90"/>
                  <a:gd name="T70" fmla="*/ 0 w 62"/>
                  <a:gd name="T71" fmla="*/ 87 h 90"/>
                  <a:gd name="T72" fmla="*/ 18 w 62"/>
                  <a:gd name="T73" fmla="*/ 41 h 90"/>
                  <a:gd name="T74" fmla="*/ 6 w 62"/>
                  <a:gd name="T75" fmla="*/ 41 h 90"/>
                  <a:gd name="T76" fmla="*/ 6 w 62"/>
                  <a:gd name="T77" fmla="*/ 41 h 90"/>
                  <a:gd name="T78" fmla="*/ 5 w 62"/>
                  <a:gd name="T79" fmla="*/ 41 h 90"/>
                  <a:gd name="T80" fmla="*/ 4 w 62"/>
                  <a:gd name="T81" fmla="*/ 38 h 90"/>
                  <a:gd name="T82" fmla="*/ 22 w 62"/>
                  <a:gd name="T83" fmla="*/ 2 h 90"/>
                  <a:gd name="T84" fmla="*/ 24 w 62"/>
                  <a:gd name="T85" fmla="*/ 0 h 90"/>
                  <a:gd name="T86" fmla="*/ 32 w 62"/>
                  <a:gd name="T87" fmla="*/ 0 h 90"/>
                  <a:gd name="T88" fmla="*/ 32 w 62"/>
                  <a:gd name="T89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" h="90">
                    <a:moveTo>
                      <a:pt x="54" y="21"/>
                    </a:moveTo>
                    <a:cubicBezTo>
                      <a:pt x="45" y="21"/>
                      <a:pt x="45" y="21"/>
                      <a:pt x="45" y="21"/>
                    </a:cubicBezTo>
                    <a:cubicBezTo>
                      <a:pt x="44" y="21"/>
                      <a:pt x="43" y="20"/>
                      <a:pt x="43" y="18"/>
                    </a:cubicBezTo>
                    <a:cubicBezTo>
                      <a:pt x="43" y="18"/>
                      <a:pt x="43" y="18"/>
                      <a:pt x="43" y="17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4" y="0"/>
                      <a:pt x="54" y="1"/>
                    </a:cubicBezTo>
                    <a:cubicBezTo>
                      <a:pt x="55" y="1"/>
                      <a:pt x="56" y="3"/>
                      <a:pt x="55" y="4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0" y="16"/>
                      <a:pt x="60" y="16"/>
                      <a:pt x="61" y="17"/>
                    </a:cubicBezTo>
                    <a:cubicBezTo>
                      <a:pt x="62" y="17"/>
                      <a:pt x="62" y="19"/>
                      <a:pt x="61" y="20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54" y="21"/>
                    </a:lnTo>
                    <a:close/>
                    <a:moveTo>
                      <a:pt x="32" y="5"/>
                    </a:moveTo>
                    <a:cubicBezTo>
                      <a:pt x="25" y="5"/>
                      <a:pt x="25" y="5"/>
                      <a:pt x="25" y="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7"/>
                      <a:pt x="24" y="39"/>
                    </a:cubicBezTo>
                    <a:cubicBezTo>
                      <a:pt x="24" y="39"/>
                      <a:pt x="24" y="39"/>
                      <a:pt x="24" y="40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4" y="90"/>
                      <a:pt x="2" y="90"/>
                      <a:pt x="2" y="90"/>
                    </a:cubicBezTo>
                    <a:cubicBezTo>
                      <a:pt x="0" y="90"/>
                      <a:pt x="0" y="88"/>
                      <a:pt x="0" y="8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5" y="41"/>
                    </a:cubicBezTo>
                    <a:cubicBezTo>
                      <a:pt x="4" y="40"/>
                      <a:pt x="4" y="39"/>
                      <a:pt x="4" y="38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3" y="0"/>
                      <a:pt x="24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8" name="Freeform 223"/>
              <p:cNvSpPr>
                <a:spLocks noEditPoints="1"/>
              </p:cNvSpPr>
              <p:nvPr/>
            </p:nvSpPr>
            <p:spPr bwMode="auto">
              <a:xfrm>
                <a:off x="9482138" y="2736850"/>
                <a:ext cx="366713" cy="228600"/>
              </a:xfrm>
              <a:custGeom>
                <a:avLst/>
                <a:gdLst>
                  <a:gd name="T0" fmla="*/ 81 w 162"/>
                  <a:gd name="T1" fmla="*/ 96 h 101"/>
                  <a:gd name="T2" fmla="*/ 89 w 162"/>
                  <a:gd name="T3" fmla="*/ 96 h 101"/>
                  <a:gd name="T4" fmla="*/ 131 w 162"/>
                  <a:gd name="T5" fmla="*/ 96 h 101"/>
                  <a:gd name="T6" fmla="*/ 149 w 162"/>
                  <a:gd name="T7" fmla="*/ 89 h 101"/>
                  <a:gd name="T8" fmla="*/ 157 w 162"/>
                  <a:gd name="T9" fmla="*/ 71 h 101"/>
                  <a:gd name="T10" fmla="*/ 149 w 162"/>
                  <a:gd name="T11" fmla="*/ 53 h 101"/>
                  <a:gd name="T12" fmla="*/ 131 w 162"/>
                  <a:gd name="T13" fmla="*/ 45 h 101"/>
                  <a:gd name="T14" fmla="*/ 123 w 162"/>
                  <a:gd name="T15" fmla="*/ 47 h 101"/>
                  <a:gd name="T16" fmla="*/ 115 w 162"/>
                  <a:gd name="T17" fmla="*/ 51 h 101"/>
                  <a:gd name="T18" fmla="*/ 112 w 162"/>
                  <a:gd name="T19" fmla="*/ 51 h 101"/>
                  <a:gd name="T20" fmla="*/ 111 w 162"/>
                  <a:gd name="T21" fmla="*/ 49 h 101"/>
                  <a:gd name="T22" fmla="*/ 97 w 162"/>
                  <a:gd name="T23" fmla="*/ 18 h 101"/>
                  <a:gd name="T24" fmla="*/ 81 w 162"/>
                  <a:gd name="T25" fmla="*/ 7 h 101"/>
                  <a:gd name="T26" fmla="*/ 81 w 162"/>
                  <a:gd name="T27" fmla="*/ 2 h 101"/>
                  <a:gd name="T28" fmla="*/ 101 w 162"/>
                  <a:gd name="T29" fmla="*/ 14 h 101"/>
                  <a:gd name="T30" fmla="*/ 116 w 162"/>
                  <a:gd name="T31" fmla="*/ 45 h 101"/>
                  <a:gd name="T32" fmla="*/ 121 w 162"/>
                  <a:gd name="T33" fmla="*/ 42 h 101"/>
                  <a:gd name="T34" fmla="*/ 131 w 162"/>
                  <a:gd name="T35" fmla="*/ 41 h 101"/>
                  <a:gd name="T36" fmla="*/ 153 w 162"/>
                  <a:gd name="T37" fmla="*/ 49 h 101"/>
                  <a:gd name="T38" fmla="*/ 162 w 162"/>
                  <a:gd name="T39" fmla="*/ 71 h 101"/>
                  <a:gd name="T40" fmla="*/ 153 w 162"/>
                  <a:gd name="T41" fmla="*/ 92 h 101"/>
                  <a:gd name="T42" fmla="*/ 131 w 162"/>
                  <a:gd name="T43" fmla="*/ 101 h 101"/>
                  <a:gd name="T44" fmla="*/ 89 w 162"/>
                  <a:gd name="T45" fmla="*/ 101 h 101"/>
                  <a:gd name="T46" fmla="*/ 81 w 162"/>
                  <a:gd name="T47" fmla="*/ 101 h 101"/>
                  <a:gd name="T48" fmla="*/ 81 w 162"/>
                  <a:gd name="T49" fmla="*/ 96 h 101"/>
                  <a:gd name="T50" fmla="*/ 5 w 162"/>
                  <a:gd name="T51" fmla="*/ 82 h 101"/>
                  <a:gd name="T52" fmla="*/ 9 w 162"/>
                  <a:gd name="T53" fmla="*/ 92 h 101"/>
                  <a:gd name="T54" fmla="*/ 19 w 162"/>
                  <a:gd name="T55" fmla="*/ 96 h 101"/>
                  <a:gd name="T56" fmla="*/ 59 w 162"/>
                  <a:gd name="T57" fmla="*/ 96 h 101"/>
                  <a:gd name="T58" fmla="*/ 65 w 162"/>
                  <a:gd name="T59" fmla="*/ 96 h 101"/>
                  <a:gd name="T60" fmla="*/ 67 w 162"/>
                  <a:gd name="T61" fmla="*/ 96 h 101"/>
                  <a:gd name="T62" fmla="*/ 81 w 162"/>
                  <a:gd name="T63" fmla="*/ 96 h 101"/>
                  <a:gd name="T64" fmla="*/ 81 w 162"/>
                  <a:gd name="T65" fmla="*/ 101 h 101"/>
                  <a:gd name="T66" fmla="*/ 67 w 162"/>
                  <a:gd name="T67" fmla="*/ 101 h 101"/>
                  <a:gd name="T68" fmla="*/ 65 w 162"/>
                  <a:gd name="T69" fmla="*/ 101 h 101"/>
                  <a:gd name="T70" fmla="*/ 59 w 162"/>
                  <a:gd name="T71" fmla="*/ 101 h 101"/>
                  <a:gd name="T72" fmla="*/ 19 w 162"/>
                  <a:gd name="T73" fmla="*/ 101 h 101"/>
                  <a:gd name="T74" fmla="*/ 6 w 162"/>
                  <a:gd name="T75" fmla="*/ 95 h 101"/>
                  <a:gd name="T76" fmla="*/ 0 w 162"/>
                  <a:gd name="T77" fmla="*/ 82 h 101"/>
                  <a:gd name="T78" fmla="*/ 6 w 162"/>
                  <a:gd name="T79" fmla="*/ 68 h 101"/>
                  <a:gd name="T80" fmla="*/ 16 w 162"/>
                  <a:gd name="T81" fmla="*/ 63 h 101"/>
                  <a:gd name="T82" fmla="*/ 15 w 162"/>
                  <a:gd name="T83" fmla="*/ 58 h 101"/>
                  <a:gd name="T84" fmla="*/ 15 w 162"/>
                  <a:gd name="T85" fmla="*/ 50 h 101"/>
                  <a:gd name="T86" fmla="*/ 29 w 162"/>
                  <a:gd name="T87" fmla="*/ 15 h 101"/>
                  <a:gd name="T88" fmla="*/ 65 w 162"/>
                  <a:gd name="T89" fmla="*/ 0 h 101"/>
                  <a:gd name="T90" fmla="*/ 81 w 162"/>
                  <a:gd name="T91" fmla="*/ 2 h 101"/>
                  <a:gd name="T92" fmla="*/ 81 w 162"/>
                  <a:gd name="T93" fmla="*/ 7 h 101"/>
                  <a:gd name="T94" fmla="*/ 65 w 162"/>
                  <a:gd name="T95" fmla="*/ 5 h 101"/>
                  <a:gd name="T96" fmla="*/ 33 w 162"/>
                  <a:gd name="T97" fmla="*/ 18 h 101"/>
                  <a:gd name="T98" fmla="*/ 19 w 162"/>
                  <a:gd name="T99" fmla="*/ 50 h 101"/>
                  <a:gd name="T100" fmla="*/ 20 w 162"/>
                  <a:gd name="T101" fmla="*/ 57 h 101"/>
                  <a:gd name="T102" fmla="*/ 21 w 162"/>
                  <a:gd name="T103" fmla="*/ 64 h 101"/>
                  <a:gd name="T104" fmla="*/ 20 w 162"/>
                  <a:gd name="T105" fmla="*/ 67 h 101"/>
                  <a:gd name="T106" fmla="*/ 19 w 162"/>
                  <a:gd name="T107" fmla="*/ 67 h 101"/>
                  <a:gd name="T108" fmla="*/ 9 w 162"/>
                  <a:gd name="T109" fmla="*/ 71 h 101"/>
                  <a:gd name="T110" fmla="*/ 5 w 162"/>
                  <a:gd name="T111" fmla="*/ 8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2" h="101">
                    <a:moveTo>
                      <a:pt x="81" y="96"/>
                    </a:moveTo>
                    <a:cubicBezTo>
                      <a:pt x="89" y="96"/>
                      <a:pt x="89" y="96"/>
                      <a:pt x="89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8" y="96"/>
                      <a:pt x="145" y="93"/>
                      <a:pt x="149" y="89"/>
                    </a:cubicBezTo>
                    <a:cubicBezTo>
                      <a:pt x="154" y="84"/>
                      <a:pt x="157" y="78"/>
                      <a:pt x="157" y="71"/>
                    </a:cubicBezTo>
                    <a:cubicBezTo>
                      <a:pt x="157" y="64"/>
                      <a:pt x="154" y="57"/>
                      <a:pt x="149" y="53"/>
                    </a:cubicBezTo>
                    <a:cubicBezTo>
                      <a:pt x="145" y="48"/>
                      <a:pt x="138" y="45"/>
                      <a:pt x="131" y="45"/>
                    </a:cubicBezTo>
                    <a:cubicBezTo>
                      <a:pt x="128" y="45"/>
                      <a:pt x="125" y="46"/>
                      <a:pt x="123" y="47"/>
                    </a:cubicBezTo>
                    <a:cubicBezTo>
                      <a:pt x="120" y="48"/>
                      <a:pt x="117" y="49"/>
                      <a:pt x="115" y="51"/>
                    </a:cubicBezTo>
                    <a:cubicBezTo>
                      <a:pt x="114" y="52"/>
                      <a:pt x="112" y="52"/>
                      <a:pt x="112" y="51"/>
                    </a:cubicBezTo>
                    <a:cubicBezTo>
                      <a:pt x="111" y="51"/>
                      <a:pt x="111" y="50"/>
                      <a:pt x="111" y="49"/>
                    </a:cubicBezTo>
                    <a:cubicBezTo>
                      <a:pt x="111" y="37"/>
                      <a:pt x="106" y="26"/>
                      <a:pt x="97" y="18"/>
                    </a:cubicBezTo>
                    <a:cubicBezTo>
                      <a:pt x="93" y="13"/>
                      <a:pt x="87" y="10"/>
                      <a:pt x="81" y="7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8" y="5"/>
                      <a:pt x="95" y="9"/>
                      <a:pt x="101" y="14"/>
                    </a:cubicBezTo>
                    <a:cubicBezTo>
                      <a:pt x="109" y="22"/>
                      <a:pt x="114" y="33"/>
                      <a:pt x="116" y="45"/>
                    </a:cubicBezTo>
                    <a:cubicBezTo>
                      <a:pt x="117" y="44"/>
                      <a:pt x="119" y="43"/>
                      <a:pt x="121" y="42"/>
                    </a:cubicBezTo>
                    <a:cubicBezTo>
                      <a:pt x="124" y="41"/>
                      <a:pt x="128" y="41"/>
                      <a:pt x="131" y="41"/>
                    </a:cubicBezTo>
                    <a:cubicBezTo>
                      <a:pt x="140" y="41"/>
                      <a:pt x="147" y="44"/>
                      <a:pt x="153" y="49"/>
                    </a:cubicBezTo>
                    <a:cubicBezTo>
                      <a:pt x="158" y="55"/>
                      <a:pt x="162" y="63"/>
                      <a:pt x="162" y="71"/>
                    </a:cubicBezTo>
                    <a:cubicBezTo>
                      <a:pt x="162" y="79"/>
                      <a:pt x="158" y="87"/>
                      <a:pt x="153" y="92"/>
                    </a:cubicBezTo>
                    <a:cubicBezTo>
                      <a:pt x="147" y="98"/>
                      <a:pt x="140" y="101"/>
                      <a:pt x="131" y="101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1" y="101"/>
                      <a:pt x="81" y="101"/>
                      <a:pt x="81" y="101"/>
                    </a:cubicBezTo>
                    <a:lnTo>
                      <a:pt x="81" y="96"/>
                    </a:lnTo>
                    <a:close/>
                    <a:moveTo>
                      <a:pt x="5" y="82"/>
                    </a:moveTo>
                    <a:cubicBezTo>
                      <a:pt x="5" y="86"/>
                      <a:pt x="6" y="89"/>
                      <a:pt x="9" y="92"/>
                    </a:cubicBezTo>
                    <a:cubicBezTo>
                      <a:pt x="12" y="95"/>
                      <a:pt x="15" y="96"/>
                      <a:pt x="1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101"/>
                      <a:pt x="81" y="101"/>
                      <a:pt x="81" y="101"/>
                    </a:cubicBezTo>
                    <a:cubicBezTo>
                      <a:pt x="67" y="101"/>
                      <a:pt x="67" y="101"/>
                      <a:pt x="67" y="101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14" y="101"/>
                      <a:pt x="9" y="99"/>
                      <a:pt x="6" y="95"/>
                    </a:cubicBezTo>
                    <a:cubicBezTo>
                      <a:pt x="2" y="92"/>
                      <a:pt x="0" y="87"/>
                      <a:pt x="0" y="82"/>
                    </a:cubicBezTo>
                    <a:cubicBezTo>
                      <a:pt x="0" y="76"/>
                      <a:pt x="2" y="72"/>
                      <a:pt x="6" y="68"/>
                    </a:cubicBezTo>
                    <a:cubicBezTo>
                      <a:pt x="8" y="65"/>
                      <a:pt x="12" y="63"/>
                      <a:pt x="16" y="63"/>
                    </a:cubicBezTo>
                    <a:cubicBezTo>
                      <a:pt x="16" y="61"/>
                      <a:pt x="15" y="60"/>
                      <a:pt x="15" y="58"/>
                    </a:cubicBezTo>
                    <a:cubicBezTo>
                      <a:pt x="15" y="56"/>
                      <a:pt x="15" y="53"/>
                      <a:pt x="15" y="50"/>
                    </a:cubicBezTo>
                    <a:cubicBezTo>
                      <a:pt x="15" y="37"/>
                      <a:pt x="20" y="24"/>
                      <a:pt x="29" y="15"/>
                    </a:cubicBezTo>
                    <a:cubicBezTo>
                      <a:pt x="39" y="6"/>
                      <a:pt x="51" y="0"/>
                      <a:pt x="65" y="0"/>
                    </a:cubicBezTo>
                    <a:cubicBezTo>
                      <a:pt x="71" y="0"/>
                      <a:pt x="76" y="1"/>
                      <a:pt x="81" y="2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76" y="6"/>
                      <a:pt x="71" y="5"/>
                      <a:pt x="65" y="5"/>
                    </a:cubicBezTo>
                    <a:cubicBezTo>
                      <a:pt x="53" y="5"/>
                      <a:pt x="41" y="10"/>
                      <a:pt x="33" y="18"/>
                    </a:cubicBezTo>
                    <a:cubicBezTo>
                      <a:pt x="25" y="26"/>
                      <a:pt x="19" y="38"/>
                      <a:pt x="19" y="50"/>
                    </a:cubicBezTo>
                    <a:cubicBezTo>
                      <a:pt x="19" y="53"/>
                      <a:pt x="20" y="55"/>
                      <a:pt x="20" y="57"/>
                    </a:cubicBezTo>
                    <a:cubicBezTo>
                      <a:pt x="20" y="60"/>
                      <a:pt x="21" y="62"/>
                      <a:pt x="21" y="64"/>
                    </a:cubicBezTo>
                    <a:cubicBezTo>
                      <a:pt x="22" y="65"/>
                      <a:pt x="21" y="67"/>
                      <a:pt x="20" y="67"/>
                    </a:cubicBezTo>
                    <a:cubicBezTo>
                      <a:pt x="20" y="67"/>
                      <a:pt x="19" y="67"/>
                      <a:pt x="19" y="67"/>
                    </a:cubicBezTo>
                    <a:cubicBezTo>
                      <a:pt x="15" y="67"/>
                      <a:pt x="12" y="69"/>
                      <a:pt x="9" y="71"/>
                    </a:cubicBezTo>
                    <a:cubicBezTo>
                      <a:pt x="6" y="74"/>
                      <a:pt x="5" y="78"/>
                      <a:pt x="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9" name="Freeform 225"/>
              <p:cNvSpPr>
                <a:spLocks noEditPoints="1"/>
              </p:cNvSpPr>
              <p:nvPr/>
            </p:nvSpPr>
            <p:spPr bwMode="auto">
              <a:xfrm>
                <a:off x="5713413" y="563563"/>
                <a:ext cx="47625" cy="130175"/>
              </a:xfrm>
              <a:custGeom>
                <a:avLst/>
                <a:gdLst>
                  <a:gd name="T0" fmla="*/ 16 w 21"/>
                  <a:gd name="T1" fmla="*/ 53 h 58"/>
                  <a:gd name="T2" fmla="*/ 16 w 21"/>
                  <a:gd name="T3" fmla="*/ 5 h 58"/>
                  <a:gd name="T4" fmla="*/ 15 w 21"/>
                  <a:gd name="T5" fmla="*/ 6 h 58"/>
                  <a:gd name="T6" fmla="*/ 11 w 21"/>
                  <a:gd name="T7" fmla="*/ 6 h 58"/>
                  <a:gd name="T8" fmla="*/ 11 w 21"/>
                  <a:gd name="T9" fmla="*/ 1 h 58"/>
                  <a:gd name="T10" fmla="*/ 14 w 21"/>
                  <a:gd name="T11" fmla="*/ 1 h 58"/>
                  <a:gd name="T12" fmla="*/ 18 w 21"/>
                  <a:gd name="T13" fmla="*/ 0 h 58"/>
                  <a:gd name="T14" fmla="*/ 19 w 21"/>
                  <a:gd name="T15" fmla="*/ 0 h 58"/>
                  <a:gd name="T16" fmla="*/ 21 w 21"/>
                  <a:gd name="T17" fmla="*/ 3 h 58"/>
                  <a:gd name="T18" fmla="*/ 21 w 21"/>
                  <a:gd name="T19" fmla="*/ 56 h 58"/>
                  <a:gd name="T20" fmla="*/ 21 w 21"/>
                  <a:gd name="T21" fmla="*/ 56 h 58"/>
                  <a:gd name="T22" fmla="*/ 21 w 21"/>
                  <a:gd name="T23" fmla="*/ 56 h 58"/>
                  <a:gd name="T24" fmla="*/ 18 w 21"/>
                  <a:gd name="T25" fmla="*/ 58 h 58"/>
                  <a:gd name="T26" fmla="*/ 14 w 21"/>
                  <a:gd name="T27" fmla="*/ 58 h 58"/>
                  <a:gd name="T28" fmla="*/ 11 w 21"/>
                  <a:gd name="T29" fmla="*/ 58 h 58"/>
                  <a:gd name="T30" fmla="*/ 11 w 21"/>
                  <a:gd name="T31" fmla="*/ 58 h 58"/>
                  <a:gd name="T32" fmla="*/ 11 w 21"/>
                  <a:gd name="T33" fmla="*/ 53 h 58"/>
                  <a:gd name="T34" fmla="*/ 11 w 21"/>
                  <a:gd name="T35" fmla="*/ 53 h 58"/>
                  <a:gd name="T36" fmla="*/ 15 w 21"/>
                  <a:gd name="T37" fmla="*/ 53 h 58"/>
                  <a:gd name="T38" fmla="*/ 16 w 21"/>
                  <a:gd name="T39" fmla="*/ 53 h 58"/>
                  <a:gd name="T40" fmla="*/ 11 w 21"/>
                  <a:gd name="T41" fmla="*/ 6 h 58"/>
                  <a:gd name="T42" fmla="*/ 10 w 21"/>
                  <a:gd name="T43" fmla="*/ 6 h 58"/>
                  <a:gd name="T44" fmla="*/ 10 w 21"/>
                  <a:gd name="T45" fmla="*/ 6 h 58"/>
                  <a:gd name="T46" fmla="*/ 6 w 21"/>
                  <a:gd name="T47" fmla="*/ 6 h 58"/>
                  <a:gd name="T48" fmla="*/ 5 w 21"/>
                  <a:gd name="T49" fmla="*/ 5 h 58"/>
                  <a:gd name="T50" fmla="*/ 5 w 21"/>
                  <a:gd name="T51" fmla="*/ 53 h 58"/>
                  <a:gd name="T52" fmla="*/ 6 w 21"/>
                  <a:gd name="T53" fmla="*/ 53 h 58"/>
                  <a:gd name="T54" fmla="*/ 11 w 21"/>
                  <a:gd name="T55" fmla="*/ 53 h 58"/>
                  <a:gd name="T56" fmla="*/ 11 w 21"/>
                  <a:gd name="T57" fmla="*/ 58 h 58"/>
                  <a:gd name="T58" fmla="*/ 7 w 21"/>
                  <a:gd name="T59" fmla="*/ 58 h 58"/>
                  <a:gd name="T60" fmla="*/ 3 w 21"/>
                  <a:gd name="T61" fmla="*/ 58 h 58"/>
                  <a:gd name="T62" fmla="*/ 2 w 21"/>
                  <a:gd name="T63" fmla="*/ 58 h 58"/>
                  <a:gd name="T64" fmla="*/ 0 w 21"/>
                  <a:gd name="T65" fmla="*/ 56 h 58"/>
                  <a:gd name="T66" fmla="*/ 0 w 21"/>
                  <a:gd name="T67" fmla="*/ 3 h 58"/>
                  <a:gd name="T68" fmla="*/ 0 w 21"/>
                  <a:gd name="T69" fmla="*/ 3 h 58"/>
                  <a:gd name="T70" fmla="*/ 0 w 21"/>
                  <a:gd name="T71" fmla="*/ 3 h 58"/>
                  <a:gd name="T72" fmla="*/ 3 w 21"/>
                  <a:gd name="T73" fmla="*/ 0 h 58"/>
                  <a:gd name="T74" fmla="*/ 7 w 21"/>
                  <a:gd name="T75" fmla="*/ 1 h 58"/>
                  <a:gd name="T76" fmla="*/ 10 w 21"/>
                  <a:gd name="T77" fmla="*/ 1 h 58"/>
                  <a:gd name="T78" fmla="*/ 10 w 21"/>
                  <a:gd name="T79" fmla="*/ 1 h 58"/>
                  <a:gd name="T80" fmla="*/ 11 w 21"/>
                  <a:gd name="T81" fmla="*/ 1 h 58"/>
                  <a:gd name="T82" fmla="*/ 11 w 21"/>
                  <a:gd name="T83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" h="58">
                    <a:moveTo>
                      <a:pt x="16" y="53"/>
                    </a:move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6"/>
                    </a:cubicBezTo>
                    <a:cubicBezTo>
                      <a:pt x="13" y="6"/>
                      <a:pt x="12" y="6"/>
                      <a:pt x="11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6" y="1"/>
                      <a:pt x="17" y="1"/>
                      <a:pt x="18" y="0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0" y="0"/>
                      <a:pt x="21" y="1"/>
                      <a:pt x="21" y="3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8"/>
                      <a:pt x="20" y="58"/>
                      <a:pt x="18" y="58"/>
                    </a:cubicBezTo>
                    <a:cubicBezTo>
                      <a:pt x="17" y="58"/>
                      <a:pt x="16" y="58"/>
                      <a:pt x="14" y="58"/>
                    </a:cubicBezTo>
                    <a:cubicBezTo>
                      <a:pt x="13" y="58"/>
                      <a:pt x="12" y="58"/>
                      <a:pt x="11" y="58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2" y="53"/>
                      <a:pt x="13" y="53"/>
                      <a:pt x="15" y="53"/>
                    </a:cubicBezTo>
                    <a:cubicBezTo>
                      <a:pt x="15" y="53"/>
                      <a:pt x="16" y="53"/>
                      <a:pt x="16" y="53"/>
                    </a:cubicBezTo>
                    <a:close/>
                    <a:moveTo>
                      <a:pt x="11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8" y="6"/>
                      <a:pt x="6" y="6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3"/>
                      <a:pt x="6" y="53"/>
                      <a:pt x="6" y="53"/>
                    </a:cubicBezTo>
                    <a:cubicBezTo>
                      <a:pt x="8" y="53"/>
                      <a:pt x="9" y="53"/>
                      <a:pt x="11" y="53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58"/>
                      <a:pt x="8" y="58"/>
                      <a:pt x="7" y="58"/>
                    </a:cubicBezTo>
                    <a:cubicBezTo>
                      <a:pt x="5" y="58"/>
                      <a:pt x="4" y="58"/>
                      <a:pt x="3" y="58"/>
                    </a:cubicBezTo>
                    <a:cubicBezTo>
                      <a:pt x="3" y="58"/>
                      <a:pt x="3" y="58"/>
                      <a:pt x="2" y="58"/>
                    </a:cubicBezTo>
                    <a:cubicBezTo>
                      <a:pt x="1" y="58"/>
                      <a:pt x="0" y="57"/>
                      <a:pt x="0" y="5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1"/>
                      <a:pt x="5" y="1"/>
                      <a:pt x="7" y="1"/>
                    </a:cubicBezTo>
                    <a:cubicBezTo>
                      <a:pt x="8" y="1"/>
                      <a:pt x="9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0" name="Freeform 227"/>
              <p:cNvSpPr>
                <a:spLocks noEditPoints="1"/>
              </p:cNvSpPr>
              <p:nvPr/>
            </p:nvSpPr>
            <p:spPr bwMode="auto">
              <a:xfrm>
                <a:off x="5632450" y="569913"/>
                <a:ext cx="80963" cy="79375"/>
              </a:xfrm>
              <a:custGeom>
                <a:avLst/>
                <a:gdLst>
                  <a:gd name="T0" fmla="*/ 30 w 36"/>
                  <a:gd name="T1" fmla="*/ 30 h 35"/>
                  <a:gd name="T2" fmla="*/ 30 w 36"/>
                  <a:gd name="T3" fmla="*/ 21 h 35"/>
                  <a:gd name="T4" fmla="*/ 24 w 36"/>
                  <a:gd name="T5" fmla="*/ 12 h 35"/>
                  <a:gd name="T6" fmla="*/ 18 w 36"/>
                  <a:gd name="T7" fmla="*/ 7 h 35"/>
                  <a:gd name="T8" fmla="*/ 18 w 36"/>
                  <a:gd name="T9" fmla="*/ 2 h 35"/>
                  <a:gd name="T10" fmla="*/ 27 w 36"/>
                  <a:gd name="T11" fmla="*/ 8 h 35"/>
                  <a:gd name="T12" fmla="*/ 27 w 36"/>
                  <a:gd name="T13" fmla="*/ 8 h 35"/>
                  <a:gd name="T14" fmla="*/ 34 w 36"/>
                  <a:gd name="T15" fmla="*/ 20 h 35"/>
                  <a:gd name="T16" fmla="*/ 35 w 36"/>
                  <a:gd name="T17" fmla="*/ 33 h 35"/>
                  <a:gd name="T18" fmla="*/ 33 w 36"/>
                  <a:gd name="T19" fmla="*/ 35 h 35"/>
                  <a:gd name="T20" fmla="*/ 20 w 36"/>
                  <a:gd name="T21" fmla="*/ 34 h 35"/>
                  <a:gd name="T22" fmla="*/ 18 w 36"/>
                  <a:gd name="T23" fmla="*/ 33 h 35"/>
                  <a:gd name="T24" fmla="*/ 18 w 36"/>
                  <a:gd name="T25" fmla="*/ 28 h 35"/>
                  <a:gd name="T26" fmla="*/ 21 w 36"/>
                  <a:gd name="T27" fmla="*/ 29 h 35"/>
                  <a:gd name="T28" fmla="*/ 30 w 36"/>
                  <a:gd name="T29" fmla="*/ 30 h 35"/>
                  <a:gd name="T30" fmla="*/ 18 w 36"/>
                  <a:gd name="T31" fmla="*/ 7 h 35"/>
                  <a:gd name="T32" fmla="*/ 15 w 36"/>
                  <a:gd name="T33" fmla="*/ 6 h 35"/>
                  <a:gd name="T34" fmla="*/ 5 w 36"/>
                  <a:gd name="T35" fmla="*/ 5 h 35"/>
                  <a:gd name="T36" fmla="*/ 6 w 36"/>
                  <a:gd name="T37" fmla="*/ 14 h 35"/>
                  <a:gd name="T38" fmla="*/ 12 w 36"/>
                  <a:gd name="T39" fmla="*/ 24 h 35"/>
                  <a:gd name="T40" fmla="*/ 12 w 36"/>
                  <a:gd name="T41" fmla="*/ 24 h 35"/>
                  <a:gd name="T42" fmla="*/ 18 w 36"/>
                  <a:gd name="T43" fmla="*/ 28 h 35"/>
                  <a:gd name="T44" fmla="*/ 18 w 36"/>
                  <a:gd name="T45" fmla="*/ 33 h 35"/>
                  <a:gd name="T46" fmla="*/ 9 w 36"/>
                  <a:gd name="T47" fmla="*/ 27 h 35"/>
                  <a:gd name="T48" fmla="*/ 9 w 36"/>
                  <a:gd name="T49" fmla="*/ 27 h 35"/>
                  <a:gd name="T50" fmla="*/ 9 w 36"/>
                  <a:gd name="T51" fmla="*/ 27 h 35"/>
                  <a:gd name="T52" fmla="*/ 9 w 36"/>
                  <a:gd name="T53" fmla="*/ 27 h 35"/>
                  <a:gd name="T54" fmla="*/ 2 w 36"/>
                  <a:gd name="T55" fmla="*/ 16 h 35"/>
                  <a:gd name="T56" fmla="*/ 1 w 36"/>
                  <a:gd name="T57" fmla="*/ 3 h 35"/>
                  <a:gd name="T58" fmla="*/ 3 w 36"/>
                  <a:gd name="T59" fmla="*/ 1 h 35"/>
                  <a:gd name="T60" fmla="*/ 16 w 36"/>
                  <a:gd name="T61" fmla="*/ 2 h 35"/>
                  <a:gd name="T62" fmla="*/ 18 w 36"/>
                  <a:gd name="T63" fmla="*/ 2 h 35"/>
                  <a:gd name="T64" fmla="*/ 18 w 36"/>
                  <a:gd name="T65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35">
                    <a:moveTo>
                      <a:pt x="30" y="30"/>
                    </a:moveTo>
                    <a:cubicBezTo>
                      <a:pt x="31" y="27"/>
                      <a:pt x="30" y="24"/>
                      <a:pt x="30" y="21"/>
                    </a:cubicBezTo>
                    <a:cubicBezTo>
                      <a:pt x="28" y="18"/>
                      <a:pt x="27" y="14"/>
                      <a:pt x="24" y="12"/>
                    </a:cubicBezTo>
                    <a:cubicBezTo>
                      <a:pt x="22" y="10"/>
                      <a:pt x="20" y="8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1" y="4"/>
                      <a:pt x="25" y="6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31" y="12"/>
                      <a:pt x="33" y="15"/>
                      <a:pt x="34" y="20"/>
                    </a:cubicBezTo>
                    <a:cubicBezTo>
                      <a:pt x="35" y="24"/>
                      <a:pt x="36" y="28"/>
                      <a:pt x="35" y="33"/>
                    </a:cubicBezTo>
                    <a:cubicBezTo>
                      <a:pt x="35" y="34"/>
                      <a:pt x="34" y="34"/>
                      <a:pt x="33" y="35"/>
                    </a:cubicBezTo>
                    <a:cubicBezTo>
                      <a:pt x="29" y="35"/>
                      <a:pt x="24" y="35"/>
                      <a:pt x="20" y="34"/>
                    </a:cubicBezTo>
                    <a:cubicBezTo>
                      <a:pt x="19" y="34"/>
                      <a:pt x="19" y="33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9" y="28"/>
                      <a:pt x="20" y="29"/>
                      <a:pt x="21" y="29"/>
                    </a:cubicBezTo>
                    <a:cubicBezTo>
                      <a:pt x="24" y="30"/>
                      <a:pt x="27" y="30"/>
                      <a:pt x="30" y="30"/>
                    </a:cubicBezTo>
                    <a:close/>
                    <a:moveTo>
                      <a:pt x="18" y="7"/>
                    </a:moveTo>
                    <a:cubicBezTo>
                      <a:pt x="17" y="7"/>
                      <a:pt x="16" y="6"/>
                      <a:pt x="15" y="6"/>
                    </a:cubicBezTo>
                    <a:cubicBezTo>
                      <a:pt x="12" y="5"/>
                      <a:pt x="9" y="5"/>
                      <a:pt x="5" y="5"/>
                    </a:cubicBezTo>
                    <a:cubicBezTo>
                      <a:pt x="5" y="8"/>
                      <a:pt x="5" y="11"/>
                      <a:pt x="6" y="14"/>
                    </a:cubicBezTo>
                    <a:cubicBezTo>
                      <a:pt x="7" y="18"/>
                      <a:pt x="9" y="21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5"/>
                      <a:pt x="16" y="27"/>
                      <a:pt x="18" y="2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5" y="32"/>
                      <a:pt x="11" y="30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5" y="24"/>
                      <a:pt x="3" y="20"/>
                      <a:pt x="2" y="16"/>
                    </a:cubicBezTo>
                    <a:cubicBezTo>
                      <a:pt x="1" y="12"/>
                      <a:pt x="0" y="7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7" y="0"/>
                      <a:pt x="12" y="0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lnTo>
                      <a:pt x="1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1" name="Freeform 228"/>
              <p:cNvSpPr>
                <a:spLocks noEditPoints="1"/>
              </p:cNvSpPr>
              <p:nvPr/>
            </p:nvSpPr>
            <p:spPr bwMode="auto">
              <a:xfrm>
                <a:off x="5761038" y="569913"/>
                <a:ext cx="80963" cy="79375"/>
              </a:xfrm>
              <a:custGeom>
                <a:avLst/>
                <a:gdLst>
                  <a:gd name="T0" fmla="*/ 24 w 36"/>
                  <a:gd name="T1" fmla="*/ 24 h 35"/>
                  <a:gd name="T2" fmla="*/ 30 w 36"/>
                  <a:gd name="T3" fmla="*/ 14 h 35"/>
                  <a:gd name="T4" fmla="*/ 31 w 36"/>
                  <a:gd name="T5" fmla="*/ 5 h 35"/>
                  <a:gd name="T6" fmla="*/ 21 w 36"/>
                  <a:gd name="T7" fmla="*/ 6 h 35"/>
                  <a:gd name="T8" fmla="*/ 18 w 36"/>
                  <a:gd name="T9" fmla="*/ 7 h 35"/>
                  <a:gd name="T10" fmla="*/ 18 w 36"/>
                  <a:gd name="T11" fmla="*/ 2 h 35"/>
                  <a:gd name="T12" fmla="*/ 20 w 36"/>
                  <a:gd name="T13" fmla="*/ 2 h 35"/>
                  <a:gd name="T14" fmla="*/ 33 w 36"/>
                  <a:gd name="T15" fmla="*/ 1 h 35"/>
                  <a:gd name="T16" fmla="*/ 35 w 36"/>
                  <a:gd name="T17" fmla="*/ 3 h 35"/>
                  <a:gd name="T18" fmla="*/ 34 w 36"/>
                  <a:gd name="T19" fmla="*/ 16 h 35"/>
                  <a:gd name="T20" fmla="*/ 27 w 36"/>
                  <a:gd name="T21" fmla="*/ 27 h 35"/>
                  <a:gd name="T22" fmla="*/ 27 w 36"/>
                  <a:gd name="T23" fmla="*/ 27 h 35"/>
                  <a:gd name="T24" fmla="*/ 18 w 36"/>
                  <a:gd name="T25" fmla="*/ 33 h 35"/>
                  <a:gd name="T26" fmla="*/ 18 w 36"/>
                  <a:gd name="T27" fmla="*/ 28 h 35"/>
                  <a:gd name="T28" fmla="*/ 24 w 36"/>
                  <a:gd name="T29" fmla="*/ 24 h 35"/>
                  <a:gd name="T30" fmla="*/ 18 w 36"/>
                  <a:gd name="T31" fmla="*/ 7 h 35"/>
                  <a:gd name="T32" fmla="*/ 12 w 36"/>
                  <a:gd name="T33" fmla="*/ 12 h 35"/>
                  <a:gd name="T34" fmla="*/ 12 w 36"/>
                  <a:gd name="T35" fmla="*/ 12 h 35"/>
                  <a:gd name="T36" fmla="*/ 6 w 36"/>
                  <a:gd name="T37" fmla="*/ 21 h 35"/>
                  <a:gd name="T38" fmla="*/ 6 w 36"/>
                  <a:gd name="T39" fmla="*/ 30 h 35"/>
                  <a:gd name="T40" fmla="*/ 15 w 36"/>
                  <a:gd name="T41" fmla="*/ 29 h 35"/>
                  <a:gd name="T42" fmla="*/ 18 w 36"/>
                  <a:gd name="T43" fmla="*/ 28 h 35"/>
                  <a:gd name="T44" fmla="*/ 18 w 36"/>
                  <a:gd name="T45" fmla="*/ 33 h 35"/>
                  <a:gd name="T46" fmla="*/ 16 w 36"/>
                  <a:gd name="T47" fmla="*/ 34 h 35"/>
                  <a:gd name="T48" fmla="*/ 3 w 36"/>
                  <a:gd name="T49" fmla="*/ 35 h 35"/>
                  <a:gd name="T50" fmla="*/ 1 w 36"/>
                  <a:gd name="T51" fmla="*/ 33 h 35"/>
                  <a:gd name="T52" fmla="*/ 2 w 36"/>
                  <a:gd name="T53" fmla="*/ 20 h 35"/>
                  <a:gd name="T54" fmla="*/ 9 w 36"/>
                  <a:gd name="T55" fmla="*/ 8 h 35"/>
                  <a:gd name="T56" fmla="*/ 9 w 36"/>
                  <a:gd name="T57" fmla="*/ 8 h 35"/>
                  <a:gd name="T58" fmla="*/ 9 w 36"/>
                  <a:gd name="T59" fmla="*/ 8 h 35"/>
                  <a:gd name="T60" fmla="*/ 18 w 36"/>
                  <a:gd name="T61" fmla="*/ 2 h 35"/>
                  <a:gd name="T62" fmla="*/ 18 w 36"/>
                  <a:gd name="T63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" h="35">
                    <a:moveTo>
                      <a:pt x="24" y="24"/>
                    </a:moveTo>
                    <a:cubicBezTo>
                      <a:pt x="27" y="21"/>
                      <a:pt x="29" y="18"/>
                      <a:pt x="30" y="14"/>
                    </a:cubicBezTo>
                    <a:cubicBezTo>
                      <a:pt x="31" y="11"/>
                      <a:pt x="31" y="8"/>
                      <a:pt x="31" y="5"/>
                    </a:cubicBezTo>
                    <a:cubicBezTo>
                      <a:pt x="27" y="5"/>
                      <a:pt x="24" y="5"/>
                      <a:pt x="21" y="6"/>
                    </a:cubicBezTo>
                    <a:cubicBezTo>
                      <a:pt x="20" y="6"/>
                      <a:pt x="19" y="7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9" y="2"/>
                      <a:pt x="19" y="2"/>
                      <a:pt x="20" y="2"/>
                    </a:cubicBezTo>
                    <a:cubicBezTo>
                      <a:pt x="24" y="0"/>
                      <a:pt x="29" y="0"/>
                      <a:pt x="33" y="1"/>
                    </a:cubicBezTo>
                    <a:cubicBezTo>
                      <a:pt x="34" y="1"/>
                      <a:pt x="35" y="2"/>
                      <a:pt x="35" y="3"/>
                    </a:cubicBezTo>
                    <a:cubicBezTo>
                      <a:pt x="36" y="7"/>
                      <a:pt x="36" y="12"/>
                      <a:pt x="34" y="16"/>
                    </a:cubicBezTo>
                    <a:cubicBezTo>
                      <a:pt x="33" y="20"/>
                      <a:pt x="31" y="24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5" y="30"/>
                      <a:pt x="21" y="32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7"/>
                      <a:pt x="22" y="25"/>
                      <a:pt x="24" y="24"/>
                    </a:cubicBezTo>
                    <a:close/>
                    <a:moveTo>
                      <a:pt x="18" y="7"/>
                    </a:moveTo>
                    <a:cubicBezTo>
                      <a:pt x="16" y="8"/>
                      <a:pt x="14" y="10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9" y="14"/>
                      <a:pt x="8" y="18"/>
                      <a:pt x="6" y="21"/>
                    </a:cubicBezTo>
                    <a:cubicBezTo>
                      <a:pt x="6" y="24"/>
                      <a:pt x="5" y="27"/>
                      <a:pt x="6" y="30"/>
                    </a:cubicBezTo>
                    <a:cubicBezTo>
                      <a:pt x="9" y="30"/>
                      <a:pt x="12" y="30"/>
                      <a:pt x="15" y="29"/>
                    </a:cubicBezTo>
                    <a:cubicBezTo>
                      <a:pt x="16" y="29"/>
                      <a:pt x="17" y="28"/>
                      <a:pt x="18" y="2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7" y="33"/>
                      <a:pt x="17" y="34"/>
                      <a:pt x="16" y="34"/>
                    </a:cubicBezTo>
                    <a:cubicBezTo>
                      <a:pt x="12" y="35"/>
                      <a:pt x="7" y="35"/>
                      <a:pt x="3" y="35"/>
                    </a:cubicBezTo>
                    <a:cubicBezTo>
                      <a:pt x="2" y="34"/>
                      <a:pt x="1" y="34"/>
                      <a:pt x="1" y="33"/>
                    </a:cubicBezTo>
                    <a:cubicBezTo>
                      <a:pt x="0" y="28"/>
                      <a:pt x="1" y="24"/>
                      <a:pt x="2" y="20"/>
                    </a:cubicBezTo>
                    <a:cubicBezTo>
                      <a:pt x="3" y="15"/>
                      <a:pt x="5" y="12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1" y="6"/>
                      <a:pt x="15" y="4"/>
                      <a:pt x="18" y="2"/>
                    </a:cubicBezTo>
                    <a:lnTo>
                      <a:pt x="1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2" name="Freeform 229"/>
              <p:cNvSpPr>
                <a:spLocks noEditPoints="1"/>
              </p:cNvSpPr>
              <p:nvPr/>
            </p:nvSpPr>
            <p:spPr bwMode="auto">
              <a:xfrm>
                <a:off x="5629275" y="696913"/>
                <a:ext cx="214313" cy="66675"/>
              </a:xfrm>
              <a:custGeom>
                <a:avLst/>
                <a:gdLst>
                  <a:gd name="T0" fmla="*/ 55 w 95"/>
                  <a:gd name="T1" fmla="*/ 5 h 30"/>
                  <a:gd name="T2" fmla="*/ 51 w 95"/>
                  <a:gd name="T3" fmla="*/ 5 h 30"/>
                  <a:gd name="T4" fmla="*/ 48 w 95"/>
                  <a:gd name="T5" fmla="*/ 4 h 30"/>
                  <a:gd name="T6" fmla="*/ 48 w 95"/>
                  <a:gd name="T7" fmla="*/ 4 h 30"/>
                  <a:gd name="T8" fmla="*/ 48 w 95"/>
                  <a:gd name="T9" fmla="*/ 0 h 30"/>
                  <a:gd name="T10" fmla="*/ 48 w 95"/>
                  <a:gd name="T11" fmla="*/ 0 h 30"/>
                  <a:gd name="T12" fmla="*/ 52 w 95"/>
                  <a:gd name="T13" fmla="*/ 0 h 30"/>
                  <a:gd name="T14" fmla="*/ 56 w 95"/>
                  <a:gd name="T15" fmla="*/ 0 h 30"/>
                  <a:gd name="T16" fmla="*/ 83 w 95"/>
                  <a:gd name="T17" fmla="*/ 9 h 30"/>
                  <a:gd name="T18" fmla="*/ 95 w 95"/>
                  <a:gd name="T19" fmla="*/ 28 h 30"/>
                  <a:gd name="T20" fmla="*/ 93 w 95"/>
                  <a:gd name="T21" fmla="*/ 30 h 30"/>
                  <a:gd name="T22" fmla="*/ 48 w 95"/>
                  <a:gd name="T23" fmla="*/ 30 h 30"/>
                  <a:gd name="T24" fmla="*/ 48 w 95"/>
                  <a:gd name="T25" fmla="*/ 25 h 30"/>
                  <a:gd name="T26" fmla="*/ 90 w 95"/>
                  <a:gd name="T27" fmla="*/ 25 h 30"/>
                  <a:gd name="T28" fmla="*/ 81 w 95"/>
                  <a:gd name="T29" fmla="*/ 13 h 30"/>
                  <a:gd name="T30" fmla="*/ 55 w 95"/>
                  <a:gd name="T31" fmla="*/ 5 h 30"/>
                  <a:gd name="T32" fmla="*/ 48 w 95"/>
                  <a:gd name="T33" fmla="*/ 4 h 30"/>
                  <a:gd name="T34" fmla="*/ 44 w 95"/>
                  <a:gd name="T35" fmla="*/ 5 h 30"/>
                  <a:gd name="T36" fmla="*/ 40 w 95"/>
                  <a:gd name="T37" fmla="*/ 5 h 30"/>
                  <a:gd name="T38" fmla="*/ 14 w 95"/>
                  <a:gd name="T39" fmla="*/ 13 h 30"/>
                  <a:gd name="T40" fmla="*/ 5 w 95"/>
                  <a:gd name="T41" fmla="*/ 25 h 30"/>
                  <a:gd name="T42" fmla="*/ 48 w 95"/>
                  <a:gd name="T43" fmla="*/ 25 h 30"/>
                  <a:gd name="T44" fmla="*/ 48 w 95"/>
                  <a:gd name="T45" fmla="*/ 30 h 30"/>
                  <a:gd name="T46" fmla="*/ 2 w 95"/>
                  <a:gd name="T47" fmla="*/ 30 h 30"/>
                  <a:gd name="T48" fmla="*/ 0 w 95"/>
                  <a:gd name="T49" fmla="*/ 28 h 30"/>
                  <a:gd name="T50" fmla="*/ 12 w 95"/>
                  <a:gd name="T51" fmla="*/ 9 h 30"/>
                  <a:gd name="T52" fmla="*/ 39 w 95"/>
                  <a:gd name="T53" fmla="*/ 0 h 30"/>
                  <a:gd name="T54" fmla="*/ 43 w 95"/>
                  <a:gd name="T55" fmla="*/ 0 h 30"/>
                  <a:gd name="T56" fmla="*/ 48 w 95"/>
                  <a:gd name="T57" fmla="*/ 0 h 30"/>
                  <a:gd name="T58" fmla="*/ 48 w 95"/>
                  <a:gd name="T5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30">
                    <a:moveTo>
                      <a:pt x="55" y="5"/>
                    </a:moveTo>
                    <a:cubicBezTo>
                      <a:pt x="54" y="5"/>
                      <a:pt x="53" y="5"/>
                      <a:pt x="51" y="5"/>
                    </a:cubicBezTo>
                    <a:cubicBezTo>
                      <a:pt x="50" y="4"/>
                      <a:pt x="49" y="4"/>
                      <a:pt x="48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50" y="0"/>
                      <a:pt x="52" y="0"/>
                    </a:cubicBezTo>
                    <a:cubicBezTo>
                      <a:pt x="53" y="0"/>
                      <a:pt x="55" y="0"/>
                      <a:pt x="56" y="0"/>
                    </a:cubicBezTo>
                    <a:cubicBezTo>
                      <a:pt x="67" y="1"/>
                      <a:pt x="77" y="5"/>
                      <a:pt x="83" y="9"/>
                    </a:cubicBezTo>
                    <a:cubicBezTo>
                      <a:pt x="91" y="14"/>
                      <a:pt x="95" y="21"/>
                      <a:pt x="95" y="28"/>
                    </a:cubicBezTo>
                    <a:cubicBezTo>
                      <a:pt x="95" y="29"/>
                      <a:pt x="94" y="30"/>
                      <a:pt x="93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1"/>
                      <a:pt x="86" y="17"/>
                      <a:pt x="81" y="13"/>
                    </a:cubicBezTo>
                    <a:cubicBezTo>
                      <a:pt x="74" y="9"/>
                      <a:pt x="66" y="6"/>
                      <a:pt x="55" y="5"/>
                    </a:cubicBezTo>
                    <a:close/>
                    <a:moveTo>
                      <a:pt x="48" y="4"/>
                    </a:moveTo>
                    <a:cubicBezTo>
                      <a:pt x="46" y="4"/>
                      <a:pt x="45" y="4"/>
                      <a:pt x="44" y="5"/>
                    </a:cubicBezTo>
                    <a:cubicBezTo>
                      <a:pt x="42" y="5"/>
                      <a:pt x="41" y="5"/>
                      <a:pt x="40" y="5"/>
                    </a:cubicBezTo>
                    <a:cubicBezTo>
                      <a:pt x="29" y="6"/>
                      <a:pt x="21" y="9"/>
                      <a:pt x="14" y="13"/>
                    </a:cubicBezTo>
                    <a:cubicBezTo>
                      <a:pt x="9" y="17"/>
                      <a:pt x="6" y="21"/>
                      <a:pt x="5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0"/>
                      <a:pt x="0" y="29"/>
                      <a:pt x="0" y="28"/>
                    </a:cubicBezTo>
                    <a:cubicBezTo>
                      <a:pt x="0" y="21"/>
                      <a:pt x="4" y="14"/>
                      <a:pt x="12" y="9"/>
                    </a:cubicBezTo>
                    <a:cubicBezTo>
                      <a:pt x="18" y="5"/>
                      <a:pt x="28" y="1"/>
                      <a:pt x="39" y="0"/>
                    </a:cubicBezTo>
                    <a:cubicBezTo>
                      <a:pt x="40" y="0"/>
                      <a:pt x="42" y="0"/>
                      <a:pt x="43" y="0"/>
                    </a:cubicBezTo>
                    <a:cubicBezTo>
                      <a:pt x="45" y="0"/>
                      <a:pt x="46" y="0"/>
                      <a:pt x="48" y="0"/>
                    </a:cubicBezTo>
                    <a:lnTo>
                      <a:pt x="4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3" name="Freeform 230"/>
              <p:cNvSpPr>
                <a:spLocks noEditPoints="1"/>
              </p:cNvSpPr>
              <p:nvPr/>
            </p:nvSpPr>
            <p:spPr bwMode="auto">
              <a:xfrm>
                <a:off x="8616950" y="3508375"/>
                <a:ext cx="101600" cy="166688"/>
              </a:xfrm>
              <a:custGeom>
                <a:avLst/>
                <a:gdLst>
                  <a:gd name="T0" fmla="*/ 40 w 45"/>
                  <a:gd name="T1" fmla="*/ 37 h 74"/>
                  <a:gd name="T2" fmla="*/ 34 w 45"/>
                  <a:gd name="T3" fmla="*/ 17 h 74"/>
                  <a:gd name="T4" fmla="*/ 23 w 45"/>
                  <a:gd name="T5" fmla="*/ 5 h 74"/>
                  <a:gd name="T6" fmla="*/ 23 w 45"/>
                  <a:gd name="T7" fmla="*/ 0 h 74"/>
                  <a:gd name="T8" fmla="*/ 24 w 45"/>
                  <a:gd name="T9" fmla="*/ 0 h 74"/>
                  <a:gd name="T10" fmla="*/ 38 w 45"/>
                  <a:gd name="T11" fmla="*/ 14 h 74"/>
                  <a:gd name="T12" fmla="*/ 45 w 45"/>
                  <a:gd name="T13" fmla="*/ 37 h 74"/>
                  <a:gd name="T14" fmla="*/ 38 w 45"/>
                  <a:gd name="T15" fmla="*/ 59 h 74"/>
                  <a:gd name="T16" fmla="*/ 24 w 45"/>
                  <a:gd name="T17" fmla="*/ 74 h 74"/>
                  <a:gd name="T18" fmla="*/ 23 w 45"/>
                  <a:gd name="T19" fmla="*/ 74 h 74"/>
                  <a:gd name="T20" fmla="*/ 23 w 45"/>
                  <a:gd name="T21" fmla="*/ 69 h 74"/>
                  <a:gd name="T22" fmla="*/ 23 w 45"/>
                  <a:gd name="T23" fmla="*/ 69 h 74"/>
                  <a:gd name="T24" fmla="*/ 34 w 45"/>
                  <a:gd name="T25" fmla="*/ 57 h 74"/>
                  <a:gd name="T26" fmla="*/ 40 w 45"/>
                  <a:gd name="T27" fmla="*/ 37 h 74"/>
                  <a:gd name="T28" fmla="*/ 23 w 45"/>
                  <a:gd name="T29" fmla="*/ 5 h 74"/>
                  <a:gd name="T30" fmla="*/ 11 w 45"/>
                  <a:gd name="T31" fmla="*/ 17 h 74"/>
                  <a:gd name="T32" fmla="*/ 11 w 45"/>
                  <a:gd name="T33" fmla="*/ 17 h 74"/>
                  <a:gd name="T34" fmla="*/ 5 w 45"/>
                  <a:gd name="T35" fmla="*/ 37 h 74"/>
                  <a:gd name="T36" fmla="*/ 11 w 45"/>
                  <a:gd name="T37" fmla="*/ 57 h 74"/>
                  <a:gd name="T38" fmla="*/ 11 w 45"/>
                  <a:gd name="T39" fmla="*/ 57 h 74"/>
                  <a:gd name="T40" fmla="*/ 23 w 45"/>
                  <a:gd name="T41" fmla="*/ 69 h 74"/>
                  <a:gd name="T42" fmla="*/ 23 w 45"/>
                  <a:gd name="T43" fmla="*/ 74 h 74"/>
                  <a:gd name="T44" fmla="*/ 22 w 45"/>
                  <a:gd name="T45" fmla="*/ 74 h 74"/>
                  <a:gd name="T46" fmla="*/ 7 w 45"/>
                  <a:gd name="T47" fmla="*/ 59 h 74"/>
                  <a:gd name="T48" fmla="*/ 7 w 45"/>
                  <a:gd name="T49" fmla="*/ 59 h 74"/>
                  <a:gd name="T50" fmla="*/ 7 w 45"/>
                  <a:gd name="T51" fmla="*/ 59 h 74"/>
                  <a:gd name="T52" fmla="*/ 0 w 45"/>
                  <a:gd name="T53" fmla="*/ 37 h 74"/>
                  <a:gd name="T54" fmla="*/ 7 w 45"/>
                  <a:gd name="T55" fmla="*/ 14 h 74"/>
                  <a:gd name="T56" fmla="*/ 7 w 45"/>
                  <a:gd name="T57" fmla="*/ 14 h 74"/>
                  <a:gd name="T58" fmla="*/ 22 w 45"/>
                  <a:gd name="T59" fmla="*/ 0 h 74"/>
                  <a:gd name="T60" fmla="*/ 23 w 45"/>
                  <a:gd name="T61" fmla="*/ 0 h 74"/>
                  <a:gd name="T62" fmla="*/ 23 w 45"/>
                  <a:gd name="T63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" h="74">
                    <a:moveTo>
                      <a:pt x="40" y="37"/>
                    </a:moveTo>
                    <a:cubicBezTo>
                      <a:pt x="40" y="31"/>
                      <a:pt x="38" y="23"/>
                      <a:pt x="34" y="17"/>
                    </a:cubicBezTo>
                    <a:cubicBezTo>
                      <a:pt x="31" y="11"/>
                      <a:pt x="27" y="7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4" y="0"/>
                    </a:cubicBezTo>
                    <a:cubicBezTo>
                      <a:pt x="30" y="2"/>
                      <a:pt x="35" y="8"/>
                      <a:pt x="38" y="14"/>
                    </a:cubicBezTo>
                    <a:cubicBezTo>
                      <a:pt x="42" y="21"/>
                      <a:pt x="45" y="30"/>
                      <a:pt x="45" y="37"/>
                    </a:cubicBezTo>
                    <a:cubicBezTo>
                      <a:pt x="45" y="44"/>
                      <a:pt x="42" y="52"/>
                      <a:pt x="38" y="59"/>
                    </a:cubicBezTo>
                    <a:cubicBezTo>
                      <a:pt x="35" y="66"/>
                      <a:pt x="30" y="71"/>
                      <a:pt x="24" y="74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7" y="67"/>
                      <a:pt x="31" y="62"/>
                      <a:pt x="34" y="57"/>
                    </a:cubicBezTo>
                    <a:cubicBezTo>
                      <a:pt x="38" y="51"/>
                      <a:pt x="40" y="43"/>
                      <a:pt x="40" y="37"/>
                    </a:cubicBezTo>
                    <a:close/>
                    <a:moveTo>
                      <a:pt x="23" y="5"/>
                    </a:moveTo>
                    <a:cubicBezTo>
                      <a:pt x="18" y="7"/>
                      <a:pt x="14" y="11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7" y="23"/>
                      <a:pt x="5" y="31"/>
                      <a:pt x="5" y="37"/>
                    </a:cubicBezTo>
                    <a:cubicBezTo>
                      <a:pt x="5" y="43"/>
                      <a:pt x="7" y="51"/>
                      <a:pt x="11" y="57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4" y="62"/>
                      <a:pt x="18" y="67"/>
                      <a:pt x="23" y="69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6" y="71"/>
                      <a:pt x="10" y="66"/>
                      <a:pt x="7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3" y="52"/>
                      <a:pt x="0" y="44"/>
                      <a:pt x="0" y="37"/>
                    </a:cubicBezTo>
                    <a:cubicBezTo>
                      <a:pt x="0" y="30"/>
                      <a:pt x="3" y="21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8"/>
                      <a:pt x="16" y="2"/>
                      <a:pt x="22" y="0"/>
                    </a:cubicBezTo>
                    <a:cubicBezTo>
                      <a:pt x="22" y="0"/>
                      <a:pt x="22" y="0"/>
                      <a:pt x="23" y="0"/>
                    </a:cubicBezTo>
                    <a:lnTo>
                      <a:pt x="2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4" name="Freeform 231"/>
              <p:cNvSpPr>
                <a:spLocks noEditPoints="1"/>
              </p:cNvSpPr>
              <p:nvPr/>
            </p:nvSpPr>
            <p:spPr bwMode="auto">
              <a:xfrm>
                <a:off x="8682038" y="3614738"/>
                <a:ext cx="152400" cy="111125"/>
              </a:xfrm>
              <a:custGeom>
                <a:avLst/>
                <a:gdLst>
                  <a:gd name="T0" fmla="*/ 33 w 67"/>
                  <a:gd name="T1" fmla="*/ 43 h 49"/>
                  <a:gd name="T2" fmla="*/ 42 w 67"/>
                  <a:gd name="T3" fmla="*/ 40 h 49"/>
                  <a:gd name="T4" fmla="*/ 57 w 67"/>
                  <a:gd name="T5" fmla="*/ 25 h 49"/>
                  <a:gd name="T6" fmla="*/ 61 w 67"/>
                  <a:gd name="T7" fmla="*/ 9 h 49"/>
                  <a:gd name="T8" fmla="*/ 45 w 67"/>
                  <a:gd name="T9" fmla="*/ 4 h 49"/>
                  <a:gd name="T10" fmla="*/ 33 w 67"/>
                  <a:gd name="T11" fmla="*/ 6 h 49"/>
                  <a:gd name="T12" fmla="*/ 33 w 67"/>
                  <a:gd name="T13" fmla="*/ 1 h 49"/>
                  <a:gd name="T14" fmla="*/ 45 w 67"/>
                  <a:gd name="T15" fmla="*/ 0 h 49"/>
                  <a:gd name="T16" fmla="*/ 65 w 67"/>
                  <a:gd name="T17" fmla="*/ 6 h 49"/>
                  <a:gd name="T18" fmla="*/ 65 w 67"/>
                  <a:gd name="T19" fmla="*/ 6 h 49"/>
                  <a:gd name="T20" fmla="*/ 66 w 67"/>
                  <a:gd name="T21" fmla="*/ 7 h 49"/>
                  <a:gd name="T22" fmla="*/ 61 w 67"/>
                  <a:gd name="T23" fmla="*/ 27 h 49"/>
                  <a:gd name="T24" fmla="*/ 44 w 67"/>
                  <a:gd name="T25" fmla="*/ 44 h 49"/>
                  <a:gd name="T26" fmla="*/ 33 w 67"/>
                  <a:gd name="T27" fmla="*/ 48 h 49"/>
                  <a:gd name="T28" fmla="*/ 33 w 67"/>
                  <a:gd name="T29" fmla="*/ 43 h 49"/>
                  <a:gd name="T30" fmla="*/ 5 w 67"/>
                  <a:gd name="T31" fmla="*/ 40 h 49"/>
                  <a:gd name="T32" fmla="*/ 21 w 67"/>
                  <a:gd name="T33" fmla="*/ 45 h 49"/>
                  <a:gd name="T34" fmla="*/ 33 w 67"/>
                  <a:gd name="T35" fmla="*/ 43 h 49"/>
                  <a:gd name="T36" fmla="*/ 33 w 67"/>
                  <a:gd name="T37" fmla="*/ 48 h 49"/>
                  <a:gd name="T38" fmla="*/ 21 w 67"/>
                  <a:gd name="T39" fmla="*/ 49 h 49"/>
                  <a:gd name="T40" fmla="*/ 2 w 67"/>
                  <a:gd name="T41" fmla="*/ 43 h 49"/>
                  <a:gd name="T42" fmla="*/ 2 w 67"/>
                  <a:gd name="T43" fmla="*/ 43 h 49"/>
                  <a:gd name="T44" fmla="*/ 1 w 67"/>
                  <a:gd name="T45" fmla="*/ 42 h 49"/>
                  <a:gd name="T46" fmla="*/ 6 w 67"/>
                  <a:gd name="T47" fmla="*/ 22 h 49"/>
                  <a:gd name="T48" fmla="*/ 23 w 67"/>
                  <a:gd name="T49" fmla="*/ 5 h 49"/>
                  <a:gd name="T50" fmla="*/ 33 w 67"/>
                  <a:gd name="T51" fmla="*/ 1 h 49"/>
                  <a:gd name="T52" fmla="*/ 33 w 67"/>
                  <a:gd name="T53" fmla="*/ 6 h 49"/>
                  <a:gd name="T54" fmla="*/ 25 w 67"/>
                  <a:gd name="T55" fmla="*/ 9 h 49"/>
                  <a:gd name="T56" fmla="*/ 10 w 67"/>
                  <a:gd name="T57" fmla="*/ 24 h 49"/>
                  <a:gd name="T58" fmla="*/ 5 w 67"/>
                  <a:gd name="T5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" h="49">
                    <a:moveTo>
                      <a:pt x="33" y="43"/>
                    </a:moveTo>
                    <a:cubicBezTo>
                      <a:pt x="37" y="42"/>
                      <a:pt x="39" y="41"/>
                      <a:pt x="42" y="40"/>
                    </a:cubicBezTo>
                    <a:cubicBezTo>
                      <a:pt x="47" y="37"/>
                      <a:pt x="53" y="31"/>
                      <a:pt x="57" y="25"/>
                    </a:cubicBezTo>
                    <a:cubicBezTo>
                      <a:pt x="60" y="20"/>
                      <a:pt x="62" y="14"/>
                      <a:pt x="61" y="9"/>
                    </a:cubicBezTo>
                    <a:cubicBezTo>
                      <a:pt x="57" y="6"/>
                      <a:pt x="51" y="4"/>
                      <a:pt x="45" y="4"/>
                    </a:cubicBezTo>
                    <a:cubicBezTo>
                      <a:pt x="41" y="4"/>
                      <a:pt x="37" y="5"/>
                      <a:pt x="33" y="6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7" y="0"/>
                      <a:pt x="41" y="0"/>
                      <a:pt x="45" y="0"/>
                    </a:cubicBezTo>
                    <a:cubicBezTo>
                      <a:pt x="53" y="0"/>
                      <a:pt x="60" y="1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6" y="6"/>
                      <a:pt x="66" y="7"/>
                      <a:pt x="66" y="7"/>
                    </a:cubicBezTo>
                    <a:cubicBezTo>
                      <a:pt x="67" y="14"/>
                      <a:pt x="65" y="21"/>
                      <a:pt x="61" y="27"/>
                    </a:cubicBezTo>
                    <a:cubicBezTo>
                      <a:pt x="57" y="34"/>
                      <a:pt x="50" y="40"/>
                      <a:pt x="44" y="44"/>
                    </a:cubicBezTo>
                    <a:cubicBezTo>
                      <a:pt x="41" y="46"/>
                      <a:pt x="37" y="47"/>
                      <a:pt x="33" y="48"/>
                    </a:cubicBezTo>
                    <a:lnTo>
                      <a:pt x="33" y="43"/>
                    </a:lnTo>
                    <a:close/>
                    <a:moveTo>
                      <a:pt x="5" y="40"/>
                    </a:moveTo>
                    <a:cubicBezTo>
                      <a:pt x="10" y="43"/>
                      <a:pt x="15" y="44"/>
                      <a:pt x="21" y="45"/>
                    </a:cubicBezTo>
                    <a:cubicBezTo>
                      <a:pt x="25" y="45"/>
                      <a:pt x="30" y="44"/>
                      <a:pt x="33" y="43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0" y="49"/>
                      <a:pt x="25" y="49"/>
                      <a:pt x="21" y="49"/>
                    </a:cubicBezTo>
                    <a:cubicBezTo>
                      <a:pt x="14" y="49"/>
                      <a:pt x="7" y="47"/>
                      <a:pt x="2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1" y="43"/>
                      <a:pt x="1" y="42"/>
                      <a:pt x="1" y="42"/>
                    </a:cubicBezTo>
                    <a:cubicBezTo>
                      <a:pt x="0" y="35"/>
                      <a:pt x="2" y="28"/>
                      <a:pt x="6" y="22"/>
                    </a:cubicBezTo>
                    <a:cubicBezTo>
                      <a:pt x="10" y="15"/>
                      <a:pt x="16" y="9"/>
                      <a:pt x="23" y="5"/>
                    </a:cubicBezTo>
                    <a:cubicBezTo>
                      <a:pt x="26" y="3"/>
                      <a:pt x="29" y="2"/>
                      <a:pt x="33" y="1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7"/>
                      <a:pt x="27" y="8"/>
                      <a:pt x="25" y="9"/>
                    </a:cubicBezTo>
                    <a:cubicBezTo>
                      <a:pt x="19" y="12"/>
                      <a:pt x="14" y="18"/>
                      <a:pt x="10" y="24"/>
                    </a:cubicBezTo>
                    <a:cubicBezTo>
                      <a:pt x="7" y="29"/>
                      <a:pt x="5" y="35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5" name="Freeform 232"/>
              <p:cNvSpPr>
                <a:spLocks noEditPoints="1"/>
              </p:cNvSpPr>
              <p:nvPr/>
            </p:nvSpPr>
            <p:spPr bwMode="auto">
              <a:xfrm>
                <a:off x="8682038" y="3727450"/>
                <a:ext cx="152400" cy="112713"/>
              </a:xfrm>
              <a:custGeom>
                <a:avLst/>
                <a:gdLst>
                  <a:gd name="T0" fmla="*/ 42 w 67"/>
                  <a:gd name="T1" fmla="*/ 40 h 50"/>
                  <a:gd name="T2" fmla="*/ 57 w 67"/>
                  <a:gd name="T3" fmla="*/ 25 h 50"/>
                  <a:gd name="T4" fmla="*/ 61 w 67"/>
                  <a:gd name="T5" fmla="*/ 9 h 50"/>
                  <a:gd name="T6" fmla="*/ 45 w 67"/>
                  <a:gd name="T7" fmla="*/ 5 h 50"/>
                  <a:gd name="T8" fmla="*/ 33 w 67"/>
                  <a:gd name="T9" fmla="*/ 6 h 50"/>
                  <a:gd name="T10" fmla="*/ 33 w 67"/>
                  <a:gd name="T11" fmla="*/ 1 h 50"/>
                  <a:gd name="T12" fmla="*/ 45 w 67"/>
                  <a:gd name="T13" fmla="*/ 0 h 50"/>
                  <a:gd name="T14" fmla="*/ 65 w 67"/>
                  <a:gd name="T15" fmla="*/ 6 h 50"/>
                  <a:gd name="T16" fmla="*/ 65 w 67"/>
                  <a:gd name="T17" fmla="*/ 6 h 50"/>
                  <a:gd name="T18" fmla="*/ 66 w 67"/>
                  <a:gd name="T19" fmla="*/ 8 h 50"/>
                  <a:gd name="T20" fmla="*/ 61 w 67"/>
                  <a:gd name="T21" fmla="*/ 27 h 50"/>
                  <a:gd name="T22" fmla="*/ 44 w 67"/>
                  <a:gd name="T23" fmla="*/ 44 h 50"/>
                  <a:gd name="T24" fmla="*/ 33 w 67"/>
                  <a:gd name="T25" fmla="*/ 48 h 50"/>
                  <a:gd name="T26" fmla="*/ 33 w 67"/>
                  <a:gd name="T27" fmla="*/ 43 h 50"/>
                  <a:gd name="T28" fmla="*/ 42 w 67"/>
                  <a:gd name="T29" fmla="*/ 40 h 50"/>
                  <a:gd name="T30" fmla="*/ 33 w 67"/>
                  <a:gd name="T31" fmla="*/ 6 h 50"/>
                  <a:gd name="T32" fmla="*/ 25 w 67"/>
                  <a:gd name="T33" fmla="*/ 10 h 50"/>
                  <a:gd name="T34" fmla="*/ 10 w 67"/>
                  <a:gd name="T35" fmla="*/ 25 h 50"/>
                  <a:gd name="T36" fmla="*/ 5 w 67"/>
                  <a:gd name="T37" fmla="*/ 40 h 50"/>
                  <a:gd name="T38" fmla="*/ 21 w 67"/>
                  <a:gd name="T39" fmla="*/ 45 h 50"/>
                  <a:gd name="T40" fmla="*/ 33 w 67"/>
                  <a:gd name="T41" fmla="*/ 43 h 50"/>
                  <a:gd name="T42" fmla="*/ 33 w 67"/>
                  <a:gd name="T43" fmla="*/ 48 h 50"/>
                  <a:gd name="T44" fmla="*/ 21 w 67"/>
                  <a:gd name="T45" fmla="*/ 50 h 50"/>
                  <a:gd name="T46" fmla="*/ 2 w 67"/>
                  <a:gd name="T47" fmla="*/ 44 h 50"/>
                  <a:gd name="T48" fmla="*/ 2 w 67"/>
                  <a:gd name="T49" fmla="*/ 44 h 50"/>
                  <a:gd name="T50" fmla="*/ 1 w 67"/>
                  <a:gd name="T51" fmla="*/ 42 h 50"/>
                  <a:gd name="T52" fmla="*/ 6 w 67"/>
                  <a:gd name="T53" fmla="*/ 22 h 50"/>
                  <a:gd name="T54" fmla="*/ 23 w 67"/>
                  <a:gd name="T55" fmla="*/ 5 h 50"/>
                  <a:gd name="T56" fmla="*/ 33 w 67"/>
                  <a:gd name="T57" fmla="*/ 1 h 50"/>
                  <a:gd name="T58" fmla="*/ 33 w 67"/>
                  <a:gd name="T59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" h="50">
                    <a:moveTo>
                      <a:pt x="42" y="40"/>
                    </a:moveTo>
                    <a:cubicBezTo>
                      <a:pt x="47" y="37"/>
                      <a:pt x="53" y="31"/>
                      <a:pt x="57" y="25"/>
                    </a:cubicBezTo>
                    <a:cubicBezTo>
                      <a:pt x="60" y="20"/>
                      <a:pt x="62" y="14"/>
                      <a:pt x="61" y="9"/>
                    </a:cubicBezTo>
                    <a:cubicBezTo>
                      <a:pt x="57" y="6"/>
                      <a:pt x="51" y="5"/>
                      <a:pt x="45" y="5"/>
                    </a:cubicBezTo>
                    <a:cubicBezTo>
                      <a:pt x="41" y="5"/>
                      <a:pt x="37" y="5"/>
                      <a:pt x="33" y="6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7" y="0"/>
                      <a:pt x="41" y="0"/>
                      <a:pt x="45" y="0"/>
                    </a:cubicBezTo>
                    <a:cubicBezTo>
                      <a:pt x="53" y="0"/>
                      <a:pt x="60" y="2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6" y="6"/>
                      <a:pt x="66" y="7"/>
                      <a:pt x="66" y="8"/>
                    </a:cubicBezTo>
                    <a:cubicBezTo>
                      <a:pt x="67" y="14"/>
                      <a:pt x="65" y="21"/>
                      <a:pt x="61" y="27"/>
                    </a:cubicBezTo>
                    <a:cubicBezTo>
                      <a:pt x="57" y="35"/>
                      <a:pt x="50" y="41"/>
                      <a:pt x="44" y="44"/>
                    </a:cubicBezTo>
                    <a:cubicBezTo>
                      <a:pt x="41" y="46"/>
                      <a:pt x="37" y="47"/>
                      <a:pt x="33" y="48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7" y="42"/>
                      <a:pt x="39" y="41"/>
                      <a:pt x="42" y="40"/>
                    </a:cubicBezTo>
                    <a:close/>
                    <a:moveTo>
                      <a:pt x="33" y="6"/>
                    </a:moveTo>
                    <a:cubicBezTo>
                      <a:pt x="30" y="7"/>
                      <a:pt x="27" y="8"/>
                      <a:pt x="25" y="10"/>
                    </a:cubicBezTo>
                    <a:cubicBezTo>
                      <a:pt x="19" y="13"/>
                      <a:pt x="14" y="18"/>
                      <a:pt x="10" y="25"/>
                    </a:cubicBezTo>
                    <a:cubicBezTo>
                      <a:pt x="7" y="30"/>
                      <a:pt x="5" y="35"/>
                      <a:pt x="5" y="40"/>
                    </a:cubicBezTo>
                    <a:cubicBezTo>
                      <a:pt x="10" y="43"/>
                      <a:pt x="15" y="45"/>
                      <a:pt x="21" y="45"/>
                    </a:cubicBezTo>
                    <a:cubicBezTo>
                      <a:pt x="25" y="45"/>
                      <a:pt x="30" y="44"/>
                      <a:pt x="33" y="43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0" y="49"/>
                      <a:pt x="25" y="50"/>
                      <a:pt x="21" y="50"/>
                    </a:cubicBezTo>
                    <a:cubicBezTo>
                      <a:pt x="14" y="50"/>
                      <a:pt x="7" y="48"/>
                      <a:pt x="2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3"/>
                      <a:pt x="1" y="43"/>
                      <a:pt x="1" y="42"/>
                    </a:cubicBezTo>
                    <a:cubicBezTo>
                      <a:pt x="0" y="35"/>
                      <a:pt x="2" y="28"/>
                      <a:pt x="6" y="22"/>
                    </a:cubicBezTo>
                    <a:cubicBezTo>
                      <a:pt x="10" y="15"/>
                      <a:pt x="16" y="9"/>
                      <a:pt x="23" y="5"/>
                    </a:cubicBezTo>
                    <a:cubicBezTo>
                      <a:pt x="26" y="4"/>
                      <a:pt x="29" y="2"/>
                      <a:pt x="33" y="1"/>
                    </a:cubicBezTo>
                    <a:lnTo>
                      <a:pt x="3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6" name="Freeform 233"/>
              <p:cNvSpPr>
                <a:spLocks noEditPoints="1"/>
              </p:cNvSpPr>
              <p:nvPr/>
            </p:nvSpPr>
            <p:spPr bwMode="auto">
              <a:xfrm>
                <a:off x="8501063" y="3614738"/>
                <a:ext cx="152400" cy="111125"/>
              </a:xfrm>
              <a:custGeom>
                <a:avLst/>
                <a:gdLst>
                  <a:gd name="T0" fmla="*/ 34 w 67"/>
                  <a:gd name="T1" fmla="*/ 43 h 49"/>
                  <a:gd name="T2" fmla="*/ 46 w 67"/>
                  <a:gd name="T3" fmla="*/ 45 h 49"/>
                  <a:gd name="T4" fmla="*/ 62 w 67"/>
                  <a:gd name="T5" fmla="*/ 40 h 49"/>
                  <a:gd name="T6" fmla="*/ 57 w 67"/>
                  <a:gd name="T7" fmla="*/ 24 h 49"/>
                  <a:gd name="T8" fmla="*/ 42 w 67"/>
                  <a:gd name="T9" fmla="*/ 9 h 49"/>
                  <a:gd name="T10" fmla="*/ 34 w 67"/>
                  <a:gd name="T11" fmla="*/ 6 h 49"/>
                  <a:gd name="T12" fmla="*/ 34 w 67"/>
                  <a:gd name="T13" fmla="*/ 1 h 49"/>
                  <a:gd name="T14" fmla="*/ 45 w 67"/>
                  <a:gd name="T15" fmla="*/ 5 h 49"/>
                  <a:gd name="T16" fmla="*/ 61 w 67"/>
                  <a:gd name="T17" fmla="*/ 22 h 49"/>
                  <a:gd name="T18" fmla="*/ 66 w 67"/>
                  <a:gd name="T19" fmla="*/ 42 h 49"/>
                  <a:gd name="T20" fmla="*/ 66 w 67"/>
                  <a:gd name="T21" fmla="*/ 43 h 49"/>
                  <a:gd name="T22" fmla="*/ 46 w 67"/>
                  <a:gd name="T23" fmla="*/ 49 h 49"/>
                  <a:gd name="T24" fmla="*/ 34 w 67"/>
                  <a:gd name="T25" fmla="*/ 48 h 49"/>
                  <a:gd name="T26" fmla="*/ 34 w 67"/>
                  <a:gd name="T27" fmla="*/ 43 h 49"/>
                  <a:gd name="T28" fmla="*/ 25 w 67"/>
                  <a:gd name="T29" fmla="*/ 40 h 49"/>
                  <a:gd name="T30" fmla="*/ 34 w 67"/>
                  <a:gd name="T31" fmla="*/ 43 h 49"/>
                  <a:gd name="T32" fmla="*/ 34 w 67"/>
                  <a:gd name="T33" fmla="*/ 48 h 49"/>
                  <a:gd name="T34" fmla="*/ 23 w 67"/>
                  <a:gd name="T35" fmla="*/ 44 h 49"/>
                  <a:gd name="T36" fmla="*/ 6 w 67"/>
                  <a:gd name="T37" fmla="*/ 27 h 49"/>
                  <a:gd name="T38" fmla="*/ 1 w 67"/>
                  <a:gd name="T39" fmla="*/ 7 h 49"/>
                  <a:gd name="T40" fmla="*/ 2 w 67"/>
                  <a:gd name="T41" fmla="*/ 6 h 49"/>
                  <a:gd name="T42" fmla="*/ 22 w 67"/>
                  <a:gd name="T43" fmla="*/ 0 h 49"/>
                  <a:gd name="T44" fmla="*/ 34 w 67"/>
                  <a:gd name="T45" fmla="*/ 1 h 49"/>
                  <a:gd name="T46" fmla="*/ 34 w 67"/>
                  <a:gd name="T47" fmla="*/ 6 h 49"/>
                  <a:gd name="T48" fmla="*/ 22 w 67"/>
                  <a:gd name="T49" fmla="*/ 4 h 49"/>
                  <a:gd name="T50" fmla="*/ 6 w 67"/>
                  <a:gd name="T51" fmla="*/ 9 h 49"/>
                  <a:gd name="T52" fmla="*/ 11 w 67"/>
                  <a:gd name="T53" fmla="*/ 25 h 49"/>
                  <a:gd name="T54" fmla="*/ 25 w 67"/>
                  <a:gd name="T55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" h="49">
                    <a:moveTo>
                      <a:pt x="34" y="43"/>
                    </a:moveTo>
                    <a:cubicBezTo>
                      <a:pt x="38" y="44"/>
                      <a:pt x="42" y="45"/>
                      <a:pt x="46" y="45"/>
                    </a:cubicBezTo>
                    <a:cubicBezTo>
                      <a:pt x="52" y="44"/>
                      <a:pt x="58" y="43"/>
                      <a:pt x="62" y="40"/>
                    </a:cubicBezTo>
                    <a:cubicBezTo>
                      <a:pt x="62" y="35"/>
                      <a:pt x="60" y="29"/>
                      <a:pt x="57" y="24"/>
                    </a:cubicBezTo>
                    <a:cubicBezTo>
                      <a:pt x="53" y="18"/>
                      <a:pt x="48" y="12"/>
                      <a:pt x="42" y="9"/>
                    </a:cubicBezTo>
                    <a:cubicBezTo>
                      <a:pt x="40" y="8"/>
                      <a:pt x="37" y="7"/>
                      <a:pt x="34" y="6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8" y="2"/>
                      <a:pt x="42" y="3"/>
                      <a:pt x="45" y="5"/>
                    </a:cubicBezTo>
                    <a:cubicBezTo>
                      <a:pt x="51" y="9"/>
                      <a:pt x="57" y="15"/>
                      <a:pt x="61" y="22"/>
                    </a:cubicBezTo>
                    <a:cubicBezTo>
                      <a:pt x="65" y="28"/>
                      <a:pt x="67" y="35"/>
                      <a:pt x="66" y="42"/>
                    </a:cubicBezTo>
                    <a:cubicBezTo>
                      <a:pt x="66" y="42"/>
                      <a:pt x="66" y="43"/>
                      <a:pt x="66" y="43"/>
                    </a:cubicBezTo>
                    <a:cubicBezTo>
                      <a:pt x="60" y="47"/>
                      <a:pt x="53" y="49"/>
                      <a:pt x="46" y="49"/>
                    </a:cubicBezTo>
                    <a:cubicBezTo>
                      <a:pt x="42" y="49"/>
                      <a:pt x="38" y="49"/>
                      <a:pt x="34" y="48"/>
                    </a:cubicBezTo>
                    <a:lnTo>
                      <a:pt x="34" y="43"/>
                    </a:lnTo>
                    <a:close/>
                    <a:moveTo>
                      <a:pt x="25" y="40"/>
                    </a:moveTo>
                    <a:cubicBezTo>
                      <a:pt x="28" y="41"/>
                      <a:pt x="31" y="42"/>
                      <a:pt x="34" y="43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0" y="47"/>
                      <a:pt x="26" y="46"/>
                      <a:pt x="23" y="44"/>
                    </a:cubicBezTo>
                    <a:cubicBezTo>
                      <a:pt x="17" y="40"/>
                      <a:pt x="11" y="34"/>
                      <a:pt x="6" y="27"/>
                    </a:cubicBezTo>
                    <a:cubicBezTo>
                      <a:pt x="3" y="21"/>
                      <a:pt x="0" y="14"/>
                      <a:pt x="1" y="7"/>
                    </a:cubicBezTo>
                    <a:cubicBezTo>
                      <a:pt x="1" y="7"/>
                      <a:pt x="2" y="6"/>
                      <a:pt x="2" y="6"/>
                    </a:cubicBezTo>
                    <a:cubicBezTo>
                      <a:pt x="7" y="1"/>
                      <a:pt x="15" y="0"/>
                      <a:pt x="22" y="0"/>
                    </a:cubicBezTo>
                    <a:cubicBezTo>
                      <a:pt x="26" y="0"/>
                      <a:pt x="30" y="0"/>
                      <a:pt x="34" y="1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0" y="5"/>
                      <a:pt x="26" y="4"/>
                      <a:pt x="22" y="4"/>
                    </a:cubicBezTo>
                    <a:cubicBezTo>
                      <a:pt x="16" y="4"/>
                      <a:pt x="10" y="6"/>
                      <a:pt x="6" y="9"/>
                    </a:cubicBezTo>
                    <a:cubicBezTo>
                      <a:pt x="6" y="14"/>
                      <a:pt x="7" y="20"/>
                      <a:pt x="11" y="25"/>
                    </a:cubicBezTo>
                    <a:cubicBezTo>
                      <a:pt x="14" y="31"/>
                      <a:pt x="20" y="37"/>
                      <a:pt x="2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7" name="Freeform 234"/>
              <p:cNvSpPr>
                <a:spLocks noEditPoints="1"/>
              </p:cNvSpPr>
              <p:nvPr/>
            </p:nvSpPr>
            <p:spPr bwMode="auto">
              <a:xfrm>
                <a:off x="8501063" y="3727450"/>
                <a:ext cx="152400" cy="112713"/>
              </a:xfrm>
              <a:custGeom>
                <a:avLst/>
                <a:gdLst>
                  <a:gd name="T0" fmla="*/ 34 w 67"/>
                  <a:gd name="T1" fmla="*/ 43 h 50"/>
                  <a:gd name="T2" fmla="*/ 46 w 67"/>
                  <a:gd name="T3" fmla="*/ 45 h 50"/>
                  <a:gd name="T4" fmla="*/ 62 w 67"/>
                  <a:gd name="T5" fmla="*/ 40 h 50"/>
                  <a:gd name="T6" fmla="*/ 57 w 67"/>
                  <a:gd name="T7" fmla="*/ 25 h 50"/>
                  <a:gd name="T8" fmla="*/ 42 w 67"/>
                  <a:gd name="T9" fmla="*/ 10 h 50"/>
                  <a:gd name="T10" fmla="*/ 34 w 67"/>
                  <a:gd name="T11" fmla="*/ 6 h 50"/>
                  <a:gd name="T12" fmla="*/ 34 w 67"/>
                  <a:gd name="T13" fmla="*/ 1 h 50"/>
                  <a:gd name="T14" fmla="*/ 45 w 67"/>
                  <a:gd name="T15" fmla="*/ 5 h 50"/>
                  <a:gd name="T16" fmla="*/ 61 w 67"/>
                  <a:gd name="T17" fmla="*/ 22 h 50"/>
                  <a:gd name="T18" fmla="*/ 66 w 67"/>
                  <a:gd name="T19" fmla="*/ 42 h 50"/>
                  <a:gd name="T20" fmla="*/ 66 w 67"/>
                  <a:gd name="T21" fmla="*/ 44 h 50"/>
                  <a:gd name="T22" fmla="*/ 46 w 67"/>
                  <a:gd name="T23" fmla="*/ 50 h 50"/>
                  <a:gd name="T24" fmla="*/ 34 w 67"/>
                  <a:gd name="T25" fmla="*/ 48 h 50"/>
                  <a:gd name="T26" fmla="*/ 34 w 67"/>
                  <a:gd name="T27" fmla="*/ 43 h 50"/>
                  <a:gd name="T28" fmla="*/ 25 w 67"/>
                  <a:gd name="T29" fmla="*/ 40 h 50"/>
                  <a:gd name="T30" fmla="*/ 34 w 67"/>
                  <a:gd name="T31" fmla="*/ 43 h 50"/>
                  <a:gd name="T32" fmla="*/ 34 w 67"/>
                  <a:gd name="T33" fmla="*/ 48 h 50"/>
                  <a:gd name="T34" fmla="*/ 23 w 67"/>
                  <a:gd name="T35" fmla="*/ 44 h 50"/>
                  <a:gd name="T36" fmla="*/ 6 w 67"/>
                  <a:gd name="T37" fmla="*/ 27 h 50"/>
                  <a:gd name="T38" fmla="*/ 1 w 67"/>
                  <a:gd name="T39" fmla="*/ 8 h 50"/>
                  <a:gd name="T40" fmla="*/ 2 w 67"/>
                  <a:gd name="T41" fmla="*/ 6 h 50"/>
                  <a:gd name="T42" fmla="*/ 22 w 67"/>
                  <a:gd name="T43" fmla="*/ 0 h 50"/>
                  <a:gd name="T44" fmla="*/ 34 w 67"/>
                  <a:gd name="T45" fmla="*/ 1 h 50"/>
                  <a:gd name="T46" fmla="*/ 34 w 67"/>
                  <a:gd name="T47" fmla="*/ 6 h 50"/>
                  <a:gd name="T48" fmla="*/ 22 w 67"/>
                  <a:gd name="T49" fmla="*/ 5 h 50"/>
                  <a:gd name="T50" fmla="*/ 6 w 67"/>
                  <a:gd name="T51" fmla="*/ 9 h 50"/>
                  <a:gd name="T52" fmla="*/ 11 w 67"/>
                  <a:gd name="T53" fmla="*/ 25 h 50"/>
                  <a:gd name="T54" fmla="*/ 25 w 67"/>
                  <a:gd name="T55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" h="50">
                    <a:moveTo>
                      <a:pt x="34" y="43"/>
                    </a:moveTo>
                    <a:cubicBezTo>
                      <a:pt x="38" y="44"/>
                      <a:pt x="42" y="45"/>
                      <a:pt x="46" y="45"/>
                    </a:cubicBezTo>
                    <a:cubicBezTo>
                      <a:pt x="52" y="45"/>
                      <a:pt x="58" y="43"/>
                      <a:pt x="62" y="40"/>
                    </a:cubicBezTo>
                    <a:cubicBezTo>
                      <a:pt x="62" y="35"/>
                      <a:pt x="60" y="30"/>
                      <a:pt x="57" y="25"/>
                    </a:cubicBezTo>
                    <a:cubicBezTo>
                      <a:pt x="53" y="18"/>
                      <a:pt x="48" y="13"/>
                      <a:pt x="42" y="10"/>
                    </a:cubicBezTo>
                    <a:cubicBezTo>
                      <a:pt x="40" y="8"/>
                      <a:pt x="37" y="7"/>
                      <a:pt x="34" y="6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8" y="2"/>
                      <a:pt x="42" y="4"/>
                      <a:pt x="45" y="5"/>
                    </a:cubicBezTo>
                    <a:cubicBezTo>
                      <a:pt x="51" y="9"/>
                      <a:pt x="57" y="15"/>
                      <a:pt x="61" y="22"/>
                    </a:cubicBezTo>
                    <a:cubicBezTo>
                      <a:pt x="65" y="28"/>
                      <a:pt x="67" y="35"/>
                      <a:pt x="66" y="42"/>
                    </a:cubicBezTo>
                    <a:cubicBezTo>
                      <a:pt x="66" y="42"/>
                      <a:pt x="66" y="43"/>
                      <a:pt x="66" y="44"/>
                    </a:cubicBezTo>
                    <a:cubicBezTo>
                      <a:pt x="60" y="48"/>
                      <a:pt x="53" y="50"/>
                      <a:pt x="46" y="50"/>
                    </a:cubicBezTo>
                    <a:cubicBezTo>
                      <a:pt x="42" y="50"/>
                      <a:pt x="38" y="49"/>
                      <a:pt x="34" y="48"/>
                    </a:cubicBezTo>
                    <a:lnTo>
                      <a:pt x="34" y="43"/>
                    </a:lnTo>
                    <a:close/>
                    <a:moveTo>
                      <a:pt x="25" y="40"/>
                    </a:moveTo>
                    <a:cubicBezTo>
                      <a:pt x="28" y="41"/>
                      <a:pt x="31" y="42"/>
                      <a:pt x="34" y="43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0" y="47"/>
                      <a:pt x="26" y="46"/>
                      <a:pt x="23" y="44"/>
                    </a:cubicBezTo>
                    <a:cubicBezTo>
                      <a:pt x="17" y="41"/>
                      <a:pt x="11" y="35"/>
                      <a:pt x="6" y="27"/>
                    </a:cubicBezTo>
                    <a:cubicBezTo>
                      <a:pt x="3" y="21"/>
                      <a:pt x="0" y="14"/>
                      <a:pt x="1" y="8"/>
                    </a:cubicBezTo>
                    <a:cubicBezTo>
                      <a:pt x="1" y="7"/>
                      <a:pt x="2" y="6"/>
                      <a:pt x="2" y="6"/>
                    </a:cubicBezTo>
                    <a:cubicBezTo>
                      <a:pt x="7" y="2"/>
                      <a:pt x="15" y="0"/>
                      <a:pt x="22" y="0"/>
                    </a:cubicBezTo>
                    <a:cubicBezTo>
                      <a:pt x="26" y="0"/>
                      <a:pt x="30" y="0"/>
                      <a:pt x="34" y="1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0" y="5"/>
                      <a:pt x="26" y="5"/>
                      <a:pt x="22" y="5"/>
                    </a:cubicBezTo>
                    <a:cubicBezTo>
                      <a:pt x="16" y="5"/>
                      <a:pt x="10" y="6"/>
                      <a:pt x="6" y="9"/>
                    </a:cubicBezTo>
                    <a:cubicBezTo>
                      <a:pt x="6" y="14"/>
                      <a:pt x="7" y="20"/>
                      <a:pt x="11" y="25"/>
                    </a:cubicBezTo>
                    <a:cubicBezTo>
                      <a:pt x="14" y="31"/>
                      <a:pt x="20" y="37"/>
                      <a:pt x="2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8" name="Freeform 235"/>
              <p:cNvSpPr>
                <a:spLocks noEditPoints="1"/>
              </p:cNvSpPr>
              <p:nvPr/>
            </p:nvSpPr>
            <p:spPr bwMode="auto">
              <a:xfrm>
                <a:off x="8653463" y="3679825"/>
                <a:ext cx="28575" cy="195263"/>
              </a:xfrm>
              <a:custGeom>
                <a:avLst/>
                <a:gdLst>
                  <a:gd name="T0" fmla="*/ 8 w 13"/>
                  <a:gd name="T1" fmla="*/ 86 h 86"/>
                  <a:gd name="T2" fmla="*/ 8 w 13"/>
                  <a:gd name="T3" fmla="*/ 81 h 86"/>
                  <a:gd name="T4" fmla="*/ 8 w 13"/>
                  <a:gd name="T5" fmla="*/ 81 h 86"/>
                  <a:gd name="T6" fmla="*/ 8 w 13"/>
                  <a:gd name="T7" fmla="*/ 81 h 86"/>
                  <a:gd name="T8" fmla="*/ 8 w 13"/>
                  <a:gd name="T9" fmla="*/ 81 h 86"/>
                  <a:gd name="T10" fmla="*/ 8 w 13"/>
                  <a:gd name="T11" fmla="*/ 81 h 86"/>
                  <a:gd name="T12" fmla="*/ 8 w 13"/>
                  <a:gd name="T13" fmla="*/ 5 h 86"/>
                  <a:gd name="T14" fmla="*/ 8 w 13"/>
                  <a:gd name="T15" fmla="*/ 5 h 86"/>
                  <a:gd name="T16" fmla="*/ 8 w 13"/>
                  <a:gd name="T17" fmla="*/ 5 h 86"/>
                  <a:gd name="T18" fmla="*/ 8 w 13"/>
                  <a:gd name="T19" fmla="*/ 5 h 86"/>
                  <a:gd name="T20" fmla="*/ 8 w 13"/>
                  <a:gd name="T21" fmla="*/ 5 h 86"/>
                  <a:gd name="T22" fmla="*/ 8 w 13"/>
                  <a:gd name="T23" fmla="*/ 0 h 86"/>
                  <a:gd name="T24" fmla="*/ 11 w 13"/>
                  <a:gd name="T25" fmla="*/ 2 h 86"/>
                  <a:gd name="T26" fmla="*/ 13 w 13"/>
                  <a:gd name="T27" fmla="*/ 5 h 86"/>
                  <a:gd name="T28" fmla="*/ 13 w 13"/>
                  <a:gd name="T29" fmla="*/ 81 h 86"/>
                  <a:gd name="T30" fmla="*/ 11 w 13"/>
                  <a:gd name="T31" fmla="*/ 85 h 86"/>
                  <a:gd name="T32" fmla="*/ 8 w 13"/>
                  <a:gd name="T33" fmla="*/ 86 h 86"/>
                  <a:gd name="T34" fmla="*/ 5 w 13"/>
                  <a:gd name="T35" fmla="*/ 5 h 86"/>
                  <a:gd name="T36" fmla="*/ 5 w 13"/>
                  <a:gd name="T37" fmla="*/ 5 h 86"/>
                  <a:gd name="T38" fmla="*/ 5 w 13"/>
                  <a:gd name="T39" fmla="*/ 5 h 86"/>
                  <a:gd name="T40" fmla="*/ 5 w 13"/>
                  <a:gd name="T41" fmla="*/ 0 h 86"/>
                  <a:gd name="T42" fmla="*/ 7 w 13"/>
                  <a:gd name="T43" fmla="*/ 0 h 86"/>
                  <a:gd name="T44" fmla="*/ 8 w 13"/>
                  <a:gd name="T45" fmla="*/ 0 h 86"/>
                  <a:gd name="T46" fmla="*/ 8 w 13"/>
                  <a:gd name="T47" fmla="*/ 5 h 86"/>
                  <a:gd name="T48" fmla="*/ 8 w 13"/>
                  <a:gd name="T49" fmla="*/ 5 h 86"/>
                  <a:gd name="T50" fmla="*/ 8 w 13"/>
                  <a:gd name="T51" fmla="*/ 5 h 86"/>
                  <a:gd name="T52" fmla="*/ 8 w 13"/>
                  <a:gd name="T53" fmla="*/ 5 h 86"/>
                  <a:gd name="T54" fmla="*/ 8 w 13"/>
                  <a:gd name="T55" fmla="*/ 5 h 86"/>
                  <a:gd name="T56" fmla="*/ 7 w 13"/>
                  <a:gd name="T57" fmla="*/ 5 h 86"/>
                  <a:gd name="T58" fmla="*/ 5 w 13"/>
                  <a:gd name="T59" fmla="*/ 5 h 86"/>
                  <a:gd name="T60" fmla="*/ 5 w 13"/>
                  <a:gd name="T61" fmla="*/ 5 h 86"/>
                  <a:gd name="T62" fmla="*/ 5 w 13"/>
                  <a:gd name="T63" fmla="*/ 5 h 86"/>
                  <a:gd name="T64" fmla="*/ 8 w 13"/>
                  <a:gd name="T65" fmla="*/ 81 h 86"/>
                  <a:gd name="T66" fmla="*/ 8 w 13"/>
                  <a:gd name="T67" fmla="*/ 86 h 86"/>
                  <a:gd name="T68" fmla="*/ 7 w 13"/>
                  <a:gd name="T69" fmla="*/ 86 h 86"/>
                  <a:gd name="T70" fmla="*/ 5 w 13"/>
                  <a:gd name="T71" fmla="*/ 86 h 86"/>
                  <a:gd name="T72" fmla="*/ 5 w 13"/>
                  <a:gd name="T73" fmla="*/ 81 h 86"/>
                  <a:gd name="T74" fmla="*/ 5 w 13"/>
                  <a:gd name="T75" fmla="*/ 81 h 86"/>
                  <a:gd name="T76" fmla="*/ 5 w 13"/>
                  <a:gd name="T77" fmla="*/ 81 h 86"/>
                  <a:gd name="T78" fmla="*/ 5 w 13"/>
                  <a:gd name="T79" fmla="*/ 81 h 86"/>
                  <a:gd name="T80" fmla="*/ 5 w 13"/>
                  <a:gd name="T81" fmla="*/ 81 h 86"/>
                  <a:gd name="T82" fmla="*/ 7 w 13"/>
                  <a:gd name="T83" fmla="*/ 81 h 86"/>
                  <a:gd name="T84" fmla="*/ 8 w 13"/>
                  <a:gd name="T85" fmla="*/ 81 h 86"/>
                  <a:gd name="T86" fmla="*/ 8 w 13"/>
                  <a:gd name="T87" fmla="*/ 81 h 86"/>
                  <a:gd name="T88" fmla="*/ 8 w 13"/>
                  <a:gd name="T89" fmla="*/ 81 h 86"/>
                  <a:gd name="T90" fmla="*/ 8 w 13"/>
                  <a:gd name="T91" fmla="*/ 81 h 86"/>
                  <a:gd name="T92" fmla="*/ 5 w 13"/>
                  <a:gd name="T93" fmla="*/ 5 h 86"/>
                  <a:gd name="T94" fmla="*/ 5 w 13"/>
                  <a:gd name="T95" fmla="*/ 5 h 86"/>
                  <a:gd name="T96" fmla="*/ 5 w 13"/>
                  <a:gd name="T97" fmla="*/ 5 h 86"/>
                  <a:gd name="T98" fmla="*/ 5 w 13"/>
                  <a:gd name="T99" fmla="*/ 5 h 86"/>
                  <a:gd name="T100" fmla="*/ 5 w 13"/>
                  <a:gd name="T101" fmla="*/ 81 h 86"/>
                  <a:gd name="T102" fmla="*/ 5 w 13"/>
                  <a:gd name="T103" fmla="*/ 81 h 86"/>
                  <a:gd name="T104" fmla="*/ 5 w 13"/>
                  <a:gd name="T105" fmla="*/ 81 h 86"/>
                  <a:gd name="T106" fmla="*/ 5 w 13"/>
                  <a:gd name="T107" fmla="*/ 81 h 86"/>
                  <a:gd name="T108" fmla="*/ 5 w 13"/>
                  <a:gd name="T109" fmla="*/ 81 h 86"/>
                  <a:gd name="T110" fmla="*/ 5 w 13"/>
                  <a:gd name="T111" fmla="*/ 86 h 86"/>
                  <a:gd name="T112" fmla="*/ 3 w 13"/>
                  <a:gd name="T113" fmla="*/ 85 h 86"/>
                  <a:gd name="T114" fmla="*/ 0 w 13"/>
                  <a:gd name="T115" fmla="*/ 81 h 86"/>
                  <a:gd name="T116" fmla="*/ 0 w 13"/>
                  <a:gd name="T117" fmla="*/ 5 h 86"/>
                  <a:gd name="T118" fmla="*/ 3 w 13"/>
                  <a:gd name="T119" fmla="*/ 2 h 86"/>
                  <a:gd name="T120" fmla="*/ 5 w 13"/>
                  <a:gd name="T121" fmla="*/ 0 h 86"/>
                  <a:gd name="T122" fmla="*/ 5 w 13"/>
                  <a:gd name="T123" fmla="*/ 5 h 86"/>
                  <a:gd name="T124" fmla="*/ 5 w 13"/>
                  <a:gd name="T125" fmla="*/ 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" h="86">
                    <a:moveTo>
                      <a:pt x="8" y="86"/>
                    </a:move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1"/>
                      <a:pt x="10" y="1"/>
                      <a:pt x="11" y="2"/>
                    </a:cubicBezTo>
                    <a:cubicBezTo>
                      <a:pt x="12" y="2"/>
                      <a:pt x="13" y="4"/>
                      <a:pt x="13" y="5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82"/>
                      <a:pt x="12" y="84"/>
                      <a:pt x="11" y="85"/>
                    </a:cubicBezTo>
                    <a:cubicBezTo>
                      <a:pt x="10" y="85"/>
                      <a:pt x="9" y="85"/>
                      <a:pt x="8" y="86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6"/>
                      <a:pt x="8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5" y="5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8" y="81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8" y="86"/>
                      <a:pt x="7" y="86"/>
                      <a:pt x="7" y="86"/>
                    </a:cubicBezTo>
                    <a:cubicBezTo>
                      <a:pt x="6" y="86"/>
                      <a:pt x="6" y="86"/>
                      <a:pt x="5" y="86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7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4" y="85"/>
                      <a:pt x="3" y="85"/>
                      <a:pt x="3" y="85"/>
                    </a:cubicBezTo>
                    <a:cubicBezTo>
                      <a:pt x="1" y="84"/>
                      <a:pt x="0" y="82"/>
                      <a:pt x="0" y="8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" y="1"/>
                      <a:pt x="4" y="1"/>
                      <a:pt x="5" y="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9" name="Freeform 236"/>
              <p:cNvSpPr>
                <a:spLocks noEditPoints="1"/>
              </p:cNvSpPr>
              <p:nvPr/>
            </p:nvSpPr>
            <p:spPr bwMode="auto">
              <a:xfrm>
                <a:off x="7378700" y="3643313"/>
                <a:ext cx="123825" cy="90488"/>
              </a:xfrm>
              <a:custGeom>
                <a:avLst/>
                <a:gdLst>
                  <a:gd name="T0" fmla="*/ 33 w 55"/>
                  <a:gd name="T1" fmla="*/ 11 h 40"/>
                  <a:gd name="T2" fmla="*/ 39 w 55"/>
                  <a:gd name="T3" fmla="*/ 6 h 40"/>
                  <a:gd name="T4" fmla="*/ 41 w 55"/>
                  <a:gd name="T5" fmla="*/ 5 h 40"/>
                  <a:gd name="T6" fmla="*/ 33 w 55"/>
                  <a:gd name="T7" fmla="*/ 6 h 40"/>
                  <a:gd name="T8" fmla="*/ 26 w 55"/>
                  <a:gd name="T9" fmla="*/ 10 h 40"/>
                  <a:gd name="T10" fmla="*/ 26 w 55"/>
                  <a:gd name="T11" fmla="*/ 10 h 40"/>
                  <a:gd name="T12" fmla="*/ 26 w 55"/>
                  <a:gd name="T13" fmla="*/ 4 h 40"/>
                  <a:gd name="T14" fmla="*/ 31 w 55"/>
                  <a:gd name="T15" fmla="*/ 2 h 40"/>
                  <a:gd name="T16" fmla="*/ 42 w 55"/>
                  <a:gd name="T17" fmla="*/ 0 h 40"/>
                  <a:gd name="T18" fmla="*/ 52 w 55"/>
                  <a:gd name="T19" fmla="*/ 0 h 40"/>
                  <a:gd name="T20" fmla="*/ 52 w 55"/>
                  <a:gd name="T21" fmla="*/ 0 h 40"/>
                  <a:gd name="T22" fmla="*/ 54 w 55"/>
                  <a:gd name="T23" fmla="*/ 3 h 40"/>
                  <a:gd name="T24" fmla="*/ 52 w 55"/>
                  <a:gd name="T25" fmla="*/ 5 h 40"/>
                  <a:gd name="T26" fmla="*/ 52 w 55"/>
                  <a:gd name="T27" fmla="*/ 5 h 40"/>
                  <a:gd name="T28" fmla="*/ 52 w 55"/>
                  <a:gd name="T29" fmla="*/ 5 h 40"/>
                  <a:gd name="T30" fmla="*/ 52 w 55"/>
                  <a:gd name="T31" fmla="*/ 5 h 40"/>
                  <a:gd name="T32" fmla="*/ 48 w 55"/>
                  <a:gd name="T33" fmla="*/ 6 h 40"/>
                  <a:gd name="T34" fmla="*/ 47 w 55"/>
                  <a:gd name="T35" fmla="*/ 7 h 40"/>
                  <a:gd name="T36" fmla="*/ 41 w 55"/>
                  <a:gd name="T37" fmla="*/ 10 h 40"/>
                  <a:gd name="T38" fmla="*/ 37 w 55"/>
                  <a:gd name="T39" fmla="*/ 14 h 40"/>
                  <a:gd name="T40" fmla="*/ 31 w 55"/>
                  <a:gd name="T41" fmla="*/ 21 h 40"/>
                  <a:gd name="T42" fmla="*/ 26 w 55"/>
                  <a:gd name="T43" fmla="*/ 27 h 40"/>
                  <a:gd name="T44" fmla="*/ 26 w 55"/>
                  <a:gd name="T45" fmla="*/ 19 h 40"/>
                  <a:gd name="T46" fmla="*/ 27 w 55"/>
                  <a:gd name="T47" fmla="*/ 18 h 40"/>
                  <a:gd name="T48" fmla="*/ 33 w 55"/>
                  <a:gd name="T49" fmla="*/ 11 h 40"/>
                  <a:gd name="T50" fmla="*/ 26 w 55"/>
                  <a:gd name="T51" fmla="*/ 10 h 40"/>
                  <a:gd name="T52" fmla="*/ 20 w 55"/>
                  <a:gd name="T53" fmla="*/ 17 h 40"/>
                  <a:gd name="T54" fmla="*/ 16 w 55"/>
                  <a:gd name="T55" fmla="*/ 24 h 40"/>
                  <a:gd name="T56" fmla="*/ 15 w 55"/>
                  <a:gd name="T57" fmla="*/ 26 h 40"/>
                  <a:gd name="T58" fmla="*/ 14 w 55"/>
                  <a:gd name="T59" fmla="*/ 27 h 40"/>
                  <a:gd name="T60" fmla="*/ 14 w 55"/>
                  <a:gd name="T61" fmla="*/ 27 h 40"/>
                  <a:gd name="T62" fmla="*/ 11 w 55"/>
                  <a:gd name="T63" fmla="*/ 32 h 40"/>
                  <a:gd name="T64" fmla="*/ 18 w 55"/>
                  <a:gd name="T65" fmla="*/ 28 h 40"/>
                  <a:gd name="T66" fmla="*/ 26 w 55"/>
                  <a:gd name="T67" fmla="*/ 19 h 40"/>
                  <a:gd name="T68" fmla="*/ 26 w 55"/>
                  <a:gd name="T69" fmla="*/ 27 h 40"/>
                  <a:gd name="T70" fmla="*/ 21 w 55"/>
                  <a:gd name="T71" fmla="*/ 32 h 40"/>
                  <a:gd name="T72" fmla="*/ 12 w 55"/>
                  <a:gd name="T73" fmla="*/ 37 h 40"/>
                  <a:gd name="T74" fmla="*/ 3 w 55"/>
                  <a:gd name="T75" fmla="*/ 40 h 40"/>
                  <a:gd name="T76" fmla="*/ 3 w 55"/>
                  <a:gd name="T77" fmla="*/ 40 h 40"/>
                  <a:gd name="T78" fmla="*/ 0 w 55"/>
                  <a:gd name="T79" fmla="*/ 38 h 40"/>
                  <a:gd name="T80" fmla="*/ 2 w 55"/>
                  <a:gd name="T81" fmla="*/ 35 h 40"/>
                  <a:gd name="T82" fmla="*/ 10 w 55"/>
                  <a:gd name="T83" fmla="*/ 25 h 40"/>
                  <a:gd name="T84" fmla="*/ 10 w 55"/>
                  <a:gd name="T85" fmla="*/ 25 h 40"/>
                  <a:gd name="T86" fmla="*/ 10 w 55"/>
                  <a:gd name="T87" fmla="*/ 24 h 40"/>
                  <a:gd name="T88" fmla="*/ 11 w 55"/>
                  <a:gd name="T89" fmla="*/ 22 h 40"/>
                  <a:gd name="T90" fmla="*/ 16 w 55"/>
                  <a:gd name="T91" fmla="*/ 14 h 40"/>
                  <a:gd name="T92" fmla="*/ 23 w 55"/>
                  <a:gd name="T93" fmla="*/ 6 h 40"/>
                  <a:gd name="T94" fmla="*/ 26 w 55"/>
                  <a:gd name="T95" fmla="*/ 4 h 40"/>
                  <a:gd name="T96" fmla="*/ 26 w 55"/>
                  <a:gd name="T97" fmla="*/ 1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5" h="40">
                    <a:moveTo>
                      <a:pt x="33" y="11"/>
                    </a:moveTo>
                    <a:cubicBezTo>
                      <a:pt x="35" y="9"/>
                      <a:pt x="37" y="7"/>
                      <a:pt x="39" y="6"/>
                    </a:cubicBezTo>
                    <a:cubicBezTo>
                      <a:pt x="39" y="5"/>
                      <a:pt x="40" y="5"/>
                      <a:pt x="41" y="5"/>
                    </a:cubicBezTo>
                    <a:cubicBezTo>
                      <a:pt x="38" y="5"/>
                      <a:pt x="35" y="5"/>
                      <a:pt x="33" y="6"/>
                    </a:cubicBezTo>
                    <a:cubicBezTo>
                      <a:pt x="30" y="7"/>
                      <a:pt x="28" y="9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8" y="3"/>
                      <a:pt x="29" y="3"/>
                      <a:pt x="31" y="2"/>
                    </a:cubicBezTo>
                    <a:cubicBezTo>
                      <a:pt x="35" y="0"/>
                      <a:pt x="38" y="0"/>
                      <a:pt x="42" y="0"/>
                    </a:cubicBezTo>
                    <a:cubicBezTo>
                      <a:pt x="45" y="0"/>
                      <a:pt x="49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4" y="0"/>
                      <a:pt x="55" y="1"/>
                      <a:pt x="54" y="3"/>
                    </a:cubicBezTo>
                    <a:cubicBezTo>
                      <a:pt x="54" y="4"/>
                      <a:pt x="53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5"/>
                      <a:pt x="50" y="6"/>
                      <a:pt x="48" y="6"/>
                    </a:cubicBezTo>
                    <a:cubicBezTo>
                      <a:pt x="48" y="6"/>
                      <a:pt x="48" y="7"/>
                      <a:pt x="47" y="7"/>
                    </a:cubicBezTo>
                    <a:cubicBezTo>
                      <a:pt x="45" y="8"/>
                      <a:pt x="43" y="9"/>
                      <a:pt x="41" y="10"/>
                    </a:cubicBezTo>
                    <a:cubicBezTo>
                      <a:pt x="40" y="11"/>
                      <a:pt x="38" y="12"/>
                      <a:pt x="37" y="14"/>
                    </a:cubicBezTo>
                    <a:cubicBezTo>
                      <a:pt x="35" y="16"/>
                      <a:pt x="33" y="18"/>
                      <a:pt x="31" y="21"/>
                    </a:cubicBezTo>
                    <a:cubicBezTo>
                      <a:pt x="29" y="23"/>
                      <a:pt x="28" y="25"/>
                      <a:pt x="26" y="27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9" y="15"/>
                      <a:pt x="31" y="13"/>
                      <a:pt x="33" y="11"/>
                    </a:cubicBezTo>
                    <a:close/>
                    <a:moveTo>
                      <a:pt x="26" y="10"/>
                    </a:moveTo>
                    <a:cubicBezTo>
                      <a:pt x="24" y="12"/>
                      <a:pt x="22" y="14"/>
                      <a:pt x="20" y="17"/>
                    </a:cubicBezTo>
                    <a:cubicBezTo>
                      <a:pt x="19" y="19"/>
                      <a:pt x="17" y="22"/>
                      <a:pt x="16" y="24"/>
                    </a:cubicBezTo>
                    <a:cubicBezTo>
                      <a:pt x="15" y="25"/>
                      <a:pt x="15" y="26"/>
                      <a:pt x="15" y="26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3" y="29"/>
                      <a:pt x="12" y="31"/>
                      <a:pt x="11" y="32"/>
                    </a:cubicBezTo>
                    <a:cubicBezTo>
                      <a:pt x="14" y="31"/>
                      <a:pt x="16" y="30"/>
                      <a:pt x="18" y="28"/>
                    </a:cubicBezTo>
                    <a:cubicBezTo>
                      <a:pt x="21" y="26"/>
                      <a:pt x="24" y="22"/>
                      <a:pt x="26" y="19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4" y="29"/>
                      <a:pt x="23" y="30"/>
                      <a:pt x="21" y="32"/>
                    </a:cubicBezTo>
                    <a:cubicBezTo>
                      <a:pt x="18" y="34"/>
                      <a:pt x="15" y="36"/>
                      <a:pt x="12" y="37"/>
                    </a:cubicBezTo>
                    <a:cubicBezTo>
                      <a:pt x="9" y="38"/>
                      <a:pt x="6" y="39"/>
                      <a:pt x="3" y="40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2" y="40"/>
                      <a:pt x="0" y="39"/>
                      <a:pt x="0" y="38"/>
                    </a:cubicBezTo>
                    <a:cubicBezTo>
                      <a:pt x="0" y="37"/>
                      <a:pt x="0" y="35"/>
                      <a:pt x="2" y="35"/>
                    </a:cubicBezTo>
                    <a:cubicBezTo>
                      <a:pt x="5" y="34"/>
                      <a:pt x="8" y="29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11" y="23"/>
                      <a:pt x="11" y="22"/>
                    </a:cubicBezTo>
                    <a:cubicBezTo>
                      <a:pt x="13" y="19"/>
                      <a:pt x="14" y="16"/>
                      <a:pt x="16" y="14"/>
                    </a:cubicBezTo>
                    <a:cubicBezTo>
                      <a:pt x="18" y="11"/>
                      <a:pt x="21" y="9"/>
                      <a:pt x="23" y="6"/>
                    </a:cubicBezTo>
                    <a:cubicBezTo>
                      <a:pt x="24" y="6"/>
                      <a:pt x="25" y="5"/>
                      <a:pt x="26" y="4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0" name="Freeform 237"/>
              <p:cNvSpPr>
                <a:spLocks noEditPoints="1"/>
              </p:cNvSpPr>
              <p:nvPr/>
            </p:nvSpPr>
            <p:spPr bwMode="auto">
              <a:xfrm>
                <a:off x="7388225" y="3643313"/>
                <a:ext cx="157163" cy="106363"/>
              </a:xfrm>
              <a:custGeom>
                <a:avLst/>
                <a:gdLst>
                  <a:gd name="T0" fmla="*/ 35 w 70"/>
                  <a:gd name="T1" fmla="*/ 18 h 47"/>
                  <a:gd name="T2" fmla="*/ 43 w 70"/>
                  <a:gd name="T3" fmla="*/ 5 h 47"/>
                  <a:gd name="T4" fmla="*/ 68 w 70"/>
                  <a:gd name="T5" fmla="*/ 1 h 47"/>
                  <a:gd name="T6" fmla="*/ 66 w 70"/>
                  <a:gd name="T7" fmla="*/ 7 h 47"/>
                  <a:gd name="T8" fmla="*/ 62 w 70"/>
                  <a:gd name="T9" fmla="*/ 11 h 47"/>
                  <a:gd name="T10" fmla="*/ 39 w 70"/>
                  <a:gd name="T11" fmla="*/ 42 h 47"/>
                  <a:gd name="T12" fmla="*/ 36 w 70"/>
                  <a:gd name="T13" fmla="*/ 38 h 47"/>
                  <a:gd name="T14" fmla="*/ 58 w 70"/>
                  <a:gd name="T15" fmla="*/ 8 h 47"/>
                  <a:gd name="T16" fmla="*/ 46 w 70"/>
                  <a:gd name="T17" fmla="*/ 9 h 47"/>
                  <a:gd name="T18" fmla="*/ 30 w 70"/>
                  <a:gd name="T19" fmla="*/ 23 h 47"/>
                  <a:gd name="T20" fmla="*/ 34 w 70"/>
                  <a:gd name="T21" fmla="*/ 12 h 47"/>
                  <a:gd name="T22" fmla="*/ 34 w 70"/>
                  <a:gd name="T23" fmla="*/ 12 h 47"/>
                  <a:gd name="T24" fmla="*/ 30 w 70"/>
                  <a:gd name="T25" fmla="*/ 41 h 47"/>
                  <a:gd name="T26" fmla="*/ 30 w 70"/>
                  <a:gd name="T27" fmla="*/ 46 h 47"/>
                  <a:gd name="T28" fmla="*/ 30 w 70"/>
                  <a:gd name="T29" fmla="*/ 23 h 47"/>
                  <a:gd name="T30" fmla="*/ 26 w 70"/>
                  <a:gd name="T31" fmla="*/ 28 h 47"/>
                  <a:gd name="T32" fmla="*/ 26 w 70"/>
                  <a:gd name="T33" fmla="*/ 20 h 47"/>
                  <a:gd name="T34" fmla="*/ 30 w 70"/>
                  <a:gd name="T35" fmla="*/ 16 h 47"/>
                  <a:gd name="T36" fmla="*/ 30 w 70"/>
                  <a:gd name="T37" fmla="*/ 23 h 47"/>
                  <a:gd name="T38" fmla="*/ 30 w 70"/>
                  <a:gd name="T39" fmla="*/ 46 h 47"/>
                  <a:gd name="T40" fmla="*/ 26 w 70"/>
                  <a:gd name="T41" fmla="*/ 28 h 47"/>
                  <a:gd name="T42" fmla="*/ 26 w 70"/>
                  <a:gd name="T43" fmla="*/ 20 h 47"/>
                  <a:gd name="T44" fmla="*/ 26 w 70"/>
                  <a:gd name="T45" fmla="*/ 19 h 47"/>
                  <a:gd name="T46" fmla="*/ 26 w 70"/>
                  <a:gd name="T47" fmla="*/ 20 h 47"/>
                  <a:gd name="T48" fmla="*/ 26 w 70"/>
                  <a:gd name="T49" fmla="*/ 42 h 47"/>
                  <a:gd name="T50" fmla="*/ 26 w 70"/>
                  <a:gd name="T51" fmla="*/ 42 h 47"/>
                  <a:gd name="T52" fmla="*/ 26 w 70"/>
                  <a:gd name="T53" fmla="*/ 21 h 47"/>
                  <a:gd name="T54" fmla="*/ 26 w 70"/>
                  <a:gd name="T55" fmla="*/ 19 h 47"/>
                  <a:gd name="T56" fmla="*/ 26 w 70"/>
                  <a:gd name="T57" fmla="*/ 21 h 47"/>
                  <a:gd name="T58" fmla="*/ 26 w 70"/>
                  <a:gd name="T59" fmla="*/ 42 h 47"/>
                  <a:gd name="T60" fmla="*/ 26 w 70"/>
                  <a:gd name="T61" fmla="*/ 47 h 47"/>
                  <a:gd name="T62" fmla="*/ 20 w 70"/>
                  <a:gd name="T63" fmla="*/ 34 h 47"/>
                  <a:gd name="T64" fmla="*/ 26 w 70"/>
                  <a:gd name="T65" fmla="*/ 21 h 47"/>
                  <a:gd name="T66" fmla="*/ 26 w 70"/>
                  <a:gd name="T67" fmla="*/ 19 h 47"/>
                  <a:gd name="T68" fmla="*/ 26 w 70"/>
                  <a:gd name="T69" fmla="*/ 21 h 47"/>
                  <a:gd name="T70" fmla="*/ 26 w 70"/>
                  <a:gd name="T71" fmla="*/ 42 h 47"/>
                  <a:gd name="T72" fmla="*/ 20 w 70"/>
                  <a:gd name="T73" fmla="*/ 43 h 47"/>
                  <a:gd name="T74" fmla="*/ 12 w 70"/>
                  <a:gd name="T75" fmla="*/ 39 h 47"/>
                  <a:gd name="T76" fmla="*/ 12 w 70"/>
                  <a:gd name="T77" fmla="*/ 34 h 47"/>
                  <a:gd name="T78" fmla="*/ 20 w 70"/>
                  <a:gd name="T79" fmla="*/ 26 h 47"/>
                  <a:gd name="T80" fmla="*/ 20 w 70"/>
                  <a:gd name="T81" fmla="*/ 34 h 47"/>
                  <a:gd name="T82" fmla="*/ 20 w 70"/>
                  <a:gd name="T83" fmla="*/ 43 h 47"/>
                  <a:gd name="T84" fmla="*/ 12 w 70"/>
                  <a:gd name="T85" fmla="*/ 46 h 47"/>
                  <a:gd name="T86" fmla="*/ 9 w 70"/>
                  <a:gd name="T87" fmla="*/ 41 h 47"/>
                  <a:gd name="T88" fmla="*/ 12 w 70"/>
                  <a:gd name="T89" fmla="*/ 46 h 47"/>
                  <a:gd name="T90" fmla="*/ 12 w 70"/>
                  <a:gd name="T91" fmla="*/ 32 h 47"/>
                  <a:gd name="T92" fmla="*/ 12 w 70"/>
                  <a:gd name="T93" fmla="*/ 34 h 47"/>
                  <a:gd name="T94" fmla="*/ 8 w 70"/>
                  <a:gd name="T95" fmla="*/ 36 h 47"/>
                  <a:gd name="T96" fmla="*/ 5 w 70"/>
                  <a:gd name="T97" fmla="*/ 37 h 47"/>
                  <a:gd name="T98" fmla="*/ 5 w 70"/>
                  <a:gd name="T99" fmla="*/ 39 h 47"/>
                  <a:gd name="T100" fmla="*/ 1 w 70"/>
                  <a:gd name="T101" fmla="*/ 42 h 47"/>
                  <a:gd name="T102" fmla="*/ 2 w 70"/>
                  <a:gd name="T103" fmla="*/ 38 h 47"/>
                  <a:gd name="T104" fmla="*/ 1 w 70"/>
                  <a:gd name="T105" fmla="*/ 38 h 47"/>
                  <a:gd name="T106" fmla="*/ 1 w 70"/>
                  <a:gd name="T10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" h="47">
                    <a:moveTo>
                      <a:pt x="46" y="9"/>
                    </a:moveTo>
                    <a:cubicBezTo>
                      <a:pt x="42" y="11"/>
                      <a:pt x="40" y="13"/>
                      <a:pt x="37" y="15"/>
                    </a:cubicBezTo>
                    <a:cubicBezTo>
                      <a:pt x="36" y="16"/>
                      <a:pt x="36" y="17"/>
                      <a:pt x="35" y="1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7" y="9"/>
                      <a:pt x="40" y="7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7" y="3"/>
                      <a:pt x="51" y="2"/>
                      <a:pt x="55" y="1"/>
                    </a:cubicBezTo>
                    <a:cubicBezTo>
                      <a:pt x="59" y="1"/>
                      <a:pt x="63" y="0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9" y="1"/>
                      <a:pt x="70" y="2"/>
                      <a:pt x="70" y="3"/>
                    </a:cubicBezTo>
                    <a:cubicBezTo>
                      <a:pt x="70" y="5"/>
                      <a:pt x="69" y="6"/>
                      <a:pt x="67" y="6"/>
                    </a:cubicBezTo>
                    <a:cubicBezTo>
                      <a:pt x="67" y="6"/>
                      <a:pt x="67" y="7"/>
                      <a:pt x="66" y="7"/>
                    </a:cubicBezTo>
                    <a:cubicBezTo>
                      <a:pt x="66" y="7"/>
                      <a:pt x="66" y="7"/>
                      <a:pt x="65" y="8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4" y="9"/>
                      <a:pt x="63" y="10"/>
                      <a:pt x="62" y="11"/>
                    </a:cubicBezTo>
                    <a:cubicBezTo>
                      <a:pt x="61" y="12"/>
                      <a:pt x="60" y="14"/>
                      <a:pt x="59" y="15"/>
                    </a:cubicBezTo>
                    <a:cubicBezTo>
                      <a:pt x="58" y="17"/>
                      <a:pt x="57" y="19"/>
                      <a:pt x="56" y="21"/>
                    </a:cubicBezTo>
                    <a:cubicBezTo>
                      <a:pt x="52" y="29"/>
                      <a:pt x="47" y="37"/>
                      <a:pt x="39" y="42"/>
                    </a:cubicBezTo>
                    <a:cubicBezTo>
                      <a:pt x="38" y="43"/>
                      <a:pt x="36" y="43"/>
                      <a:pt x="35" y="44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6" y="38"/>
                      <a:pt x="36" y="38"/>
                    </a:cubicBezTo>
                    <a:cubicBezTo>
                      <a:pt x="44" y="33"/>
                      <a:pt x="48" y="26"/>
                      <a:pt x="52" y="19"/>
                    </a:cubicBezTo>
                    <a:cubicBezTo>
                      <a:pt x="53" y="17"/>
                      <a:pt x="54" y="15"/>
                      <a:pt x="55" y="13"/>
                    </a:cubicBezTo>
                    <a:cubicBezTo>
                      <a:pt x="56" y="11"/>
                      <a:pt x="57" y="10"/>
                      <a:pt x="58" y="8"/>
                    </a:cubicBezTo>
                    <a:cubicBezTo>
                      <a:pt x="59" y="7"/>
                      <a:pt x="60" y="6"/>
                      <a:pt x="61" y="5"/>
                    </a:cubicBezTo>
                    <a:cubicBezTo>
                      <a:pt x="59" y="6"/>
                      <a:pt x="57" y="6"/>
                      <a:pt x="55" y="6"/>
                    </a:cubicBezTo>
                    <a:cubicBezTo>
                      <a:pt x="52" y="7"/>
                      <a:pt x="49" y="8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lose/>
                    <a:moveTo>
                      <a:pt x="35" y="18"/>
                    </a:moveTo>
                    <a:cubicBezTo>
                      <a:pt x="33" y="19"/>
                      <a:pt x="32" y="21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3"/>
                      <a:pt x="31" y="14"/>
                      <a:pt x="30" y="16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5" y="11"/>
                      <a:pt x="35" y="11"/>
                    </a:cubicBezTo>
                    <a:cubicBezTo>
                      <a:pt x="35" y="18"/>
                      <a:pt x="35" y="18"/>
                      <a:pt x="35" y="18"/>
                    </a:cubicBezTo>
                    <a:close/>
                    <a:moveTo>
                      <a:pt x="30" y="41"/>
                    </a:moveTo>
                    <a:cubicBezTo>
                      <a:pt x="32" y="40"/>
                      <a:pt x="33" y="40"/>
                      <a:pt x="35" y="39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3" y="45"/>
                      <a:pt x="32" y="45"/>
                      <a:pt x="30" y="46"/>
                    </a:cubicBezTo>
                    <a:lnTo>
                      <a:pt x="30" y="41"/>
                    </a:lnTo>
                    <a:close/>
                    <a:moveTo>
                      <a:pt x="30" y="23"/>
                    </a:move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9" y="25"/>
                      <a:pt x="28" y="27"/>
                      <a:pt x="26" y="28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29" y="17"/>
                      <a:pt x="28" y="19"/>
                      <a:pt x="26" y="20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23"/>
                      <a:pt x="30" y="23"/>
                      <a:pt x="30" y="23"/>
                    </a:cubicBezTo>
                    <a:close/>
                    <a:moveTo>
                      <a:pt x="26" y="42"/>
                    </a:moveTo>
                    <a:cubicBezTo>
                      <a:pt x="28" y="42"/>
                      <a:pt x="29" y="41"/>
                      <a:pt x="30" y="41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9" y="46"/>
                      <a:pt x="28" y="46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6" y="42"/>
                    </a:move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6" y="42"/>
                    </a:move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4" y="30"/>
                      <a:pt x="23" y="32"/>
                      <a:pt x="20" y="34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3" y="25"/>
                      <a:pt x="24" y="23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0" y="43"/>
                    </a:moveTo>
                    <a:cubicBezTo>
                      <a:pt x="22" y="42"/>
                      <a:pt x="24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4" y="47"/>
                      <a:pt x="22" y="47"/>
                      <a:pt x="20" y="47"/>
                    </a:cubicBezTo>
                    <a:lnTo>
                      <a:pt x="20" y="43"/>
                    </a:lnTo>
                    <a:close/>
                    <a:moveTo>
                      <a:pt x="20" y="34"/>
                    </a:moveTo>
                    <a:cubicBezTo>
                      <a:pt x="19" y="35"/>
                      <a:pt x="18" y="36"/>
                      <a:pt x="17" y="36"/>
                    </a:cubicBezTo>
                    <a:cubicBezTo>
                      <a:pt x="16" y="37"/>
                      <a:pt x="14" y="38"/>
                      <a:pt x="12" y="39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3"/>
                      <a:pt x="14" y="33"/>
                      <a:pt x="15" y="32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7" y="31"/>
                      <a:pt x="19" y="29"/>
                      <a:pt x="20" y="27"/>
                    </a:cubicBezTo>
                    <a:cubicBezTo>
                      <a:pt x="20" y="34"/>
                      <a:pt x="20" y="34"/>
                      <a:pt x="20" y="34"/>
                    </a:cubicBezTo>
                    <a:close/>
                    <a:moveTo>
                      <a:pt x="12" y="42"/>
                    </a:moveTo>
                    <a:cubicBezTo>
                      <a:pt x="15" y="42"/>
                      <a:pt x="17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7" y="47"/>
                      <a:pt x="15" y="47"/>
                      <a:pt x="12" y="46"/>
                    </a:cubicBezTo>
                    <a:lnTo>
                      <a:pt x="12" y="42"/>
                    </a:lnTo>
                    <a:close/>
                    <a:moveTo>
                      <a:pt x="12" y="39"/>
                    </a:moveTo>
                    <a:cubicBezTo>
                      <a:pt x="11" y="40"/>
                      <a:pt x="10" y="40"/>
                      <a:pt x="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1" y="41"/>
                      <a:pt x="12" y="42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9" y="46"/>
                      <a:pt x="7" y="45"/>
                      <a:pt x="5" y="44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" y="36"/>
                      <a:pt x="11" y="35"/>
                      <a:pt x="12" y="34"/>
                    </a:cubicBezTo>
                    <a:cubicBezTo>
                      <a:pt x="12" y="39"/>
                      <a:pt x="12" y="39"/>
                      <a:pt x="12" y="39"/>
                    </a:cubicBezTo>
                    <a:close/>
                    <a:moveTo>
                      <a:pt x="5" y="37"/>
                    </a:moveTo>
                    <a:cubicBezTo>
                      <a:pt x="6" y="37"/>
                      <a:pt x="7" y="37"/>
                      <a:pt x="8" y="36"/>
                    </a:cubicBezTo>
                    <a:cubicBezTo>
                      <a:pt x="5" y="37"/>
                      <a:pt x="5" y="37"/>
                      <a:pt x="5" y="37"/>
                    </a:cubicBezTo>
                    <a:close/>
                    <a:moveTo>
                      <a:pt x="5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4" y="37"/>
                      <a:pt x="3" y="38"/>
                      <a:pt x="2" y="38"/>
                    </a:cubicBezTo>
                    <a:cubicBezTo>
                      <a:pt x="5" y="37"/>
                      <a:pt x="5" y="37"/>
                      <a:pt x="5" y="37"/>
                    </a:cubicBezTo>
                    <a:close/>
                    <a:moveTo>
                      <a:pt x="5" y="39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4" y="44"/>
                      <a:pt x="2" y="43"/>
                      <a:pt x="1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5" y="39"/>
                      <a:pt x="5" y="39"/>
                      <a:pt x="5" y="39"/>
                    </a:cubicBezTo>
                    <a:close/>
                    <a:moveTo>
                      <a:pt x="1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lose/>
                    <a:moveTo>
                      <a:pt x="1" y="38"/>
                    </a:moveTo>
                    <a:cubicBezTo>
                      <a:pt x="1" y="38"/>
                      <a:pt x="1" y="38"/>
                      <a:pt x="1" y="3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9"/>
                      <a:pt x="0" y="38"/>
                      <a:pt x="1" y="38"/>
                    </a:cubicBezTo>
                    <a:close/>
                    <a:moveTo>
                      <a:pt x="1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1" y="42"/>
                      <a:pt x="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1" name="Freeform 238"/>
              <p:cNvSpPr>
                <a:spLocks noEditPoints="1"/>
              </p:cNvSpPr>
              <p:nvPr/>
            </p:nvSpPr>
            <p:spPr bwMode="auto">
              <a:xfrm>
                <a:off x="7378700" y="3560763"/>
                <a:ext cx="107950" cy="79375"/>
              </a:xfrm>
              <a:custGeom>
                <a:avLst/>
                <a:gdLst>
                  <a:gd name="T0" fmla="*/ 23 w 48"/>
                  <a:gd name="T1" fmla="*/ 16 h 35"/>
                  <a:gd name="T2" fmla="*/ 23 w 48"/>
                  <a:gd name="T3" fmla="*/ 15 h 35"/>
                  <a:gd name="T4" fmla="*/ 29 w 48"/>
                  <a:gd name="T5" fmla="*/ 9 h 35"/>
                  <a:gd name="T6" fmla="*/ 34 w 48"/>
                  <a:gd name="T7" fmla="*/ 5 h 35"/>
                  <a:gd name="T8" fmla="*/ 34 w 48"/>
                  <a:gd name="T9" fmla="*/ 5 h 35"/>
                  <a:gd name="T10" fmla="*/ 29 w 48"/>
                  <a:gd name="T11" fmla="*/ 6 h 35"/>
                  <a:gd name="T12" fmla="*/ 23 w 48"/>
                  <a:gd name="T13" fmla="*/ 9 h 35"/>
                  <a:gd name="T14" fmla="*/ 23 w 48"/>
                  <a:gd name="T15" fmla="*/ 10 h 35"/>
                  <a:gd name="T16" fmla="*/ 23 w 48"/>
                  <a:gd name="T17" fmla="*/ 4 h 35"/>
                  <a:gd name="T18" fmla="*/ 27 w 48"/>
                  <a:gd name="T19" fmla="*/ 1 h 35"/>
                  <a:gd name="T20" fmla="*/ 36 w 48"/>
                  <a:gd name="T21" fmla="*/ 0 h 35"/>
                  <a:gd name="T22" fmla="*/ 36 w 48"/>
                  <a:gd name="T23" fmla="*/ 0 h 35"/>
                  <a:gd name="T24" fmla="*/ 45 w 48"/>
                  <a:gd name="T25" fmla="*/ 0 h 35"/>
                  <a:gd name="T26" fmla="*/ 45 w 48"/>
                  <a:gd name="T27" fmla="*/ 0 h 35"/>
                  <a:gd name="T28" fmla="*/ 48 w 48"/>
                  <a:gd name="T29" fmla="*/ 3 h 35"/>
                  <a:gd name="T30" fmla="*/ 45 w 48"/>
                  <a:gd name="T31" fmla="*/ 5 h 35"/>
                  <a:gd name="T32" fmla="*/ 45 w 48"/>
                  <a:gd name="T33" fmla="*/ 5 h 35"/>
                  <a:gd name="T34" fmla="*/ 45 w 48"/>
                  <a:gd name="T35" fmla="*/ 5 h 35"/>
                  <a:gd name="T36" fmla="*/ 45 w 48"/>
                  <a:gd name="T37" fmla="*/ 5 h 35"/>
                  <a:gd name="T38" fmla="*/ 42 w 48"/>
                  <a:gd name="T39" fmla="*/ 6 h 35"/>
                  <a:gd name="T40" fmla="*/ 41 w 48"/>
                  <a:gd name="T41" fmla="*/ 6 h 35"/>
                  <a:gd name="T42" fmla="*/ 36 w 48"/>
                  <a:gd name="T43" fmla="*/ 9 h 35"/>
                  <a:gd name="T44" fmla="*/ 32 w 48"/>
                  <a:gd name="T45" fmla="*/ 12 h 35"/>
                  <a:gd name="T46" fmla="*/ 27 w 48"/>
                  <a:gd name="T47" fmla="*/ 18 h 35"/>
                  <a:gd name="T48" fmla="*/ 23 w 48"/>
                  <a:gd name="T49" fmla="*/ 24 h 35"/>
                  <a:gd name="T50" fmla="*/ 23 w 48"/>
                  <a:gd name="T51" fmla="*/ 16 h 35"/>
                  <a:gd name="T52" fmla="*/ 18 w 48"/>
                  <a:gd name="T53" fmla="*/ 15 h 35"/>
                  <a:gd name="T54" fmla="*/ 14 w 48"/>
                  <a:gd name="T55" fmla="*/ 21 h 35"/>
                  <a:gd name="T56" fmla="*/ 13 w 48"/>
                  <a:gd name="T57" fmla="*/ 23 h 35"/>
                  <a:gd name="T58" fmla="*/ 13 w 48"/>
                  <a:gd name="T59" fmla="*/ 23 h 35"/>
                  <a:gd name="T60" fmla="*/ 13 w 48"/>
                  <a:gd name="T61" fmla="*/ 24 h 35"/>
                  <a:gd name="T62" fmla="*/ 13 w 48"/>
                  <a:gd name="T63" fmla="*/ 24 h 35"/>
                  <a:gd name="T64" fmla="*/ 11 w 48"/>
                  <a:gd name="T65" fmla="*/ 27 h 35"/>
                  <a:gd name="T66" fmla="*/ 16 w 48"/>
                  <a:gd name="T67" fmla="*/ 24 h 35"/>
                  <a:gd name="T68" fmla="*/ 23 w 48"/>
                  <a:gd name="T69" fmla="*/ 16 h 35"/>
                  <a:gd name="T70" fmla="*/ 23 w 48"/>
                  <a:gd name="T71" fmla="*/ 24 h 35"/>
                  <a:gd name="T72" fmla="*/ 19 w 48"/>
                  <a:gd name="T73" fmla="*/ 28 h 35"/>
                  <a:gd name="T74" fmla="*/ 11 w 48"/>
                  <a:gd name="T75" fmla="*/ 32 h 35"/>
                  <a:gd name="T76" fmla="*/ 3 w 48"/>
                  <a:gd name="T77" fmla="*/ 35 h 35"/>
                  <a:gd name="T78" fmla="*/ 3 w 48"/>
                  <a:gd name="T79" fmla="*/ 35 h 35"/>
                  <a:gd name="T80" fmla="*/ 0 w 48"/>
                  <a:gd name="T81" fmla="*/ 33 h 35"/>
                  <a:gd name="T82" fmla="*/ 2 w 48"/>
                  <a:gd name="T83" fmla="*/ 30 h 35"/>
                  <a:gd name="T84" fmla="*/ 9 w 48"/>
                  <a:gd name="T85" fmla="*/ 22 h 35"/>
                  <a:gd name="T86" fmla="*/ 9 w 48"/>
                  <a:gd name="T87" fmla="*/ 22 h 35"/>
                  <a:gd name="T88" fmla="*/ 9 w 48"/>
                  <a:gd name="T89" fmla="*/ 21 h 35"/>
                  <a:gd name="T90" fmla="*/ 9 w 48"/>
                  <a:gd name="T91" fmla="*/ 21 h 35"/>
                  <a:gd name="T92" fmla="*/ 9 w 48"/>
                  <a:gd name="T93" fmla="*/ 21 h 35"/>
                  <a:gd name="T94" fmla="*/ 10 w 48"/>
                  <a:gd name="T95" fmla="*/ 19 h 35"/>
                  <a:gd name="T96" fmla="*/ 14 w 48"/>
                  <a:gd name="T97" fmla="*/ 12 h 35"/>
                  <a:gd name="T98" fmla="*/ 20 w 48"/>
                  <a:gd name="T99" fmla="*/ 5 h 35"/>
                  <a:gd name="T100" fmla="*/ 23 w 48"/>
                  <a:gd name="T101" fmla="*/ 4 h 35"/>
                  <a:gd name="T102" fmla="*/ 23 w 48"/>
                  <a:gd name="T103" fmla="*/ 10 h 35"/>
                  <a:gd name="T104" fmla="*/ 18 w 48"/>
                  <a:gd name="T105" fmla="*/ 1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35">
                    <a:moveTo>
                      <a:pt x="23" y="16"/>
                    </a:moveTo>
                    <a:cubicBezTo>
                      <a:pt x="23" y="15"/>
                      <a:pt x="23" y="15"/>
                      <a:pt x="23" y="15"/>
                    </a:cubicBezTo>
                    <a:cubicBezTo>
                      <a:pt x="25" y="13"/>
                      <a:pt x="27" y="11"/>
                      <a:pt x="29" y="9"/>
                    </a:cubicBezTo>
                    <a:cubicBezTo>
                      <a:pt x="30" y="7"/>
                      <a:pt x="32" y="6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2" y="5"/>
                      <a:pt x="31" y="5"/>
                      <a:pt x="29" y="6"/>
                    </a:cubicBezTo>
                    <a:cubicBezTo>
                      <a:pt x="27" y="7"/>
                      <a:pt x="25" y="8"/>
                      <a:pt x="23" y="9"/>
                    </a:cubicBezTo>
                    <a:cubicBezTo>
                      <a:pt x="23" y="9"/>
                      <a:pt x="23" y="10"/>
                      <a:pt x="23" y="10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3"/>
                      <a:pt x="26" y="2"/>
                      <a:pt x="27" y="1"/>
                    </a:cubicBezTo>
                    <a:cubicBezTo>
                      <a:pt x="30" y="0"/>
                      <a:pt x="33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9" y="0"/>
                      <a:pt x="43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8" y="1"/>
                      <a:pt x="48" y="3"/>
                    </a:cubicBezTo>
                    <a:cubicBezTo>
                      <a:pt x="48" y="4"/>
                      <a:pt x="46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3" y="5"/>
                      <a:pt x="42" y="6"/>
                    </a:cubicBezTo>
                    <a:cubicBezTo>
                      <a:pt x="42" y="6"/>
                      <a:pt x="42" y="6"/>
                      <a:pt x="41" y="6"/>
                    </a:cubicBezTo>
                    <a:cubicBezTo>
                      <a:pt x="39" y="7"/>
                      <a:pt x="38" y="8"/>
                      <a:pt x="36" y="9"/>
                    </a:cubicBezTo>
                    <a:cubicBezTo>
                      <a:pt x="35" y="10"/>
                      <a:pt x="33" y="11"/>
                      <a:pt x="32" y="12"/>
                    </a:cubicBezTo>
                    <a:cubicBezTo>
                      <a:pt x="30" y="14"/>
                      <a:pt x="29" y="16"/>
                      <a:pt x="27" y="18"/>
                    </a:cubicBezTo>
                    <a:cubicBezTo>
                      <a:pt x="26" y="20"/>
                      <a:pt x="24" y="22"/>
                      <a:pt x="23" y="24"/>
                    </a:cubicBezTo>
                    <a:lnTo>
                      <a:pt x="23" y="16"/>
                    </a:lnTo>
                    <a:close/>
                    <a:moveTo>
                      <a:pt x="18" y="15"/>
                    </a:moveTo>
                    <a:cubicBezTo>
                      <a:pt x="17" y="17"/>
                      <a:pt x="16" y="19"/>
                      <a:pt x="14" y="21"/>
                    </a:cubicBezTo>
                    <a:cubicBezTo>
                      <a:pt x="14" y="22"/>
                      <a:pt x="14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5"/>
                      <a:pt x="12" y="26"/>
                      <a:pt x="11" y="27"/>
                    </a:cubicBezTo>
                    <a:cubicBezTo>
                      <a:pt x="13" y="26"/>
                      <a:pt x="14" y="25"/>
                      <a:pt x="16" y="24"/>
                    </a:cubicBezTo>
                    <a:cubicBezTo>
                      <a:pt x="18" y="22"/>
                      <a:pt x="21" y="19"/>
                      <a:pt x="23" y="16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1" y="25"/>
                      <a:pt x="20" y="27"/>
                      <a:pt x="19" y="28"/>
                    </a:cubicBezTo>
                    <a:cubicBezTo>
                      <a:pt x="16" y="30"/>
                      <a:pt x="14" y="31"/>
                      <a:pt x="11" y="32"/>
                    </a:cubicBezTo>
                    <a:cubicBezTo>
                      <a:pt x="9" y="33"/>
                      <a:pt x="6" y="34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5"/>
                      <a:pt x="1" y="34"/>
                      <a:pt x="0" y="33"/>
                    </a:cubicBezTo>
                    <a:cubicBezTo>
                      <a:pt x="0" y="32"/>
                      <a:pt x="1" y="30"/>
                      <a:pt x="2" y="30"/>
                    </a:cubicBezTo>
                    <a:cubicBezTo>
                      <a:pt x="5" y="29"/>
                      <a:pt x="7" y="25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7"/>
                      <a:pt x="13" y="14"/>
                      <a:pt x="14" y="12"/>
                    </a:cubicBezTo>
                    <a:cubicBezTo>
                      <a:pt x="16" y="10"/>
                      <a:pt x="18" y="7"/>
                      <a:pt x="20" y="5"/>
                    </a:cubicBezTo>
                    <a:cubicBezTo>
                      <a:pt x="21" y="5"/>
                      <a:pt x="22" y="4"/>
                      <a:pt x="23" y="4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1" y="11"/>
                      <a:pt x="20" y="13"/>
                      <a:pt x="1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2" name="Freeform 239"/>
              <p:cNvSpPr>
                <a:spLocks noEditPoints="1"/>
              </p:cNvSpPr>
              <p:nvPr/>
            </p:nvSpPr>
            <p:spPr bwMode="auto">
              <a:xfrm>
                <a:off x="7385050" y="3560763"/>
                <a:ext cx="138113" cy="92075"/>
              </a:xfrm>
              <a:custGeom>
                <a:avLst/>
                <a:gdLst>
                  <a:gd name="T0" fmla="*/ 58 w 61"/>
                  <a:gd name="T1" fmla="*/ 7 h 41"/>
                  <a:gd name="T2" fmla="*/ 57 w 61"/>
                  <a:gd name="T3" fmla="*/ 7 h 41"/>
                  <a:gd name="T4" fmla="*/ 57 w 61"/>
                  <a:gd name="T5" fmla="*/ 7 h 41"/>
                  <a:gd name="T6" fmla="*/ 55 w 61"/>
                  <a:gd name="T7" fmla="*/ 10 h 41"/>
                  <a:gd name="T8" fmla="*/ 52 w 61"/>
                  <a:gd name="T9" fmla="*/ 13 h 41"/>
                  <a:gd name="T10" fmla="*/ 52 w 61"/>
                  <a:gd name="T11" fmla="*/ 13 h 41"/>
                  <a:gd name="T12" fmla="*/ 49 w 61"/>
                  <a:gd name="T13" fmla="*/ 19 h 41"/>
                  <a:gd name="T14" fmla="*/ 35 w 61"/>
                  <a:gd name="T15" fmla="*/ 36 h 41"/>
                  <a:gd name="T16" fmla="*/ 31 w 61"/>
                  <a:gd name="T17" fmla="*/ 38 h 41"/>
                  <a:gd name="T18" fmla="*/ 31 w 61"/>
                  <a:gd name="T19" fmla="*/ 33 h 41"/>
                  <a:gd name="T20" fmla="*/ 32 w 61"/>
                  <a:gd name="T21" fmla="*/ 32 h 41"/>
                  <a:gd name="T22" fmla="*/ 45 w 61"/>
                  <a:gd name="T23" fmla="*/ 16 h 41"/>
                  <a:gd name="T24" fmla="*/ 48 w 61"/>
                  <a:gd name="T25" fmla="*/ 11 h 41"/>
                  <a:gd name="T26" fmla="*/ 48 w 61"/>
                  <a:gd name="T27" fmla="*/ 11 h 41"/>
                  <a:gd name="T28" fmla="*/ 51 w 61"/>
                  <a:gd name="T29" fmla="*/ 7 h 41"/>
                  <a:gd name="T30" fmla="*/ 52 w 61"/>
                  <a:gd name="T31" fmla="*/ 5 h 41"/>
                  <a:gd name="T32" fmla="*/ 49 w 61"/>
                  <a:gd name="T33" fmla="*/ 6 h 41"/>
                  <a:gd name="T34" fmla="*/ 40 w 61"/>
                  <a:gd name="T35" fmla="*/ 9 h 41"/>
                  <a:gd name="T36" fmla="*/ 33 w 61"/>
                  <a:gd name="T37" fmla="*/ 14 h 41"/>
                  <a:gd name="T38" fmla="*/ 31 w 61"/>
                  <a:gd name="T39" fmla="*/ 16 h 41"/>
                  <a:gd name="T40" fmla="*/ 31 w 61"/>
                  <a:gd name="T41" fmla="*/ 9 h 41"/>
                  <a:gd name="T42" fmla="*/ 38 w 61"/>
                  <a:gd name="T43" fmla="*/ 4 h 41"/>
                  <a:gd name="T44" fmla="*/ 48 w 61"/>
                  <a:gd name="T45" fmla="*/ 1 h 41"/>
                  <a:gd name="T46" fmla="*/ 59 w 61"/>
                  <a:gd name="T47" fmla="*/ 1 h 41"/>
                  <a:gd name="T48" fmla="*/ 59 w 61"/>
                  <a:gd name="T49" fmla="*/ 1 h 41"/>
                  <a:gd name="T50" fmla="*/ 61 w 61"/>
                  <a:gd name="T51" fmla="*/ 3 h 41"/>
                  <a:gd name="T52" fmla="*/ 59 w 61"/>
                  <a:gd name="T53" fmla="*/ 5 h 41"/>
                  <a:gd name="T54" fmla="*/ 59 w 61"/>
                  <a:gd name="T55" fmla="*/ 6 h 41"/>
                  <a:gd name="T56" fmla="*/ 58 w 61"/>
                  <a:gd name="T57" fmla="*/ 7 h 41"/>
                  <a:gd name="T58" fmla="*/ 58 w 61"/>
                  <a:gd name="T59" fmla="*/ 7 h 41"/>
                  <a:gd name="T60" fmla="*/ 31 w 61"/>
                  <a:gd name="T61" fmla="*/ 38 h 41"/>
                  <a:gd name="T62" fmla="*/ 18 w 61"/>
                  <a:gd name="T63" fmla="*/ 41 h 41"/>
                  <a:gd name="T64" fmla="*/ 2 w 61"/>
                  <a:gd name="T65" fmla="*/ 37 h 41"/>
                  <a:gd name="T66" fmla="*/ 2 w 61"/>
                  <a:gd name="T67" fmla="*/ 37 h 41"/>
                  <a:gd name="T68" fmla="*/ 1 w 61"/>
                  <a:gd name="T69" fmla="*/ 35 h 41"/>
                  <a:gd name="T70" fmla="*/ 3 w 61"/>
                  <a:gd name="T71" fmla="*/ 32 h 41"/>
                  <a:gd name="T72" fmla="*/ 7 w 61"/>
                  <a:gd name="T73" fmla="*/ 31 h 41"/>
                  <a:gd name="T74" fmla="*/ 14 w 61"/>
                  <a:gd name="T75" fmla="*/ 28 h 41"/>
                  <a:gd name="T76" fmla="*/ 23 w 61"/>
                  <a:gd name="T77" fmla="*/ 18 h 41"/>
                  <a:gd name="T78" fmla="*/ 23 w 61"/>
                  <a:gd name="T79" fmla="*/ 18 h 41"/>
                  <a:gd name="T80" fmla="*/ 23 w 61"/>
                  <a:gd name="T81" fmla="*/ 18 h 41"/>
                  <a:gd name="T82" fmla="*/ 23 w 61"/>
                  <a:gd name="T83" fmla="*/ 18 h 41"/>
                  <a:gd name="T84" fmla="*/ 23 w 61"/>
                  <a:gd name="T85" fmla="*/ 17 h 41"/>
                  <a:gd name="T86" fmla="*/ 30 w 61"/>
                  <a:gd name="T87" fmla="*/ 10 h 41"/>
                  <a:gd name="T88" fmla="*/ 31 w 61"/>
                  <a:gd name="T89" fmla="*/ 9 h 41"/>
                  <a:gd name="T90" fmla="*/ 31 w 61"/>
                  <a:gd name="T91" fmla="*/ 16 h 41"/>
                  <a:gd name="T92" fmla="*/ 27 w 61"/>
                  <a:gd name="T93" fmla="*/ 20 h 41"/>
                  <a:gd name="T94" fmla="*/ 27 w 61"/>
                  <a:gd name="T95" fmla="*/ 21 h 41"/>
                  <a:gd name="T96" fmla="*/ 27 w 61"/>
                  <a:gd name="T97" fmla="*/ 21 h 41"/>
                  <a:gd name="T98" fmla="*/ 27 w 61"/>
                  <a:gd name="T99" fmla="*/ 21 h 41"/>
                  <a:gd name="T100" fmla="*/ 16 w 61"/>
                  <a:gd name="T101" fmla="*/ 32 h 41"/>
                  <a:gd name="T102" fmla="*/ 10 w 61"/>
                  <a:gd name="T103" fmla="*/ 35 h 41"/>
                  <a:gd name="T104" fmla="*/ 18 w 61"/>
                  <a:gd name="T105" fmla="*/ 36 h 41"/>
                  <a:gd name="T106" fmla="*/ 31 w 61"/>
                  <a:gd name="T107" fmla="*/ 33 h 41"/>
                  <a:gd name="T108" fmla="*/ 31 w 61"/>
                  <a:gd name="T109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" h="41">
                    <a:moveTo>
                      <a:pt x="58" y="7"/>
                    </a:moveTo>
                    <a:cubicBezTo>
                      <a:pt x="58" y="7"/>
                      <a:pt x="58" y="7"/>
                      <a:pt x="57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8"/>
                      <a:pt x="55" y="9"/>
                      <a:pt x="55" y="10"/>
                    </a:cubicBezTo>
                    <a:cubicBezTo>
                      <a:pt x="54" y="11"/>
                      <a:pt x="53" y="12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5"/>
                      <a:pt x="50" y="17"/>
                      <a:pt x="49" y="19"/>
                    </a:cubicBezTo>
                    <a:cubicBezTo>
                      <a:pt x="46" y="25"/>
                      <a:pt x="42" y="32"/>
                      <a:pt x="35" y="36"/>
                    </a:cubicBezTo>
                    <a:cubicBezTo>
                      <a:pt x="34" y="37"/>
                      <a:pt x="32" y="38"/>
                      <a:pt x="31" y="38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2" y="33"/>
                      <a:pt x="32" y="32"/>
                    </a:cubicBezTo>
                    <a:cubicBezTo>
                      <a:pt x="38" y="29"/>
                      <a:pt x="42" y="23"/>
                      <a:pt x="45" y="16"/>
                    </a:cubicBezTo>
                    <a:cubicBezTo>
                      <a:pt x="46" y="15"/>
                      <a:pt x="47" y="13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0"/>
                      <a:pt x="50" y="8"/>
                      <a:pt x="51" y="7"/>
                    </a:cubicBezTo>
                    <a:cubicBezTo>
                      <a:pt x="51" y="6"/>
                      <a:pt x="52" y="6"/>
                      <a:pt x="52" y="5"/>
                    </a:cubicBezTo>
                    <a:cubicBezTo>
                      <a:pt x="51" y="5"/>
                      <a:pt x="50" y="6"/>
                      <a:pt x="49" y="6"/>
                    </a:cubicBezTo>
                    <a:cubicBezTo>
                      <a:pt x="46" y="6"/>
                      <a:pt x="43" y="7"/>
                      <a:pt x="40" y="9"/>
                    </a:cubicBezTo>
                    <a:cubicBezTo>
                      <a:pt x="38" y="10"/>
                      <a:pt x="35" y="12"/>
                      <a:pt x="33" y="14"/>
                    </a:cubicBezTo>
                    <a:cubicBezTo>
                      <a:pt x="32" y="14"/>
                      <a:pt x="32" y="15"/>
                      <a:pt x="31" y="16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3" y="7"/>
                      <a:pt x="35" y="6"/>
                      <a:pt x="38" y="4"/>
                    </a:cubicBezTo>
                    <a:cubicBezTo>
                      <a:pt x="41" y="3"/>
                      <a:pt x="44" y="2"/>
                      <a:pt x="48" y="1"/>
                    </a:cubicBezTo>
                    <a:cubicBezTo>
                      <a:pt x="52" y="0"/>
                      <a:pt x="55" y="0"/>
                      <a:pt x="59" y="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60" y="1"/>
                      <a:pt x="61" y="2"/>
                      <a:pt x="61" y="3"/>
                    </a:cubicBezTo>
                    <a:cubicBezTo>
                      <a:pt x="61" y="4"/>
                      <a:pt x="60" y="6"/>
                      <a:pt x="59" y="5"/>
                    </a:cubicBezTo>
                    <a:cubicBezTo>
                      <a:pt x="59" y="5"/>
                      <a:pt x="59" y="5"/>
                      <a:pt x="59" y="6"/>
                    </a:cubicBezTo>
                    <a:cubicBezTo>
                      <a:pt x="58" y="6"/>
                      <a:pt x="58" y="6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lose/>
                    <a:moveTo>
                      <a:pt x="31" y="38"/>
                    </a:moveTo>
                    <a:cubicBezTo>
                      <a:pt x="27" y="40"/>
                      <a:pt x="23" y="41"/>
                      <a:pt x="18" y="41"/>
                    </a:cubicBezTo>
                    <a:cubicBezTo>
                      <a:pt x="12" y="41"/>
                      <a:pt x="7" y="40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6"/>
                      <a:pt x="1" y="36"/>
                      <a:pt x="1" y="35"/>
                    </a:cubicBezTo>
                    <a:cubicBezTo>
                      <a:pt x="0" y="34"/>
                      <a:pt x="1" y="32"/>
                      <a:pt x="3" y="32"/>
                    </a:cubicBezTo>
                    <a:cubicBezTo>
                      <a:pt x="4" y="32"/>
                      <a:pt x="6" y="32"/>
                      <a:pt x="7" y="31"/>
                    </a:cubicBezTo>
                    <a:cubicBezTo>
                      <a:pt x="10" y="30"/>
                      <a:pt x="12" y="29"/>
                      <a:pt x="14" y="28"/>
                    </a:cubicBezTo>
                    <a:cubicBezTo>
                      <a:pt x="17" y="25"/>
                      <a:pt x="20" y="21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6" y="15"/>
                      <a:pt x="28" y="12"/>
                      <a:pt x="30" y="10"/>
                    </a:cubicBezTo>
                    <a:cubicBezTo>
                      <a:pt x="30" y="10"/>
                      <a:pt x="31" y="10"/>
                      <a:pt x="31" y="9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7"/>
                      <a:pt x="29" y="19"/>
                      <a:pt x="27" y="20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4" y="25"/>
                      <a:pt x="21" y="29"/>
                      <a:pt x="16" y="32"/>
                    </a:cubicBezTo>
                    <a:cubicBezTo>
                      <a:pt x="14" y="33"/>
                      <a:pt x="12" y="34"/>
                      <a:pt x="10" y="35"/>
                    </a:cubicBezTo>
                    <a:cubicBezTo>
                      <a:pt x="13" y="36"/>
                      <a:pt x="15" y="36"/>
                      <a:pt x="18" y="36"/>
                    </a:cubicBezTo>
                    <a:cubicBezTo>
                      <a:pt x="23" y="36"/>
                      <a:pt x="27" y="35"/>
                      <a:pt x="31" y="33"/>
                    </a:cubicBezTo>
                    <a:lnTo>
                      <a:pt x="3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3" name="Freeform 240"/>
              <p:cNvSpPr>
                <a:spLocks noEditPoints="1"/>
              </p:cNvSpPr>
              <p:nvPr/>
            </p:nvSpPr>
            <p:spPr bwMode="auto">
              <a:xfrm>
                <a:off x="7254875" y="3643313"/>
                <a:ext cx="123825" cy="90488"/>
              </a:xfrm>
              <a:custGeom>
                <a:avLst/>
                <a:gdLst>
                  <a:gd name="T0" fmla="*/ 29 w 55"/>
                  <a:gd name="T1" fmla="*/ 19 h 40"/>
                  <a:gd name="T2" fmla="*/ 37 w 55"/>
                  <a:gd name="T3" fmla="*/ 28 h 40"/>
                  <a:gd name="T4" fmla="*/ 44 w 55"/>
                  <a:gd name="T5" fmla="*/ 32 h 40"/>
                  <a:gd name="T6" fmla="*/ 41 w 55"/>
                  <a:gd name="T7" fmla="*/ 27 h 40"/>
                  <a:gd name="T8" fmla="*/ 41 w 55"/>
                  <a:gd name="T9" fmla="*/ 27 h 40"/>
                  <a:gd name="T10" fmla="*/ 40 w 55"/>
                  <a:gd name="T11" fmla="*/ 26 h 40"/>
                  <a:gd name="T12" fmla="*/ 39 w 55"/>
                  <a:gd name="T13" fmla="*/ 24 h 40"/>
                  <a:gd name="T14" fmla="*/ 35 w 55"/>
                  <a:gd name="T15" fmla="*/ 17 h 40"/>
                  <a:gd name="T16" fmla="*/ 29 w 55"/>
                  <a:gd name="T17" fmla="*/ 10 h 40"/>
                  <a:gd name="T18" fmla="*/ 29 w 55"/>
                  <a:gd name="T19" fmla="*/ 4 h 40"/>
                  <a:gd name="T20" fmla="*/ 32 w 55"/>
                  <a:gd name="T21" fmla="*/ 6 h 40"/>
                  <a:gd name="T22" fmla="*/ 38 w 55"/>
                  <a:gd name="T23" fmla="*/ 14 h 40"/>
                  <a:gd name="T24" fmla="*/ 43 w 55"/>
                  <a:gd name="T25" fmla="*/ 22 h 40"/>
                  <a:gd name="T26" fmla="*/ 44 w 55"/>
                  <a:gd name="T27" fmla="*/ 24 h 40"/>
                  <a:gd name="T28" fmla="*/ 45 w 55"/>
                  <a:gd name="T29" fmla="*/ 25 h 40"/>
                  <a:gd name="T30" fmla="*/ 45 w 55"/>
                  <a:gd name="T31" fmla="*/ 25 h 40"/>
                  <a:gd name="T32" fmla="*/ 45 w 55"/>
                  <a:gd name="T33" fmla="*/ 25 h 40"/>
                  <a:gd name="T34" fmla="*/ 53 w 55"/>
                  <a:gd name="T35" fmla="*/ 35 h 40"/>
                  <a:gd name="T36" fmla="*/ 55 w 55"/>
                  <a:gd name="T37" fmla="*/ 38 h 40"/>
                  <a:gd name="T38" fmla="*/ 52 w 55"/>
                  <a:gd name="T39" fmla="*/ 40 h 40"/>
                  <a:gd name="T40" fmla="*/ 43 w 55"/>
                  <a:gd name="T41" fmla="*/ 37 h 40"/>
                  <a:gd name="T42" fmla="*/ 34 w 55"/>
                  <a:gd name="T43" fmla="*/ 32 h 40"/>
                  <a:gd name="T44" fmla="*/ 29 w 55"/>
                  <a:gd name="T45" fmla="*/ 27 h 40"/>
                  <a:gd name="T46" fmla="*/ 29 w 55"/>
                  <a:gd name="T47" fmla="*/ 19 h 40"/>
                  <a:gd name="T48" fmla="*/ 22 w 55"/>
                  <a:gd name="T49" fmla="*/ 11 h 40"/>
                  <a:gd name="T50" fmla="*/ 28 w 55"/>
                  <a:gd name="T51" fmla="*/ 18 h 40"/>
                  <a:gd name="T52" fmla="*/ 29 w 55"/>
                  <a:gd name="T53" fmla="*/ 19 h 40"/>
                  <a:gd name="T54" fmla="*/ 29 w 55"/>
                  <a:gd name="T55" fmla="*/ 27 h 40"/>
                  <a:gd name="T56" fmla="*/ 24 w 55"/>
                  <a:gd name="T57" fmla="*/ 21 h 40"/>
                  <a:gd name="T58" fmla="*/ 18 w 55"/>
                  <a:gd name="T59" fmla="*/ 14 h 40"/>
                  <a:gd name="T60" fmla="*/ 18 w 55"/>
                  <a:gd name="T61" fmla="*/ 14 h 40"/>
                  <a:gd name="T62" fmla="*/ 13 w 55"/>
                  <a:gd name="T63" fmla="*/ 10 h 40"/>
                  <a:gd name="T64" fmla="*/ 8 w 55"/>
                  <a:gd name="T65" fmla="*/ 7 h 40"/>
                  <a:gd name="T66" fmla="*/ 8 w 55"/>
                  <a:gd name="T67" fmla="*/ 7 h 40"/>
                  <a:gd name="T68" fmla="*/ 8 w 55"/>
                  <a:gd name="T69" fmla="*/ 7 h 40"/>
                  <a:gd name="T70" fmla="*/ 7 w 55"/>
                  <a:gd name="T71" fmla="*/ 6 h 40"/>
                  <a:gd name="T72" fmla="*/ 6 w 55"/>
                  <a:gd name="T73" fmla="*/ 6 h 40"/>
                  <a:gd name="T74" fmla="*/ 3 w 55"/>
                  <a:gd name="T75" fmla="*/ 5 h 40"/>
                  <a:gd name="T76" fmla="*/ 3 w 55"/>
                  <a:gd name="T77" fmla="*/ 5 h 40"/>
                  <a:gd name="T78" fmla="*/ 0 w 55"/>
                  <a:gd name="T79" fmla="*/ 3 h 40"/>
                  <a:gd name="T80" fmla="*/ 3 w 55"/>
                  <a:gd name="T81" fmla="*/ 0 h 40"/>
                  <a:gd name="T82" fmla="*/ 13 w 55"/>
                  <a:gd name="T83" fmla="*/ 0 h 40"/>
                  <a:gd name="T84" fmla="*/ 24 w 55"/>
                  <a:gd name="T85" fmla="*/ 2 h 40"/>
                  <a:gd name="T86" fmla="*/ 29 w 55"/>
                  <a:gd name="T87" fmla="*/ 4 h 40"/>
                  <a:gd name="T88" fmla="*/ 29 w 55"/>
                  <a:gd name="T89" fmla="*/ 10 h 40"/>
                  <a:gd name="T90" fmla="*/ 29 w 55"/>
                  <a:gd name="T91" fmla="*/ 10 h 40"/>
                  <a:gd name="T92" fmla="*/ 22 w 55"/>
                  <a:gd name="T93" fmla="*/ 6 h 40"/>
                  <a:gd name="T94" fmla="*/ 14 w 55"/>
                  <a:gd name="T95" fmla="*/ 5 h 40"/>
                  <a:gd name="T96" fmla="*/ 16 w 55"/>
                  <a:gd name="T97" fmla="*/ 6 h 40"/>
                  <a:gd name="T98" fmla="*/ 22 w 55"/>
                  <a:gd name="T99" fmla="*/ 1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" h="40">
                    <a:moveTo>
                      <a:pt x="29" y="19"/>
                    </a:moveTo>
                    <a:cubicBezTo>
                      <a:pt x="31" y="22"/>
                      <a:pt x="34" y="26"/>
                      <a:pt x="37" y="28"/>
                    </a:cubicBezTo>
                    <a:cubicBezTo>
                      <a:pt x="39" y="30"/>
                      <a:pt x="41" y="31"/>
                      <a:pt x="44" y="32"/>
                    </a:cubicBezTo>
                    <a:cubicBezTo>
                      <a:pt x="43" y="31"/>
                      <a:pt x="42" y="29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5"/>
                      <a:pt x="39" y="24"/>
                    </a:cubicBezTo>
                    <a:cubicBezTo>
                      <a:pt x="38" y="22"/>
                      <a:pt x="36" y="19"/>
                      <a:pt x="35" y="17"/>
                    </a:cubicBezTo>
                    <a:cubicBezTo>
                      <a:pt x="33" y="14"/>
                      <a:pt x="31" y="12"/>
                      <a:pt x="29" y="1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5"/>
                      <a:pt x="31" y="6"/>
                      <a:pt x="32" y="6"/>
                    </a:cubicBezTo>
                    <a:cubicBezTo>
                      <a:pt x="34" y="9"/>
                      <a:pt x="37" y="11"/>
                      <a:pt x="38" y="14"/>
                    </a:cubicBezTo>
                    <a:cubicBezTo>
                      <a:pt x="40" y="16"/>
                      <a:pt x="42" y="19"/>
                      <a:pt x="43" y="22"/>
                    </a:cubicBezTo>
                    <a:cubicBezTo>
                      <a:pt x="44" y="23"/>
                      <a:pt x="44" y="23"/>
                      <a:pt x="44" y="24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7" y="29"/>
                      <a:pt x="50" y="34"/>
                      <a:pt x="53" y="35"/>
                    </a:cubicBezTo>
                    <a:cubicBezTo>
                      <a:pt x="54" y="35"/>
                      <a:pt x="55" y="36"/>
                      <a:pt x="55" y="38"/>
                    </a:cubicBezTo>
                    <a:cubicBezTo>
                      <a:pt x="55" y="39"/>
                      <a:pt x="54" y="40"/>
                      <a:pt x="52" y="40"/>
                    </a:cubicBezTo>
                    <a:cubicBezTo>
                      <a:pt x="49" y="39"/>
                      <a:pt x="46" y="38"/>
                      <a:pt x="43" y="37"/>
                    </a:cubicBezTo>
                    <a:cubicBezTo>
                      <a:pt x="40" y="36"/>
                      <a:pt x="37" y="34"/>
                      <a:pt x="34" y="32"/>
                    </a:cubicBezTo>
                    <a:cubicBezTo>
                      <a:pt x="32" y="30"/>
                      <a:pt x="30" y="29"/>
                      <a:pt x="29" y="27"/>
                    </a:cubicBezTo>
                    <a:lnTo>
                      <a:pt x="29" y="19"/>
                    </a:lnTo>
                    <a:close/>
                    <a:moveTo>
                      <a:pt x="22" y="11"/>
                    </a:moveTo>
                    <a:cubicBezTo>
                      <a:pt x="24" y="13"/>
                      <a:pt x="26" y="16"/>
                      <a:pt x="28" y="18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7" y="25"/>
                      <a:pt x="26" y="23"/>
                      <a:pt x="24" y="21"/>
                    </a:cubicBezTo>
                    <a:cubicBezTo>
                      <a:pt x="22" y="18"/>
                      <a:pt x="20" y="16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2"/>
                      <a:pt x="15" y="11"/>
                      <a:pt x="13" y="10"/>
                    </a:cubicBezTo>
                    <a:cubicBezTo>
                      <a:pt x="12" y="9"/>
                      <a:pt x="10" y="8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4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6" y="0"/>
                      <a:pt x="9" y="0"/>
                      <a:pt x="13" y="0"/>
                    </a:cubicBezTo>
                    <a:cubicBezTo>
                      <a:pt x="17" y="0"/>
                      <a:pt x="20" y="0"/>
                      <a:pt x="24" y="2"/>
                    </a:cubicBezTo>
                    <a:cubicBezTo>
                      <a:pt x="26" y="3"/>
                      <a:pt x="27" y="3"/>
                      <a:pt x="29" y="4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7" y="9"/>
                      <a:pt x="24" y="7"/>
                      <a:pt x="22" y="6"/>
                    </a:cubicBezTo>
                    <a:cubicBezTo>
                      <a:pt x="20" y="5"/>
                      <a:pt x="17" y="5"/>
                      <a:pt x="14" y="5"/>
                    </a:cubicBezTo>
                    <a:cubicBezTo>
                      <a:pt x="15" y="5"/>
                      <a:pt x="15" y="5"/>
                      <a:pt x="16" y="6"/>
                    </a:cubicBezTo>
                    <a:cubicBezTo>
                      <a:pt x="18" y="7"/>
                      <a:pt x="20" y="9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4" name="Freeform 241"/>
              <p:cNvSpPr>
                <a:spLocks noEditPoints="1"/>
              </p:cNvSpPr>
              <p:nvPr/>
            </p:nvSpPr>
            <p:spPr bwMode="auto">
              <a:xfrm>
                <a:off x="7212013" y="3643313"/>
                <a:ext cx="157163" cy="106363"/>
              </a:xfrm>
              <a:custGeom>
                <a:avLst/>
                <a:gdLst>
                  <a:gd name="T0" fmla="*/ 35 w 70"/>
                  <a:gd name="T1" fmla="*/ 39 h 47"/>
                  <a:gd name="T2" fmla="*/ 50 w 70"/>
                  <a:gd name="T3" fmla="*/ 43 h 47"/>
                  <a:gd name="T4" fmla="*/ 61 w 70"/>
                  <a:gd name="T5" fmla="*/ 41 h 47"/>
                  <a:gd name="T6" fmla="*/ 61 w 70"/>
                  <a:gd name="T7" fmla="*/ 41 h 47"/>
                  <a:gd name="T8" fmla="*/ 53 w 70"/>
                  <a:gd name="T9" fmla="*/ 36 h 47"/>
                  <a:gd name="T10" fmla="*/ 40 w 70"/>
                  <a:gd name="T11" fmla="*/ 24 h 47"/>
                  <a:gd name="T12" fmla="*/ 40 w 70"/>
                  <a:gd name="T13" fmla="*/ 23 h 47"/>
                  <a:gd name="T14" fmla="*/ 35 w 70"/>
                  <a:gd name="T15" fmla="*/ 18 h 47"/>
                  <a:gd name="T16" fmla="*/ 35 w 70"/>
                  <a:gd name="T17" fmla="*/ 11 h 47"/>
                  <a:gd name="T18" fmla="*/ 36 w 70"/>
                  <a:gd name="T19" fmla="*/ 12 h 47"/>
                  <a:gd name="T20" fmla="*/ 36 w 70"/>
                  <a:gd name="T21" fmla="*/ 12 h 47"/>
                  <a:gd name="T22" fmla="*/ 36 w 70"/>
                  <a:gd name="T23" fmla="*/ 12 h 47"/>
                  <a:gd name="T24" fmla="*/ 43 w 70"/>
                  <a:gd name="T25" fmla="*/ 20 h 47"/>
                  <a:gd name="T26" fmla="*/ 44 w 70"/>
                  <a:gd name="T27" fmla="*/ 21 h 47"/>
                  <a:gd name="T28" fmla="*/ 55 w 70"/>
                  <a:gd name="T29" fmla="*/ 32 h 47"/>
                  <a:gd name="T30" fmla="*/ 62 w 70"/>
                  <a:gd name="T31" fmla="*/ 36 h 47"/>
                  <a:gd name="T32" fmla="*/ 68 w 70"/>
                  <a:gd name="T33" fmla="*/ 38 h 47"/>
                  <a:gd name="T34" fmla="*/ 68 w 70"/>
                  <a:gd name="T35" fmla="*/ 38 h 47"/>
                  <a:gd name="T36" fmla="*/ 70 w 70"/>
                  <a:gd name="T37" fmla="*/ 39 h 47"/>
                  <a:gd name="T38" fmla="*/ 69 w 70"/>
                  <a:gd name="T39" fmla="*/ 42 h 47"/>
                  <a:gd name="T40" fmla="*/ 50 w 70"/>
                  <a:gd name="T41" fmla="*/ 47 h 47"/>
                  <a:gd name="T42" fmla="*/ 35 w 70"/>
                  <a:gd name="T43" fmla="*/ 44 h 47"/>
                  <a:gd name="T44" fmla="*/ 35 w 70"/>
                  <a:gd name="T45" fmla="*/ 39 h 47"/>
                  <a:gd name="T46" fmla="*/ 15 w 70"/>
                  <a:gd name="T47" fmla="*/ 13 h 47"/>
                  <a:gd name="T48" fmla="*/ 18 w 70"/>
                  <a:gd name="T49" fmla="*/ 19 h 47"/>
                  <a:gd name="T50" fmla="*/ 33 w 70"/>
                  <a:gd name="T51" fmla="*/ 38 h 47"/>
                  <a:gd name="T52" fmla="*/ 35 w 70"/>
                  <a:gd name="T53" fmla="*/ 39 h 47"/>
                  <a:gd name="T54" fmla="*/ 35 w 70"/>
                  <a:gd name="T55" fmla="*/ 44 h 47"/>
                  <a:gd name="T56" fmla="*/ 31 w 70"/>
                  <a:gd name="T57" fmla="*/ 42 h 47"/>
                  <a:gd name="T58" fmla="*/ 14 w 70"/>
                  <a:gd name="T59" fmla="*/ 21 h 47"/>
                  <a:gd name="T60" fmla="*/ 11 w 70"/>
                  <a:gd name="T61" fmla="*/ 15 h 47"/>
                  <a:gd name="T62" fmla="*/ 11 w 70"/>
                  <a:gd name="T63" fmla="*/ 15 h 47"/>
                  <a:gd name="T64" fmla="*/ 11 w 70"/>
                  <a:gd name="T65" fmla="*/ 15 h 47"/>
                  <a:gd name="T66" fmla="*/ 8 w 70"/>
                  <a:gd name="T67" fmla="*/ 11 h 47"/>
                  <a:gd name="T68" fmla="*/ 4 w 70"/>
                  <a:gd name="T69" fmla="*/ 8 h 47"/>
                  <a:gd name="T70" fmla="*/ 4 w 70"/>
                  <a:gd name="T71" fmla="*/ 8 h 47"/>
                  <a:gd name="T72" fmla="*/ 4 w 70"/>
                  <a:gd name="T73" fmla="*/ 8 h 47"/>
                  <a:gd name="T74" fmla="*/ 4 w 70"/>
                  <a:gd name="T75" fmla="*/ 7 h 47"/>
                  <a:gd name="T76" fmla="*/ 4 w 70"/>
                  <a:gd name="T77" fmla="*/ 7 h 47"/>
                  <a:gd name="T78" fmla="*/ 4 w 70"/>
                  <a:gd name="T79" fmla="*/ 7 h 47"/>
                  <a:gd name="T80" fmla="*/ 3 w 70"/>
                  <a:gd name="T81" fmla="*/ 6 h 47"/>
                  <a:gd name="T82" fmla="*/ 0 w 70"/>
                  <a:gd name="T83" fmla="*/ 3 h 47"/>
                  <a:gd name="T84" fmla="*/ 2 w 70"/>
                  <a:gd name="T85" fmla="*/ 1 h 47"/>
                  <a:gd name="T86" fmla="*/ 15 w 70"/>
                  <a:gd name="T87" fmla="*/ 1 h 47"/>
                  <a:gd name="T88" fmla="*/ 27 w 70"/>
                  <a:gd name="T89" fmla="*/ 5 h 47"/>
                  <a:gd name="T90" fmla="*/ 35 w 70"/>
                  <a:gd name="T91" fmla="*/ 11 h 47"/>
                  <a:gd name="T92" fmla="*/ 35 w 70"/>
                  <a:gd name="T93" fmla="*/ 18 h 47"/>
                  <a:gd name="T94" fmla="*/ 33 w 70"/>
                  <a:gd name="T95" fmla="*/ 15 h 47"/>
                  <a:gd name="T96" fmla="*/ 33 w 70"/>
                  <a:gd name="T97" fmla="*/ 15 h 47"/>
                  <a:gd name="T98" fmla="*/ 24 w 70"/>
                  <a:gd name="T99" fmla="*/ 9 h 47"/>
                  <a:gd name="T100" fmla="*/ 14 w 70"/>
                  <a:gd name="T101" fmla="*/ 6 h 47"/>
                  <a:gd name="T102" fmla="*/ 9 w 70"/>
                  <a:gd name="T103" fmla="*/ 5 h 47"/>
                  <a:gd name="T104" fmla="*/ 12 w 70"/>
                  <a:gd name="T105" fmla="*/ 8 h 47"/>
                  <a:gd name="T106" fmla="*/ 15 w 70"/>
                  <a:gd name="T107" fmla="*/ 1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" h="47">
                    <a:moveTo>
                      <a:pt x="35" y="39"/>
                    </a:moveTo>
                    <a:cubicBezTo>
                      <a:pt x="40" y="41"/>
                      <a:pt x="45" y="43"/>
                      <a:pt x="50" y="43"/>
                    </a:cubicBezTo>
                    <a:cubicBezTo>
                      <a:pt x="54" y="43"/>
                      <a:pt x="57" y="42"/>
                      <a:pt x="61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58" y="39"/>
                      <a:pt x="55" y="38"/>
                      <a:pt x="53" y="36"/>
                    </a:cubicBezTo>
                    <a:cubicBezTo>
                      <a:pt x="47" y="33"/>
                      <a:pt x="43" y="28"/>
                      <a:pt x="40" y="24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38" y="21"/>
                      <a:pt x="37" y="19"/>
                      <a:pt x="35" y="1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9" y="14"/>
                      <a:pt x="41" y="17"/>
                      <a:pt x="43" y="20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7" y="25"/>
                      <a:pt x="51" y="30"/>
                      <a:pt x="55" y="32"/>
                    </a:cubicBezTo>
                    <a:cubicBezTo>
                      <a:pt x="57" y="34"/>
                      <a:pt x="60" y="35"/>
                      <a:pt x="62" y="36"/>
                    </a:cubicBezTo>
                    <a:cubicBezTo>
                      <a:pt x="64" y="37"/>
                      <a:pt x="66" y="38"/>
                      <a:pt x="68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8"/>
                      <a:pt x="69" y="38"/>
                      <a:pt x="70" y="39"/>
                    </a:cubicBezTo>
                    <a:cubicBezTo>
                      <a:pt x="70" y="40"/>
                      <a:pt x="70" y="41"/>
                      <a:pt x="69" y="42"/>
                    </a:cubicBezTo>
                    <a:cubicBezTo>
                      <a:pt x="63" y="46"/>
                      <a:pt x="57" y="47"/>
                      <a:pt x="50" y="47"/>
                    </a:cubicBezTo>
                    <a:cubicBezTo>
                      <a:pt x="45" y="47"/>
                      <a:pt x="40" y="46"/>
                      <a:pt x="35" y="44"/>
                    </a:cubicBezTo>
                    <a:lnTo>
                      <a:pt x="35" y="39"/>
                    </a:lnTo>
                    <a:close/>
                    <a:moveTo>
                      <a:pt x="15" y="13"/>
                    </a:moveTo>
                    <a:cubicBezTo>
                      <a:pt x="16" y="15"/>
                      <a:pt x="17" y="17"/>
                      <a:pt x="18" y="19"/>
                    </a:cubicBezTo>
                    <a:cubicBezTo>
                      <a:pt x="22" y="26"/>
                      <a:pt x="26" y="33"/>
                      <a:pt x="33" y="38"/>
                    </a:cubicBezTo>
                    <a:cubicBezTo>
                      <a:pt x="34" y="38"/>
                      <a:pt x="34" y="38"/>
                      <a:pt x="35" y="39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4" y="43"/>
                      <a:pt x="32" y="43"/>
                      <a:pt x="31" y="42"/>
                    </a:cubicBezTo>
                    <a:cubicBezTo>
                      <a:pt x="22" y="37"/>
                      <a:pt x="18" y="29"/>
                      <a:pt x="14" y="21"/>
                    </a:cubicBezTo>
                    <a:cubicBezTo>
                      <a:pt x="13" y="19"/>
                      <a:pt x="12" y="17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4"/>
                      <a:pt x="9" y="12"/>
                      <a:pt x="8" y="11"/>
                    </a:cubicBezTo>
                    <a:cubicBezTo>
                      <a:pt x="7" y="10"/>
                      <a:pt x="6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7" y="0"/>
                      <a:pt x="11" y="1"/>
                      <a:pt x="15" y="1"/>
                    </a:cubicBezTo>
                    <a:cubicBezTo>
                      <a:pt x="19" y="2"/>
                      <a:pt x="23" y="3"/>
                      <a:pt x="27" y="5"/>
                    </a:cubicBezTo>
                    <a:cubicBezTo>
                      <a:pt x="30" y="7"/>
                      <a:pt x="33" y="9"/>
                      <a:pt x="35" y="11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7"/>
                      <a:pt x="34" y="16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0" y="13"/>
                      <a:pt x="28" y="11"/>
                      <a:pt x="24" y="9"/>
                    </a:cubicBezTo>
                    <a:cubicBezTo>
                      <a:pt x="21" y="8"/>
                      <a:pt x="18" y="7"/>
                      <a:pt x="14" y="6"/>
                    </a:cubicBezTo>
                    <a:cubicBezTo>
                      <a:pt x="13" y="6"/>
                      <a:pt x="11" y="6"/>
                      <a:pt x="9" y="5"/>
                    </a:cubicBezTo>
                    <a:cubicBezTo>
                      <a:pt x="10" y="6"/>
                      <a:pt x="11" y="7"/>
                      <a:pt x="12" y="8"/>
                    </a:cubicBezTo>
                    <a:cubicBezTo>
                      <a:pt x="13" y="10"/>
                      <a:pt x="14" y="11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5" name="Freeform 242"/>
              <p:cNvSpPr>
                <a:spLocks noEditPoints="1"/>
              </p:cNvSpPr>
              <p:nvPr/>
            </p:nvSpPr>
            <p:spPr bwMode="auto">
              <a:xfrm>
                <a:off x="7270750" y="3560763"/>
                <a:ext cx="107950" cy="79375"/>
              </a:xfrm>
              <a:custGeom>
                <a:avLst/>
                <a:gdLst>
                  <a:gd name="T0" fmla="*/ 25 w 48"/>
                  <a:gd name="T1" fmla="*/ 16 h 35"/>
                  <a:gd name="T2" fmla="*/ 32 w 48"/>
                  <a:gd name="T3" fmla="*/ 24 h 35"/>
                  <a:gd name="T4" fmla="*/ 37 w 48"/>
                  <a:gd name="T5" fmla="*/ 27 h 35"/>
                  <a:gd name="T6" fmla="*/ 35 w 48"/>
                  <a:gd name="T7" fmla="*/ 24 h 35"/>
                  <a:gd name="T8" fmla="*/ 35 w 48"/>
                  <a:gd name="T9" fmla="*/ 24 h 35"/>
                  <a:gd name="T10" fmla="*/ 34 w 48"/>
                  <a:gd name="T11" fmla="*/ 23 h 35"/>
                  <a:gd name="T12" fmla="*/ 34 w 48"/>
                  <a:gd name="T13" fmla="*/ 23 h 35"/>
                  <a:gd name="T14" fmla="*/ 33 w 48"/>
                  <a:gd name="T15" fmla="*/ 21 h 35"/>
                  <a:gd name="T16" fmla="*/ 30 w 48"/>
                  <a:gd name="T17" fmla="*/ 15 h 35"/>
                  <a:gd name="T18" fmla="*/ 25 w 48"/>
                  <a:gd name="T19" fmla="*/ 10 h 35"/>
                  <a:gd name="T20" fmla="*/ 25 w 48"/>
                  <a:gd name="T21" fmla="*/ 4 h 35"/>
                  <a:gd name="T22" fmla="*/ 28 w 48"/>
                  <a:gd name="T23" fmla="*/ 5 h 35"/>
                  <a:gd name="T24" fmla="*/ 33 w 48"/>
                  <a:gd name="T25" fmla="*/ 12 h 35"/>
                  <a:gd name="T26" fmla="*/ 38 w 48"/>
                  <a:gd name="T27" fmla="*/ 19 h 35"/>
                  <a:gd name="T28" fmla="*/ 39 w 48"/>
                  <a:gd name="T29" fmla="*/ 21 h 35"/>
                  <a:gd name="T30" fmla="*/ 39 w 48"/>
                  <a:gd name="T31" fmla="*/ 21 h 35"/>
                  <a:gd name="T32" fmla="*/ 39 w 48"/>
                  <a:gd name="T33" fmla="*/ 21 h 35"/>
                  <a:gd name="T34" fmla="*/ 39 w 48"/>
                  <a:gd name="T35" fmla="*/ 22 h 35"/>
                  <a:gd name="T36" fmla="*/ 39 w 48"/>
                  <a:gd name="T37" fmla="*/ 22 h 35"/>
                  <a:gd name="T38" fmla="*/ 39 w 48"/>
                  <a:gd name="T39" fmla="*/ 22 h 35"/>
                  <a:gd name="T40" fmla="*/ 46 w 48"/>
                  <a:gd name="T41" fmla="*/ 30 h 35"/>
                  <a:gd name="T42" fmla="*/ 48 w 48"/>
                  <a:gd name="T43" fmla="*/ 32 h 35"/>
                  <a:gd name="T44" fmla="*/ 45 w 48"/>
                  <a:gd name="T45" fmla="*/ 35 h 35"/>
                  <a:gd name="T46" fmla="*/ 37 w 48"/>
                  <a:gd name="T47" fmla="*/ 32 h 35"/>
                  <a:gd name="T48" fmla="*/ 29 w 48"/>
                  <a:gd name="T49" fmla="*/ 28 h 35"/>
                  <a:gd name="T50" fmla="*/ 25 w 48"/>
                  <a:gd name="T51" fmla="*/ 24 h 35"/>
                  <a:gd name="T52" fmla="*/ 25 w 48"/>
                  <a:gd name="T53" fmla="*/ 16 h 35"/>
                  <a:gd name="T54" fmla="*/ 19 w 48"/>
                  <a:gd name="T55" fmla="*/ 6 h 35"/>
                  <a:gd name="T56" fmla="*/ 14 w 48"/>
                  <a:gd name="T57" fmla="*/ 5 h 35"/>
                  <a:gd name="T58" fmla="*/ 14 w 48"/>
                  <a:gd name="T59" fmla="*/ 5 h 35"/>
                  <a:gd name="T60" fmla="*/ 19 w 48"/>
                  <a:gd name="T61" fmla="*/ 9 h 35"/>
                  <a:gd name="T62" fmla="*/ 19 w 48"/>
                  <a:gd name="T63" fmla="*/ 9 h 35"/>
                  <a:gd name="T64" fmla="*/ 24 w 48"/>
                  <a:gd name="T65" fmla="*/ 15 h 35"/>
                  <a:gd name="T66" fmla="*/ 25 w 48"/>
                  <a:gd name="T67" fmla="*/ 16 h 35"/>
                  <a:gd name="T68" fmla="*/ 25 w 48"/>
                  <a:gd name="T69" fmla="*/ 24 h 35"/>
                  <a:gd name="T70" fmla="*/ 21 w 48"/>
                  <a:gd name="T71" fmla="*/ 18 h 35"/>
                  <a:gd name="T72" fmla="*/ 16 w 48"/>
                  <a:gd name="T73" fmla="*/ 12 h 35"/>
                  <a:gd name="T74" fmla="*/ 16 w 48"/>
                  <a:gd name="T75" fmla="*/ 12 h 35"/>
                  <a:gd name="T76" fmla="*/ 16 w 48"/>
                  <a:gd name="T77" fmla="*/ 12 h 35"/>
                  <a:gd name="T78" fmla="*/ 12 w 48"/>
                  <a:gd name="T79" fmla="*/ 9 h 35"/>
                  <a:gd name="T80" fmla="*/ 7 w 48"/>
                  <a:gd name="T81" fmla="*/ 6 h 35"/>
                  <a:gd name="T82" fmla="*/ 6 w 48"/>
                  <a:gd name="T83" fmla="*/ 6 h 35"/>
                  <a:gd name="T84" fmla="*/ 6 w 48"/>
                  <a:gd name="T85" fmla="*/ 6 h 35"/>
                  <a:gd name="T86" fmla="*/ 3 w 48"/>
                  <a:gd name="T87" fmla="*/ 5 h 35"/>
                  <a:gd name="T88" fmla="*/ 3 w 48"/>
                  <a:gd name="T89" fmla="*/ 5 h 35"/>
                  <a:gd name="T90" fmla="*/ 0 w 48"/>
                  <a:gd name="T91" fmla="*/ 3 h 35"/>
                  <a:gd name="T92" fmla="*/ 2 w 48"/>
                  <a:gd name="T93" fmla="*/ 0 h 35"/>
                  <a:gd name="T94" fmla="*/ 11 w 48"/>
                  <a:gd name="T95" fmla="*/ 0 h 35"/>
                  <a:gd name="T96" fmla="*/ 11 w 48"/>
                  <a:gd name="T97" fmla="*/ 0 h 35"/>
                  <a:gd name="T98" fmla="*/ 21 w 48"/>
                  <a:gd name="T99" fmla="*/ 1 h 35"/>
                  <a:gd name="T100" fmla="*/ 25 w 48"/>
                  <a:gd name="T101" fmla="*/ 4 h 35"/>
                  <a:gd name="T102" fmla="*/ 25 w 48"/>
                  <a:gd name="T103" fmla="*/ 10 h 35"/>
                  <a:gd name="T104" fmla="*/ 25 w 48"/>
                  <a:gd name="T105" fmla="*/ 9 h 35"/>
                  <a:gd name="T106" fmla="*/ 19 w 48"/>
                  <a:gd name="T107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8" h="35">
                    <a:moveTo>
                      <a:pt x="25" y="16"/>
                    </a:moveTo>
                    <a:cubicBezTo>
                      <a:pt x="27" y="19"/>
                      <a:pt x="29" y="22"/>
                      <a:pt x="32" y="24"/>
                    </a:cubicBezTo>
                    <a:cubicBezTo>
                      <a:pt x="34" y="25"/>
                      <a:pt x="35" y="26"/>
                      <a:pt x="37" y="27"/>
                    </a:cubicBezTo>
                    <a:cubicBezTo>
                      <a:pt x="36" y="26"/>
                      <a:pt x="35" y="25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19"/>
                      <a:pt x="31" y="17"/>
                      <a:pt x="30" y="15"/>
                    </a:cubicBezTo>
                    <a:cubicBezTo>
                      <a:pt x="28" y="13"/>
                      <a:pt x="27" y="11"/>
                      <a:pt x="25" y="10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6" y="4"/>
                      <a:pt x="27" y="5"/>
                      <a:pt x="28" y="5"/>
                    </a:cubicBezTo>
                    <a:cubicBezTo>
                      <a:pt x="30" y="7"/>
                      <a:pt x="32" y="10"/>
                      <a:pt x="33" y="12"/>
                    </a:cubicBezTo>
                    <a:cubicBezTo>
                      <a:pt x="35" y="14"/>
                      <a:pt x="36" y="17"/>
                      <a:pt x="38" y="19"/>
                    </a:cubicBezTo>
                    <a:cubicBezTo>
                      <a:pt x="38" y="19"/>
                      <a:pt x="38" y="20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1" y="25"/>
                      <a:pt x="43" y="29"/>
                      <a:pt x="46" y="30"/>
                    </a:cubicBezTo>
                    <a:cubicBezTo>
                      <a:pt x="47" y="30"/>
                      <a:pt x="48" y="31"/>
                      <a:pt x="48" y="32"/>
                    </a:cubicBezTo>
                    <a:cubicBezTo>
                      <a:pt x="47" y="34"/>
                      <a:pt x="46" y="35"/>
                      <a:pt x="45" y="35"/>
                    </a:cubicBezTo>
                    <a:cubicBezTo>
                      <a:pt x="42" y="34"/>
                      <a:pt x="39" y="33"/>
                      <a:pt x="37" y="32"/>
                    </a:cubicBezTo>
                    <a:cubicBezTo>
                      <a:pt x="34" y="31"/>
                      <a:pt x="31" y="30"/>
                      <a:pt x="29" y="28"/>
                    </a:cubicBezTo>
                    <a:cubicBezTo>
                      <a:pt x="28" y="27"/>
                      <a:pt x="26" y="25"/>
                      <a:pt x="25" y="24"/>
                    </a:cubicBezTo>
                    <a:lnTo>
                      <a:pt x="25" y="16"/>
                    </a:lnTo>
                    <a:close/>
                    <a:moveTo>
                      <a:pt x="19" y="6"/>
                    </a:moveTo>
                    <a:cubicBezTo>
                      <a:pt x="17" y="5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6" y="6"/>
                      <a:pt x="18" y="7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11"/>
                      <a:pt x="23" y="13"/>
                      <a:pt x="24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2"/>
                      <a:pt x="22" y="20"/>
                      <a:pt x="21" y="18"/>
                    </a:cubicBezTo>
                    <a:cubicBezTo>
                      <a:pt x="19" y="16"/>
                      <a:pt x="17" y="14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1"/>
                      <a:pt x="13" y="10"/>
                      <a:pt x="12" y="9"/>
                    </a:cubicBezTo>
                    <a:cubicBezTo>
                      <a:pt x="10" y="8"/>
                      <a:pt x="8" y="7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" y="0"/>
                      <a:pt x="8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5" y="0"/>
                      <a:pt x="18" y="0"/>
                      <a:pt x="21" y="1"/>
                    </a:cubicBezTo>
                    <a:cubicBezTo>
                      <a:pt x="22" y="2"/>
                      <a:pt x="24" y="3"/>
                      <a:pt x="25" y="4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0"/>
                      <a:pt x="25" y="9"/>
                      <a:pt x="25" y="9"/>
                    </a:cubicBezTo>
                    <a:cubicBezTo>
                      <a:pt x="23" y="8"/>
                      <a:pt x="21" y="7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6" name="Freeform 243"/>
              <p:cNvSpPr>
                <a:spLocks noEditPoints="1"/>
              </p:cNvSpPr>
              <p:nvPr/>
            </p:nvSpPr>
            <p:spPr bwMode="auto">
              <a:xfrm>
                <a:off x="7231063" y="3560763"/>
                <a:ext cx="141288" cy="92075"/>
              </a:xfrm>
              <a:custGeom>
                <a:avLst/>
                <a:gdLst>
                  <a:gd name="T0" fmla="*/ 31 w 62"/>
                  <a:gd name="T1" fmla="*/ 9 h 41"/>
                  <a:gd name="T2" fmla="*/ 32 w 62"/>
                  <a:gd name="T3" fmla="*/ 10 h 41"/>
                  <a:gd name="T4" fmla="*/ 38 w 62"/>
                  <a:gd name="T5" fmla="*/ 17 h 41"/>
                  <a:gd name="T6" fmla="*/ 38 w 62"/>
                  <a:gd name="T7" fmla="*/ 17 h 41"/>
                  <a:gd name="T8" fmla="*/ 38 w 62"/>
                  <a:gd name="T9" fmla="*/ 18 h 41"/>
                  <a:gd name="T10" fmla="*/ 39 w 62"/>
                  <a:gd name="T11" fmla="*/ 18 h 41"/>
                  <a:gd name="T12" fmla="*/ 48 w 62"/>
                  <a:gd name="T13" fmla="*/ 28 h 41"/>
                  <a:gd name="T14" fmla="*/ 54 w 62"/>
                  <a:gd name="T15" fmla="*/ 31 h 41"/>
                  <a:gd name="T16" fmla="*/ 59 w 62"/>
                  <a:gd name="T17" fmla="*/ 32 h 41"/>
                  <a:gd name="T18" fmla="*/ 59 w 62"/>
                  <a:gd name="T19" fmla="*/ 32 h 41"/>
                  <a:gd name="T20" fmla="*/ 61 w 62"/>
                  <a:gd name="T21" fmla="*/ 33 h 41"/>
                  <a:gd name="T22" fmla="*/ 60 w 62"/>
                  <a:gd name="T23" fmla="*/ 37 h 41"/>
                  <a:gd name="T24" fmla="*/ 44 w 62"/>
                  <a:gd name="T25" fmla="*/ 41 h 41"/>
                  <a:gd name="T26" fmla="*/ 31 w 62"/>
                  <a:gd name="T27" fmla="*/ 38 h 41"/>
                  <a:gd name="T28" fmla="*/ 31 w 62"/>
                  <a:gd name="T29" fmla="*/ 33 h 41"/>
                  <a:gd name="T30" fmla="*/ 44 w 62"/>
                  <a:gd name="T31" fmla="*/ 36 h 41"/>
                  <a:gd name="T32" fmla="*/ 52 w 62"/>
                  <a:gd name="T33" fmla="*/ 35 h 41"/>
                  <a:gd name="T34" fmla="*/ 46 w 62"/>
                  <a:gd name="T35" fmla="*/ 32 h 41"/>
                  <a:gd name="T36" fmla="*/ 35 w 62"/>
                  <a:gd name="T37" fmla="*/ 21 h 41"/>
                  <a:gd name="T38" fmla="*/ 35 w 62"/>
                  <a:gd name="T39" fmla="*/ 21 h 41"/>
                  <a:gd name="T40" fmla="*/ 35 w 62"/>
                  <a:gd name="T41" fmla="*/ 20 h 41"/>
                  <a:gd name="T42" fmla="*/ 35 w 62"/>
                  <a:gd name="T43" fmla="*/ 20 h 41"/>
                  <a:gd name="T44" fmla="*/ 35 w 62"/>
                  <a:gd name="T45" fmla="*/ 20 h 41"/>
                  <a:gd name="T46" fmla="*/ 31 w 62"/>
                  <a:gd name="T47" fmla="*/ 16 h 41"/>
                  <a:gd name="T48" fmla="*/ 31 w 62"/>
                  <a:gd name="T49" fmla="*/ 9 h 41"/>
                  <a:gd name="T50" fmla="*/ 4 w 62"/>
                  <a:gd name="T51" fmla="*/ 7 h 41"/>
                  <a:gd name="T52" fmla="*/ 3 w 62"/>
                  <a:gd name="T53" fmla="*/ 5 h 41"/>
                  <a:gd name="T54" fmla="*/ 1 w 62"/>
                  <a:gd name="T55" fmla="*/ 3 h 41"/>
                  <a:gd name="T56" fmla="*/ 3 w 62"/>
                  <a:gd name="T57" fmla="*/ 1 h 41"/>
                  <a:gd name="T58" fmla="*/ 14 w 62"/>
                  <a:gd name="T59" fmla="*/ 1 h 41"/>
                  <a:gd name="T60" fmla="*/ 24 w 62"/>
                  <a:gd name="T61" fmla="*/ 4 h 41"/>
                  <a:gd name="T62" fmla="*/ 31 w 62"/>
                  <a:gd name="T63" fmla="*/ 9 h 41"/>
                  <a:gd name="T64" fmla="*/ 31 w 62"/>
                  <a:gd name="T65" fmla="*/ 16 h 41"/>
                  <a:gd name="T66" fmla="*/ 29 w 62"/>
                  <a:gd name="T67" fmla="*/ 14 h 41"/>
                  <a:gd name="T68" fmla="*/ 22 w 62"/>
                  <a:gd name="T69" fmla="*/ 9 h 41"/>
                  <a:gd name="T70" fmla="*/ 13 w 62"/>
                  <a:gd name="T71" fmla="*/ 6 h 41"/>
                  <a:gd name="T72" fmla="*/ 10 w 62"/>
                  <a:gd name="T73" fmla="*/ 5 h 41"/>
                  <a:gd name="T74" fmla="*/ 11 w 62"/>
                  <a:gd name="T75" fmla="*/ 7 h 41"/>
                  <a:gd name="T76" fmla="*/ 14 w 62"/>
                  <a:gd name="T77" fmla="*/ 11 h 41"/>
                  <a:gd name="T78" fmla="*/ 17 w 62"/>
                  <a:gd name="T79" fmla="*/ 16 h 41"/>
                  <a:gd name="T80" fmla="*/ 30 w 62"/>
                  <a:gd name="T81" fmla="*/ 32 h 41"/>
                  <a:gd name="T82" fmla="*/ 31 w 62"/>
                  <a:gd name="T83" fmla="*/ 33 h 41"/>
                  <a:gd name="T84" fmla="*/ 31 w 62"/>
                  <a:gd name="T85" fmla="*/ 38 h 41"/>
                  <a:gd name="T86" fmla="*/ 27 w 62"/>
                  <a:gd name="T87" fmla="*/ 36 h 41"/>
                  <a:gd name="T88" fmla="*/ 13 w 62"/>
                  <a:gd name="T89" fmla="*/ 19 h 41"/>
                  <a:gd name="T90" fmla="*/ 10 w 62"/>
                  <a:gd name="T91" fmla="*/ 13 h 41"/>
                  <a:gd name="T92" fmla="*/ 7 w 62"/>
                  <a:gd name="T93" fmla="*/ 10 h 41"/>
                  <a:gd name="T94" fmla="*/ 4 w 62"/>
                  <a:gd name="T95" fmla="*/ 7 h 41"/>
                  <a:gd name="T96" fmla="*/ 4 w 62"/>
                  <a:gd name="T97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" h="41">
                    <a:moveTo>
                      <a:pt x="31" y="9"/>
                    </a:moveTo>
                    <a:cubicBezTo>
                      <a:pt x="31" y="10"/>
                      <a:pt x="32" y="10"/>
                      <a:pt x="32" y="10"/>
                    </a:cubicBezTo>
                    <a:cubicBezTo>
                      <a:pt x="34" y="12"/>
                      <a:pt x="36" y="15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41" y="21"/>
                      <a:pt x="45" y="25"/>
                      <a:pt x="48" y="28"/>
                    </a:cubicBezTo>
                    <a:cubicBezTo>
                      <a:pt x="50" y="29"/>
                      <a:pt x="52" y="30"/>
                      <a:pt x="54" y="31"/>
                    </a:cubicBezTo>
                    <a:cubicBezTo>
                      <a:pt x="56" y="32"/>
                      <a:pt x="58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0" y="32"/>
                      <a:pt x="61" y="33"/>
                      <a:pt x="61" y="33"/>
                    </a:cubicBezTo>
                    <a:cubicBezTo>
                      <a:pt x="62" y="34"/>
                      <a:pt x="61" y="36"/>
                      <a:pt x="60" y="37"/>
                    </a:cubicBezTo>
                    <a:cubicBezTo>
                      <a:pt x="55" y="40"/>
                      <a:pt x="49" y="41"/>
                      <a:pt x="44" y="41"/>
                    </a:cubicBezTo>
                    <a:cubicBezTo>
                      <a:pt x="39" y="41"/>
                      <a:pt x="35" y="40"/>
                      <a:pt x="31" y="38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5" y="35"/>
                      <a:pt x="39" y="36"/>
                      <a:pt x="44" y="36"/>
                    </a:cubicBezTo>
                    <a:cubicBezTo>
                      <a:pt x="47" y="36"/>
                      <a:pt x="49" y="36"/>
                      <a:pt x="52" y="35"/>
                    </a:cubicBezTo>
                    <a:cubicBezTo>
                      <a:pt x="50" y="34"/>
                      <a:pt x="47" y="33"/>
                      <a:pt x="46" y="32"/>
                    </a:cubicBezTo>
                    <a:cubicBezTo>
                      <a:pt x="41" y="29"/>
                      <a:pt x="38" y="25"/>
                      <a:pt x="35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3" y="19"/>
                      <a:pt x="32" y="17"/>
                      <a:pt x="31" y="16"/>
                    </a:cubicBezTo>
                    <a:lnTo>
                      <a:pt x="31" y="9"/>
                    </a:lnTo>
                    <a:close/>
                    <a:moveTo>
                      <a:pt x="4" y="7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2" y="6"/>
                      <a:pt x="1" y="5"/>
                      <a:pt x="1" y="3"/>
                    </a:cubicBezTo>
                    <a:cubicBezTo>
                      <a:pt x="0" y="2"/>
                      <a:pt x="1" y="1"/>
                      <a:pt x="3" y="1"/>
                    </a:cubicBezTo>
                    <a:cubicBezTo>
                      <a:pt x="7" y="0"/>
                      <a:pt x="10" y="0"/>
                      <a:pt x="14" y="1"/>
                    </a:cubicBezTo>
                    <a:cubicBezTo>
                      <a:pt x="17" y="2"/>
                      <a:pt x="21" y="3"/>
                      <a:pt x="24" y="4"/>
                    </a:cubicBezTo>
                    <a:cubicBezTo>
                      <a:pt x="26" y="6"/>
                      <a:pt x="29" y="7"/>
                      <a:pt x="31" y="9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5"/>
                      <a:pt x="29" y="14"/>
                      <a:pt x="29" y="14"/>
                    </a:cubicBezTo>
                    <a:cubicBezTo>
                      <a:pt x="27" y="12"/>
                      <a:pt x="24" y="10"/>
                      <a:pt x="22" y="9"/>
                    </a:cubicBezTo>
                    <a:cubicBezTo>
                      <a:pt x="19" y="7"/>
                      <a:pt x="16" y="6"/>
                      <a:pt x="13" y="6"/>
                    </a:cubicBezTo>
                    <a:cubicBezTo>
                      <a:pt x="12" y="6"/>
                      <a:pt x="11" y="5"/>
                      <a:pt x="10" y="5"/>
                    </a:cubicBezTo>
                    <a:cubicBezTo>
                      <a:pt x="10" y="6"/>
                      <a:pt x="11" y="6"/>
                      <a:pt x="11" y="7"/>
                    </a:cubicBezTo>
                    <a:cubicBezTo>
                      <a:pt x="12" y="8"/>
                      <a:pt x="13" y="10"/>
                      <a:pt x="14" y="11"/>
                    </a:cubicBezTo>
                    <a:cubicBezTo>
                      <a:pt x="15" y="13"/>
                      <a:pt x="16" y="15"/>
                      <a:pt x="17" y="16"/>
                    </a:cubicBezTo>
                    <a:cubicBezTo>
                      <a:pt x="20" y="23"/>
                      <a:pt x="23" y="29"/>
                      <a:pt x="30" y="32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0" y="38"/>
                      <a:pt x="28" y="37"/>
                      <a:pt x="27" y="36"/>
                    </a:cubicBezTo>
                    <a:cubicBezTo>
                      <a:pt x="20" y="32"/>
                      <a:pt x="16" y="25"/>
                      <a:pt x="13" y="19"/>
                    </a:cubicBezTo>
                    <a:cubicBezTo>
                      <a:pt x="12" y="17"/>
                      <a:pt x="11" y="15"/>
                      <a:pt x="10" y="13"/>
                    </a:cubicBezTo>
                    <a:cubicBezTo>
                      <a:pt x="9" y="12"/>
                      <a:pt x="8" y="11"/>
                      <a:pt x="7" y="10"/>
                    </a:cubicBezTo>
                    <a:cubicBezTo>
                      <a:pt x="6" y="9"/>
                      <a:pt x="5" y="8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7" name="Freeform 244"/>
              <p:cNvSpPr>
                <a:spLocks noEditPoints="1"/>
              </p:cNvSpPr>
              <p:nvPr/>
            </p:nvSpPr>
            <p:spPr bwMode="auto">
              <a:xfrm>
                <a:off x="7372350" y="3498850"/>
                <a:ext cx="63500" cy="120650"/>
              </a:xfrm>
              <a:custGeom>
                <a:avLst/>
                <a:gdLst>
                  <a:gd name="T0" fmla="*/ 19 w 28"/>
                  <a:gd name="T1" fmla="*/ 20 h 53"/>
                  <a:gd name="T2" fmla="*/ 14 w 28"/>
                  <a:gd name="T3" fmla="*/ 26 h 53"/>
                  <a:gd name="T4" fmla="*/ 14 w 28"/>
                  <a:gd name="T5" fmla="*/ 27 h 53"/>
                  <a:gd name="T6" fmla="*/ 14 w 28"/>
                  <a:gd name="T7" fmla="*/ 19 h 53"/>
                  <a:gd name="T8" fmla="*/ 15 w 28"/>
                  <a:gd name="T9" fmla="*/ 17 h 53"/>
                  <a:gd name="T10" fmla="*/ 18 w 28"/>
                  <a:gd name="T11" fmla="*/ 13 h 53"/>
                  <a:gd name="T12" fmla="*/ 19 w 28"/>
                  <a:gd name="T13" fmla="*/ 7 h 53"/>
                  <a:gd name="T14" fmla="*/ 20 w 28"/>
                  <a:gd name="T15" fmla="*/ 6 h 53"/>
                  <a:gd name="T16" fmla="*/ 20 w 28"/>
                  <a:gd name="T17" fmla="*/ 6 h 53"/>
                  <a:gd name="T18" fmla="*/ 20 w 28"/>
                  <a:gd name="T19" fmla="*/ 3 h 53"/>
                  <a:gd name="T20" fmla="*/ 20 w 28"/>
                  <a:gd name="T21" fmla="*/ 3 h 53"/>
                  <a:gd name="T22" fmla="*/ 22 w 28"/>
                  <a:gd name="T23" fmla="*/ 0 h 53"/>
                  <a:gd name="T24" fmla="*/ 25 w 28"/>
                  <a:gd name="T25" fmla="*/ 2 h 53"/>
                  <a:gd name="T26" fmla="*/ 25 w 28"/>
                  <a:gd name="T27" fmla="*/ 2 h 53"/>
                  <a:gd name="T28" fmla="*/ 25 w 28"/>
                  <a:gd name="T29" fmla="*/ 2 h 53"/>
                  <a:gd name="T30" fmla="*/ 25 w 28"/>
                  <a:gd name="T31" fmla="*/ 2 h 53"/>
                  <a:gd name="T32" fmla="*/ 27 w 28"/>
                  <a:gd name="T33" fmla="*/ 10 h 53"/>
                  <a:gd name="T34" fmla="*/ 27 w 28"/>
                  <a:gd name="T35" fmla="*/ 10 h 53"/>
                  <a:gd name="T36" fmla="*/ 27 w 28"/>
                  <a:gd name="T37" fmla="*/ 20 h 53"/>
                  <a:gd name="T38" fmla="*/ 25 w 28"/>
                  <a:gd name="T39" fmla="*/ 27 h 53"/>
                  <a:gd name="T40" fmla="*/ 20 w 28"/>
                  <a:gd name="T41" fmla="*/ 34 h 53"/>
                  <a:gd name="T42" fmla="*/ 20 w 28"/>
                  <a:gd name="T43" fmla="*/ 35 h 53"/>
                  <a:gd name="T44" fmla="*/ 14 w 28"/>
                  <a:gd name="T45" fmla="*/ 40 h 53"/>
                  <a:gd name="T46" fmla="*/ 14 w 28"/>
                  <a:gd name="T47" fmla="*/ 33 h 53"/>
                  <a:gd name="T48" fmla="*/ 16 w 28"/>
                  <a:gd name="T49" fmla="*/ 31 h 53"/>
                  <a:gd name="T50" fmla="*/ 16 w 28"/>
                  <a:gd name="T51" fmla="*/ 31 h 53"/>
                  <a:gd name="T52" fmla="*/ 20 w 28"/>
                  <a:gd name="T53" fmla="*/ 25 h 53"/>
                  <a:gd name="T54" fmla="*/ 22 w 28"/>
                  <a:gd name="T55" fmla="*/ 19 h 53"/>
                  <a:gd name="T56" fmla="*/ 23 w 28"/>
                  <a:gd name="T57" fmla="*/ 14 h 53"/>
                  <a:gd name="T58" fmla="*/ 22 w 28"/>
                  <a:gd name="T59" fmla="*/ 14 h 53"/>
                  <a:gd name="T60" fmla="*/ 19 w 28"/>
                  <a:gd name="T61" fmla="*/ 20 h 53"/>
                  <a:gd name="T62" fmla="*/ 14 w 28"/>
                  <a:gd name="T63" fmla="*/ 27 h 53"/>
                  <a:gd name="T64" fmla="*/ 8 w 28"/>
                  <a:gd name="T65" fmla="*/ 36 h 53"/>
                  <a:gd name="T66" fmla="*/ 8 w 28"/>
                  <a:gd name="T67" fmla="*/ 36 h 53"/>
                  <a:gd name="T68" fmla="*/ 8 w 28"/>
                  <a:gd name="T69" fmla="*/ 36 h 53"/>
                  <a:gd name="T70" fmla="*/ 6 w 28"/>
                  <a:gd name="T71" fmla="*/ 41 h 53"/>
                  <a:gd name="T72" fmla="*/ 8 w 28"/>
                  <a:gd name="T73" fmla="*/ 38 h 53"/>
                  <a:gd name="T74" fmla="*/ 9 w 28"/>
                  <a:gd name="T75" fmla="*/ 38 h 53"/>
                  <a:gd name="T76" fmla="*/ 9 w 28"/>
                  <a:gd name="T77" fmla="*/ 38 h 53"/>
                  <a:gd name="T78" fmla="*/ 11 w 28"/>
                  <a:gd name="T79" fmla="*/ 37 h 53"/>
                  <a:gd name="T80" fmla="*/ 14 w 28"/>
                  <a:gd name="T81" fmla="*/ 33 h 53"/>
                  <a:gd name="T82" fmla="*/ 14 w 28"/>
                  <a:gd name="T83" fmla="*/ 40 h 53"/>
                  <a:gd name="T84" fmla="*/ 14 w 28"/>
                  <a:gd name="T85" fmla="*/ 40 h 53"/>
                  <a:gd name="T86" fmla="*/ 12 w 28"/>
                  <a:gd name="T87" fmla="*/ 41 h 53"/>
                  <a:gd name="T88" fmla="*/ 12 w 28"/>
                  <a:gd name="T89" fmla="*/ 42 h 53"/>
                  <a:gd name="T90" fmla="*/ 12 w 28"/>
                  <a:gd name="T91" fmla="*/ 42 h 53"/>
                  <a:gd name="T92" fmla="*/ 5 w 28"/>
                  <a:gd name="T93" fmla="*/ 51 h 53"/>
                  <a:gd name="T94" fmla="*/ 5 w 28"/>
                  <a:gd name="T95" fmla="*/ 51 h 53"/>
                  <a:gd name="T96" fmla="*/ 3 w 28"/>
                  <a:gd name="T97" fmla="*/ 53 h 53"/>
                  <a:gd name="T98" fmla="*/ 0 w 28"/>
                  <a:gd name="T99" fmla="*/ 51 h 53"/>
                  <a:gd name="T100" fmla="*/ 1 w 28"/>
                  <a:gd name="T101" fmla="*/ 42 h 53"/>
                  <a:gd name="T102" fmla="*/ 3 w 28"/>
                  <a:gd name="T103" fmla="*/ 34 h 53"/>
                  <a:gd name="T104" fmla="*/ 3 w 28"/>
                  <a:gd name="T105" fmla="*/ 34 h 53"/>
                  <a:gd name="T106" fmla="*/ 11 w 28"/>
                  <a:gd name="T107" fmla="*/ 23 h 53"/>
                  <a:gd name="T108" fmla="*/ 14 w 28"/>
                  <a:gd name="T109" fmla="*/ 19 h 53"/>
                  <a:gd name="T110" fmla="*/ 14 w 28"/>
                  <a:gd name="T111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" h="53">
                    <a:moveTo>
                      <a:pt x="19" y="20"/>
                    </a:moveTo>
                    <a:cubicBezTo>
                      <a:pt x="18" y="22"/>
                      <a:pt x="16" y="24"/>
                      <a:pt x="14" y="26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8"/>
                      <a:pt x="15" y="17"/>
                    </a:cubicBezTo>
                    <a:cubicBezTo>
                      <a:pt x="16" y="16"/>
                      <a:pt x="17" y="14"/>
                      <a:pt x="18" y="13"/>
                    </a:cubicBezTo>
                    <a:cubicBezTo>
                      <a:pt x="18" y="11"/>
                      <a:pt x="19" y="9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0"/>
                      <a:pt x="22" y="0"/>
                    </a:cubicBezTo>
                    <a:cubicBezTo>
                      <a:pt x="23" y="0"/>
                      <a:pt x="24" y="0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5"/>
                      <a:pt x="26" y="8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4"/>
                      <a:pt x="28" y="17"/>
                      <a:pt x="27" y="20"/>
                    </a:cubicBezTo>
                    <a:cubicBezTo>
                      <a:pt x="27" y="22"/>
                      <a:pt x="26" y="25"/>
                      <a:pt x="25" y="27"/>
                    </a:cubicBezTo>
                    <a:cubicBezTo>
                      <a:pt x="23" y="30"/>
                      <a:pt x="22" y="32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8" y="37"/>
                      <a:pt x="16" y="38"/>
                      <a:pt x="14" y="40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6" y="32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8" y="29"/>
                      <a:pt x="19" y="27"/>
                      <a:pt x="20" y="25"/>
                    </a:cubicBezTo>
                    <a:cubicBezTo>
                      <a:pt x="21" y="23"/>
                      <a:pt x="22" y="21"/>
                      <a:pt x="22" y="19"/>
                    </a:cubicBezTo>
                    <a:cubicBezTo>
                      <a:pt x="23" y="17"/>
                      <a:pt x="23" y="16"/>
                      <a:pt x="23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6"/>
                      <a:pt x="21" y="18"/>
                      <a:pt x="19" y="20"/>
                    </a:cubicBezTo>
                    <a:close/>
                    <a:moveTo>
                      <a:pt x="14" y="27"/>
                    </a:moveTo>
                    <a:cubicBezTo>
                      <a:pt x="12" y="30"/>
                      <a:pt x="9" y="33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7"/>
                      <a:pt x="6" y="39"/>
                      <a:pt x="6" y="41"/>
                    </a:cubicBezTo>
                    <a:cubicBezTo>
                      <a:pt x="7" y="40"/>
                      <a:pt x="8" y="39"/>
                      <a:pt x="8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0" y="37"/>
                      <a:pt x="10" y="37"/>
                      <a:pt x="11" y="37"/>
                    </a:cubicBezTo>
                    <a:cubicBezTo>
                      <a:pt x="12" y="36"/>
                      <a:pt x="13" y="35"/>
                      <a:pt x="14" y="33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9" y="44"/>
                      <a:pt x="5" y="48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2"/>
                      <a:pt x="4" y="53"/>
                      <a:pt x="3" y="53"/>
                    </a:cubicBezTo>
                    <a:cubicBezTo>
                      <a:pt x="1" y="53"/>
                      <a:pt x="0" y="52"/>
                      <a:pt x="0" y="51"/>
                    </a:cubicBezTo>
                    <a:cubicBezTo>
                      <a:pt x="0" y="48"/>
                      <a:pt x="0" y="45"/>
                      <a:pt x="1" y="42"/>
                    </a:cubicBezTo>
                    <a:cubicBezTo>
                      <a:pt x="1" y="39"/>
                      <a:pt x="2" y="36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5" y="30"/>
                      <a:pt x="8" y="27"/>
                      <a:pt x="11" y="23"/>
                    </a:cubicBezTo>
                    <a:cubicBezTo>
                      <a:pt x="12" y="22"/>
                      <a:pt x="13" y="21"/>
                      <a:pt x="14" y="19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8" name="Freeform 245"/>
              <p:cNvSpPr>
                <a:spLocks noEditPoints="1"/>
              </p:cNvSpPr>
              <p:nvPr/>
            </p:nvSpPr>
            <p:spPr bwMode="auto">
              <a:xfrm>
                <a:off x="7345363" y="3463925"/>
                <a:ext cx="76200" cy="150813"/>
              </a:xfrm>
              <a:custGeom>
                <a:avLst/>
                <a:gdLst>
                  <a:gd name="T0" fmla="*/ 17 w 34"/>
                  <a:gd name="T1" fmla="*/ 15 h 67"/>
                  <a:gd name="T2" fmla="*/ 21 w 34"/>
                  <a:gd name="T3" fmla="*/ 12 h 67"/>
                  <a:gd name="T4" fmla="*/ 24 w 34"/>
                  <a:gd name="T5" fmla="*/ 9 h 67"/>
                  <a:gd name="T6" fmla="*/ 26 w 34"/>
                  <a:gd name="T7" fmla="*/ 5 h 67"/>
                  <a:gd name="T8" fmla="*/ 26 w 34"/>
                  <a:gd name="T9" fmla="*/ 5 h 67"/>
                  <a:gd name="T10" fmla="*/ 26 w 34"/>
                  <a:gd name="T11" fmla="*/ 5 h 67"/>
                  <a:gd name="T12" fmla="*/ 26 w 34"/>
                  <a:gd name="T13" fmla="*/ 5 h 67"/>
                  <a:gd name="T14" fmla="*/ 27 w 34"/>
                  <a:gd name="T15" fmla="*/ 3 h 67"/>
                  <a:gd name="T16" fmla="*/ 27 w 34"/>
                  <a:gd name="T17" fmla="*/ 3 h 67"/>
                  <a:gd name="T18" fmla="*/ 29 w 34"/>
                  <a:gd name="T19" fmla="*/ 1 h 67"/>
                  <a:gd name="T20" fmla="*/ 32 w 34"/>
                  <a:gd name="T21" fmla="*/ 2 h 67"/>
                  <a:gd name="T22" fmla="*/ 34 w 34"/>
                  <a:gd name="T23" fmla="*/ 13 h 67"/>
                  <a:gd name="T24" fmla="*/ 33 w 34"/>
                  <a:gd name="T25" fmla="*/ 23 h 67"/>
                  <a:gd name="T26" fmla="*/ 29 w 34"/>
                  <a:gd name="T27" fmla="*/ 33 h 67"/>
                  <a:gd name="T28" fmla="*/ 23 w 34"/>
                  <a:gd name="T29" fmla="*/ 41 h 67"/>
                  <a:gd name="T30" fmla="*/ 23 w 34"/>
                  <a:gd name="T31" fmla="*/ 41 h 67"/>
                  <a:gd name="T32" fmla="*/ 17 w 34"/>
                  <a:gd name="T33" fmla="*/ 49 h 67"/>
                  <a:gd name="T34" fmla="*/ 17 w 34"/>
                  <a:gd name="T35" fmla="*/ 40 h 67"/>
                  <a:gd name="T36" fmla="*/ 19 w 34"/>
                  <a:gd name="T37" fmla="*/ 38 h 67"/>
                  <a:gd name="T38" fmla="*/ 19 w 34"/>
                  <a:gd name="T39" fmla="*/ 37 h 67"/>
                  <a:gd name="T40" fmla="*/ 25 w 34"/>
                  <a:gd name="T41" fmla="*/ 30 h 67"/>
                  <a:gd name="T42" fmla="*/ 28 w 34"/>
                  <a:gd name="T43" fmla="*/ 22 h 67"/>
                  <a:gd name="T44" fmla="*/ 29 w 34"/>
                  <a:gd name="T45" fmla="*/ 13 h 67"/>
                  <a:gd name="T46" fmla="*/ 29 w 34"/>
                  <a:gd name="T47" fmla="*/ 10 h 67"/>
                  <a:gd name="T48" fmla="*/ 27 w 34"/>
                  <a:gd name="T49" fmla="*/ 12 h 67"/>
                  <a:gd name="T50" fmla="*/ 24 w 34"/>
                  <a:gd name="T51" fmla="*/ 15 h 67"/>
                  <a:gd name="T52" fmla="*/ 20 w 34"/>
                  <a:gd name="T53" fmla="*/ 19 h 67"/>
                  <a:gd name="T54" fmla="*/ 19 w 34"/>
                  <a:gd name="T55" fmla="*/ 19 h 67"/>
                  <a:gd name="T56" fmla="*/ 17 w 34"/>
                  <a:gd name="T57" fmla="*/ 21 h 67"/>
                  <a:gd name="T58" fmla="*/ 17 w 34"/>
                  <a:gd name="T59" fmla="*/ 15 h 67"/>
                  <a:gd name="T60" fmla="*/ 13 w 34"/>
                  <a:gd name="T61" fmla="*/ 59 h 67"/>
                  <a:gd name="T62" fmla="*/ 13 w 34"/>
                  <a:gd name="T63" fmla="*/ 64 h 67"/>
                  <a:gd name="T64" fmla="*/ 12 w 34"/>
                  <a:gd name="T65" fmla="*/ 66 h 67"/>
                  <a:gd name="T66" fmla="*/ 9 w 34"/>
                  <a:gd name="T67" fmla="*/ 66 h 67"/>
                  <a:gd name="T68" fmla="*/ 1 w 34"/>
                  <a:gd name="T69" fmla="*/ 51 h 67"/>
                  <a:gd name="T70" fmla="*/ 2 w 34"/>
                  <a:gd name="T71" fmla="*/ 34 h 67"/>
                  <a:gd name="T72" fmla="*/ 16 w 34"/>
                  <a:gd name="T73" fmla="*/ 16 h 67"/>
                  <a:gd name="T74" fmla="*/ 16 w 34"/>
                  <a:gd name="T75" fmla="*/ 16 h 67"/>
                  <a:gd name="T76" fmla="*/ 17 w 34"/>
                  <a:gd name="T77" fmla="*/ 15 h 67"/>
                  <a:gd name="T78" fmla="*/ 17 w 34"/>
                  <a:gd name="T79" fmla="*/ 21 h 67"/>
                  <a:gd name="T80" fmla="*/ 7 w 34"/>
                  <a:gd name="T81" fmla="*/ 35 h 67"/>
                  <a:gd name="T82" fmla="*/ 6 w 34"/>
                  <a:gd name="T83" fmla="*/ 50 h 67"/>
                  <a:gd name="T84" fmla="*/ 9 w 34"/>
                  <a:gd name="T85" fmla="*/ 58 h 67"/>
                  <a:gd name="T86" fmla="*/ 11 w 34"/>
                  <a:gd name="T87" fmla="*/ 51 h 67"/>
                  <a:gd name="T88" fmla="*/ 17 w 34"/>
                  <a:gd name="T89" fmla="*/ 40 h 67"/>
                  <a:gd name="T90" fmla="*/ 17 w 34"/>
                  <a:gd name="T91" fmla="*/ 49 h 67"/>
                  <a:gd name="T92" fmla="*/ 15 w 34"/>
                  <a:gd name="T93" fmla="*/ 52 h 67"/>
                  <a:gd name="T94" fmla="*/ 13 w 34"/>
                  <a:gd name="T95" fmla="*/ 5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67">
                    <a:moveTo>
                      <a:pt x="17" y="15"/>
                    </a:moveTo>
                    <a:cubicBezTo>
                      <a:pt x="18" y="14"/>
                      <a:pt x="20" y="13"/>
                      <a:pt x="21" y="12"/>
                    </a:cubicBezTo>
                    <a:cubicBezTo>
                      <a:pt x="22" y="11"/>
                      <a:pt x="23" y="10"/>
                      <a:pt x="24" y="9"/>
                    </a:cubicBezTo>
                    <a:cubicBezTo>
                      <a:pt x="24" y="8"/>
                      <a:pt x="25" y="6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7" y="4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2"/>
                      <a:pt x="27" y="1"/>
                      <a:pt x="29" y="1"/>
                    </a:cubicBezTo>
                    <a:cubicBezTo>
                      <a:pt x="30" y="0"/>
                      <a:pt x="31" y="1"/>
                      <a:pt x="32" y="2"/>
                    </a:cubicBezTo>
                    <a:cubicBezTo>
                      <a:pt x="33" y="6"/>
                      <a:pt x="34" y="9"/>
                      <a:pt x="34" y="13"/>
                    </a:cubicBezTo>
                    <a:cubicBezTo>
                      <a:pt x="34" y="17"/>
                      <a:pt x="34" y="20"/>
                      <a:pt x="33" y="23"/>
                    </a:cubicBezTo>
                    <a:cubicBezTo>
                      <a:pt x="32" y="27"/>
                      <a:pt x="30" y="30"/>
                      <a:pt x="29" y="33"/>
                    </a:cubicBezTo>
                    <a:cubicBezTo>
                      <a:pt x="27" y="35"/>
                      <a:pt x="25" y="38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1" y="43"/>
                      <a:pt x="19" y="46"/>
                      <a:pt x="17" y="49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8" y="39"/>
                      <a:pt x="18" y="39"/>
                      <a:pt x="19" y="3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1" y="35"/>
                      <a:pt x="23" y="33"/>
                      <a:pt x="25" y="30"/>
                    </a:cubicBezTo>
                    <a:cubicBezTo>
                      <a:pt x="26" y="28"/>
                      <a:pt x="27" y="25"/>
                      <a:pt x="28" y="22"/>
                    </a:cubicBezTo>
                    <a:cubicBezTo>
                      <a:pt x="29" y="19"/>
                      <a:pt x="29" y="16"/>
                      <a:pt x="29" y="13"/>
                    </a:cubicBezTo>
                    <a:cubicBezTo>
                      <a:pt x="29" y="12"/>
                      <a:pt x="29" y="11"/>
                      <a:pt x="29" y="10"/>
                    </a:cubicBezTo>
                    <a:cubicBezTo>
                      <a:pt x="28" y="10"/>
                      <a:pt x="28" y="11"/>
                      <a:pt x="27" y="12"/>
                    </a:cubicBezTo>
                    <a:cubicBezTo>
                      <a:pt x="26" y="13"/>
                      <a:pt x="25" y="14"/>
                      <a:pt x="24" y="15"/>
                    </a:cubicBezTo>
                    <a:cubicBezTo>
                      <a:pt x="22" y="17"/>
                      <a:pt x="21" y="18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20"/>
                      <a:pt x="18" y="21"/>
                      <a:pt x="17" y="21"/>
                    </a:cubicBezTo>
                    <a:lnTo>
                      <a:pt x="17" y="15"/>
                    </a:lnTo>
                    <a:close/>
                    <a:moveTo>
                      <a:pt x="13" y="59"/>
                    </a:moveTo>
                    <a:cubicBezTo>
                      <a:pt x="13" y="61"/>
                      <a:pt x="13" y="62"/>
                      <a:pt x="13" y="64"/>
                    </a:cubicBezTo>
                    <a:cubicBezTo>
                      <a:pt x="13" y="65"/>
                      <a:pt x="13" y="65"/>
                      <a:pt x="12" y="66"/>
                    </a:cubicBezTo>
                    <a:cubicBezTo>
                      <a:pt x="12" y="67"/>
                      <a:pt x="10" y="67"/>
                      <a:pt x="9" y="66"/>
                    </a:cubicBezTo>
                    <a:cubicBezTo>
                      <a:pt x="5" y="62"/>
                      <a:pt x="2" y="56"/>
                      <a:pt x="1" y="51"/>
                    </a:cubicBezTo>
                    <a:cubicBezTo>
                      <a:pt x="0" y="45"/>
                      <a:pt x="0" y="39"/>
                      <a:pt x="2" y="34"/>
                    </a:cubicBezTo>
                    <a:cubicBezTo>
                      <a:pt x="5" y="26"/>
                      <a:pt x="10" y="21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3" y="25"/>
                      <a:pt x="9" y="29"/>
                      <a:pt x="7" y="35"/>
                    </a:cubicBezTo>
                    <a:cubicBezTo>
                      <a:pt x="5" y="40"/>
                      <a:pt x="5" y="45"/>
                      <a:pt x="6" y="50"/>
                    </a:cubicBezTo>
                    <a:cubicBezTo>
                      <a:pt x="6" y="53"/>
                      <a:pt x="7" y="55"/>
                      <a:pt x="9" y="58"/>
                    </a:cubicBezTo>
                    <a:cubicBezTo>
                      <a:pt x="9" y="55"/>
                      <a:pt x="10" y="53"/>
                      <a:pt x="11" y="51"/>
                    </a:cubicBezTo>
                    <a:cubicBezTo>
                      <a:pt x="12" y="47"/>
                      <a:pt x="15" y="43"/>
                      <a:pt x="17" y="40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6" y="50"/>
                      <a:pt x="16" y="51"/>
                      <a:pt x="15" y="52"/>
                    </a:cubicBezTo>
                    <a:cubicBezTo>
                      <a:pt x="15" y="54"/>
                      <a:pt x="14" y="57"/>
                      <a:pt x="1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9" name="Freeform 246"/>
              <p:cNvSpPr>
                <a:spLocks noEditPoints="1"/>
              </p:cNvSpPr>
              <p:nvPr/>
            </p:nvSpPr>
            <p:spPr bwMode="auto">
              <a:xfrm>
                <a:off x="6961188" y="1882775"/>
                <a:ext cx="417513" cy="212725"/>
              </a:xfrm>
              <a:custGeom>
                <a:avLst/>
                <a:gdLst>
                  <a:gd name="T0" fmla="*/ 171 w 185"/>
                  <a:gd name="T1" fmla="*/ 55 h 94"/>
                  <a:gd name="T2" fmla="*/ 172 w 185"/>
                  <a:gd name="T3" fmla="*/ 14 h 94"/>
                  <a:gd name="T4" fmla="*/ 157 w 185"/>
                  <a:gd name="T5" fmla="*/ 0 h 94"/>
                  <a:gd name="T6" fmla="*/ 185 w 185"/>
                  <a:gd name="T7" fmla="*/ 34 h 94"/>
                  <a:gd name="T8" fmla="*/ 157 w 185"/>
                  <a:gd name="T9" fmla="*/ 68 h 94"/>
                  <a:gd name="T10" fmla="*/ 157 w 185"/>
                  <a:gd name="T11" fmla="*/ 53 h 94"/>
                  <a:gd name="T12" fmla="*/ 165 w 185"/>
                  <a:gd name="T13" fmla="*/ 48 h 94"/>
                  <a:gd name="T14" fmla="*/ 171 w 185"/>
                  <a:gd name="T15" fmla="*/ 34 h 94"/>
                  <a:gd name="T16" fmla="*/ 157 w 185"/>
                  <a:gd name="T17" fmla="*/ 14 h 94"/>
                  <a:gd name="T18" fmla="*/ 162 w 185"/>
                  <a:gd name="T19" fmla="*/ 24 h 94"/>
                  <a:gd name="T20" fmla="*/ 162 w 185"/>
                  <a:gd name="T21" fmla="*/ 45 h 94"/>
                  <a:gd name="T22" fmla="*/ 157 w 185"/>
                  <a:gd name="T23" fmla="*/ 48 h 94"/>
                  <a:gd name="T24" fmla="*/ 92 w 185"/>
                  <a:gd name="T25" fmla="*/ 88 h 94"/>
                  <a:gd name="T26" fmla="*/ 135 w 185"/>
                  <a:gd name="T27" fmla="*/ 61 h 94"/>
                  <a:gd name="T28" fmla="*/ 138 w 185"/>
                  <a:gd name="T29" fmla="*/ 61 h 94"/>
                  <a:gd name="T30" fmla="*/ 151 w 185"/>
                  <a:gd name="T31" fmla="*/ 63 h 94"/>
                  <a:gd name="T32" fmla="*/ 157 w 185"/>
                  <a:gd name="T33" fmla="*/ 68 h 94"/>
                  <a:gd name="T34" fmla="*/ 143 w 185"/>
                  <a:gd name="T35" fmla="*/ 67 h 94"/>
                  <a:gd name="T36" fmla="*/ 112 w 185"/>
                  <a:gd name="T37" fmla="*/ 86 h 94"/>
                  <a:gd name="T38" fmla="*/ 92 w 185"/>
                  <a:gd name="T39" fmla="*/ 88 h 94"/>
                  <a:gd name="T40" fmla="*/ 152 w 185"/>
                  <a:gd name="T41" fmla="*/ 4 h 94"/>
                  <a:gd name="T42" fmla="*/ 92 w 185"/>
                  <a:gd name="T43" fmla="*/ 4 h 94"/>
                  <a:gd name="T44" fmla="*/ 152 w 185"/>
                  <a:gd name="T45" fmla="*/ 0 h 94"/>
                  <a:gd name="T46" fmla="*/ 153 w 185"/>
                  <a:gd name="T47" fmla="*/ 0 h 94"/>
                  <a:gd name="T48" fmla="*/ 157 w 185"/>
                  <a:gd name="T49" fmla="*/ 5 h 94"/>
                  <a:gd name="T50" fmla="*/ 157 w 185"/>
                  <a:gd name="T51" fmla="*/ 20 h 94"/>
                  <a:gd name="T52" fmla="*/ 153 w 185"/>
                  <a:gd name="T53" fmla="*/ 35 h 94"/>
                  <a:gd name="T54" fmla="*/ 151 w 185"/>
                  <a:gd name="T55" fmla="*/ 50 h 94"/>
                  <a:gd name="T56" fmla="*/ 157 w 185"/>
                  <a:gd name="T57" fmla="*/ 53 h 94"/>
                  <a:gd name="T58" fmla="*/ 147 w 185"/>
                  <a:gd name="T59" fmla="*/ 54 h 94"/>
                  <a:gd name="T60" fmla="*/ 143 w 185"/>
                  <a:gd name="T61" fmla="*/ 50 h 94"/>
                  <a:gd name="T62" fmla="*/ 143 w 185"/>
                  <a:gd name="T63" fmla="*/ 50 h 94"/>
                  <a:gd name="T64" fmla="*/ 151 w 185"/>
                  <a:gd name="T65" fmla="*/ 16 h 94"/>
                  <a:gd name="T66" fmla="*/ 153 w 185"/>
                  <a:gd name="T67" fmla="*/ 14 h 94"/>
                  <a:gd name="T68" fmla="*/ 154 w 185"/>
                  <a:gd name="T69" fmla="*/ 14 h 94"/>
                  <a:gd name="T70" fmla="*/ 78 w 185"/>
                  <a:gd name="T71" fmla="*/ 89 h 94"/>
                  <a:gd name="T72" fmla="*/ 92 w 185"/>
                  <a:gd name="T73" fmla="*/ 93 h 94"/>
                  <a:gd name="T74" fmla="*/ 23 w 185"/>
                  <a:gd name="T75" fmla="*/ 71 h 94"/>
                  <a:gd name="T76" fmla="*/ 0 w 185"/>
                  <a:gd name="T77" fmla="*/ 9 h 94"/>
                  <a:gd name="T78" fmla="*/ 4 w 185"/>
                  <a:gd name="T79" fmla="*/ 0 h 94"/>
                  <a:gd name="T80" fmla="*/ 92 w 185"/>
                  <a:gd name="T81" fmla="*/ 4 h 94"/>
                  <a:gd name="T82" fmla="*/ 5 w 185"/>
                  <a:gd name="T83" fmla="*/ 9 h 94"/>
                  <a:gd name="T84" fmla="*/ 26 w 185"/>
                  <a:gd name="T85" fmla="*/ 6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5" h="94">
                    <a:moveTo>
                      <a:pt x="157" y="63"/>
                    </a:moveTo>
                    <a:cubicBezTo>
                      <a:pt x="162" y="62"/>
                      <a:pt x="167" y="59"/>
                      <a:pt x="171" y="55"/>
                    </a:cubicBezTo>
                    <a:cubicBezTo>
                      <a:pt x="177" y="49"/>
                      <a:pt x="180" y="42"/>
                      <a:pt x="180" y="34"/>
                    </a:cubicBezTo>
                    <a:cubicBezTo>
                      <a:pt x="180" y="26"/>
                      <a:pt x="177" y="19"/>
                      <a:pt x="172" y="14"/>
                    </a:cubicBezTo>
                    <a:cubicBezTo>
                      <a:pt x="168" y="9"/>
                      <a:pt x="163" y="6"/>
                      <a:pt x="157" y="5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64" y="2"/>
                      <a:pt x="170" y="5"/>
                      <a:pt x="175" y="10"/>
                    </a:cubicBezTo>
                    <a:cubicBezTo>
                      <a:pt x="181" y="16"/>
                      <a:pt x="185" y="25"/>
                      <a:pt x="185" y="34"/>
                    </a:cubicBezTo>
                    <a:cubicBezTo>
                      <a:pt x="185" y="43"/>
                      <a:pt x="181" y="52"/>
                      <a:pt x="175" y="58"/>
                    </a:cubicBezTo>
                    <a:cubicBezTo>
                      <a:pt x="170" y="63"/>
                      <a:pt x="164" y="66"/>
                      <a:pt x="157" y="68"/>
                    </a:cubicBezTo>
                    <a:cubicBezTo>
                      <a:pt x="157" y="63"/>
                      <a:pt x="157" y="63"/>
                      <a:pt x="157" y="63"/>
                    </a:cubicBezTo>
                    <a:close/>
                    <a:moveTo>
                      <a:pt x="157" y="53"/>
                    </a:moveTo>
                    <a:cubicBezTo>
                      <a:pt x="160" y="52"/>
                      <a:pt x="163" y="51"/>
                      <a:pt x="165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9" y="45"/>
                      <a:pt x="171" y="40"/>
                      <a:pt x="171" y="34"/>
                    </a:cubicBezTo>
                    <a:cubicBezTo>
                      <a:pt x="171" y="29"/>
                      <a:pt x="169" y="24"/>
                      <a:pt x="166" y="21"/>
                    </a:cubicBezTo>
                    <a:cubicBezTo>
                      <a:pt x="164" y="18"/>
                      <a:pt x="160" y="16"/>
                      <a:pt x="157" y="14"/>
                    </a:cubicBezTo>
                    <a:cubicBezTo>
                      <a:pt x="157" y="20"/>
                      <a:pt x="157" y="20"/>
                      <a:pt x="157" y="20"/>
                    </a:cubicBezTo>
                    <a:cubicBezTo>
                      <a:pt x="159" y="21"/>
                      <a:pt x="161" y="22"/>
                      <a:pt x="162" y="24"/>
                    </a:cubicBezTo>
                    <a:cubicBezTo>
                      <a:pt x="165" y="27"/>
                      <a:pt x="166" y="30"/>
                      <a:pt x="166" y="34"/>
                    </a:cubicBezTo>
                    <a:cubicBezTo>
                      <a:pt x="166" y="38"/>
                      <a:pt x="164" y="42"/>
                      <a:pt x="162" y="45"/>
                    </a:cubicBezTo>
                    <a:cubicBezTo>
                      <a:pt x="162" y="45"/>
                      <a:pt x="162" y="45"/>
                      <a:pt x="162" y="45"/>
                    </a:cubicBezTo>
                    <a:cubicBezTo>
                      <a:pt x="160" y="46"/>
                      <a:pt x="159" y="48"/>
                      <a:pt x="157" y="48"/>
                    </a:cubicBezTo>
                    <a:lnTo>
                      <a:pt x="157" y="53"/>
                    </a:lnTo>
                    <a:close/>
                    <a:moveTo>
                      <a:pt x="92" y="88"/>
                    </a:moveTo>
                    <a:cubicBezTo>
                      <a:pt x="99" y="87"/>
                      <a:pt x="104" y="85"/>
                      <a:pt x="110" y="82"/>
                    </a:cubicBezTo>
                    <a:cubicBezTo>
                      <a:pt x="120" y="77"/>
                      <a:pt x="128" y="70"/>
                      <a:pt x="135" y="61"/>
                    </a:cubicBezTo>
                    <a:cubicBezTo>
                      <a:pt x="136" y="60"/>
                      <a:pt x="137" y="60"/>
                      <a:pt x="138" y="61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40" y="62"/>
                      <a:pt x="142" y="62"/>
                      <a:pt x="144" y="63"/>
                    </a:cubicBezTo>
                    <a:cubicBezTo>
                      <a:pt x="146" y="63"/>
                      <a:pt x="148" y="63"/>
                      <a:pt x="151" y="63"/>
                    </a:cubicBezTo>
                    <a:cubicBezTo>
                      <a:pt x="153" y="63"/>
                      <a:pt x="155" y="63"/>
                      <a:pt x="157" y="63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5" y="68"/>
                      <a:pt x="153" y="68"/>
                      <a:pt x="151" y="68"/>
                    </a:cubicBezTo>
                    <a:cubicBezTo>
                      <a:pt x="148" y="68"/>
                      <a:pt x="146" y="68"/>
                      <a:pt x="143" y="67"/>
                    </a:cubicBezTo>
                    <a:cubicBezTo>
                      <a:pt x="141" y="67"/>
                      <a:pt x="140" y="66"/>
                      <a:pt x="138" y="66"/>
                    </a:cubicBezTo>
                    <a:cubicBezTo>
                      <a:pt x="131" y="74"/>
                      <a:pt x="122" y="81"/>
                      <a:pt x="112" y="86"/>
                    </a:cubicBezTo>
                    <a:cubicBezTo>
                      <a:pt x="106" y="89"/>
                      <a:pt x="99" y="91"/>
                      <a:pt x="92" y="93"/>
                    </a:cubicBezTo>
                    <a:cubicBezTo>
                      <a:pt x="92" y="88"/>
                      <a:pt x="92" y="88"/>
                      <a:pt x="92" y="88"/>
                    </a:cubicBezTo>
                    <a:close/>
                    <a:moveTo>
                      <a:pt x="157" y="5"/>
                    </a:moveTo>
                    <a:cubicBezTo>
                      <a:pt x="155" y="5"/>
                      <a:pt x="154" y="5"/>
                      <a:pt x="152" y="4"/>
                    </a:cubicBezTo>
                    <a:cubicBezTo>
                      <a:pt x="152" y="4"/>
                      <a:pt x="152" y="4"/>
                      <a:pt x="15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3" y="0"/>
                    </a:cubicBezTo>
                    <a:cubicBezTo>
                      <a:pt x="154" y="0"/>
                      <a:pt x="155" y="0"/>
                      <a:pt x="157" y="0"/>
                    </a:cubicBezTo>
                    <a:cubicBezTo>
                      <a:pt x="157" y="5"/>
                      <a:pt x="157" y="5"/>
                      <a:pt x="157" y="5"/>
                    </a:cubicBezTo>
                    <a:close/>
                    <a:moveTo>
                      <a:pt x="157" y="14"/>
                    </a:moveTo>
                    <a:cubicBezTo>
                      <a:pt x="157" y="20"/>
                      <a:pt x="157" y="20"/>
                      <a:pt x="157" y="20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5" y="24"/>
                      <a:pt x="155" y="30"/>
                      <a:pt x="153" y="35"/>
                    </a:cubicBezTo>
                    <a:cubicBezTo>
                      <a:pt x="152" y="40"/>
                      <a:pt x="150" y="45"/>
                      <a:pt x="148" y="49"/>
                    </a:cubicBezTo>
                    <a:cubicBezTo>
                      <a:pt x="149" y="49"/>
                      <a:pt x="150" y="50"/>
                      <a:pt x="151" y="50"/>
                    </a:cubicBezTo>
                    <a:cubicBezTo>
                      <a:pt x="153" y="50"/>
                      <a:pt x="155" y="49"/>
                      <a:pt x="157" y="48"/>
                    </a:cubicBezTo>
                    <a:cubicBezTo>
                      <a:pt x="157" y="53"/>
                      <a:pt x="157" y="53"/>
                      <a:pt x="157" y="53"/>
                    </a:cubicBezTo>
                    <a:cubicBezTo>
                      <a:pt x="155" y="54"/>
                      <a:pt x="153" y="54"/>
                      <a:pt x="151" y="54"/>
                    </a:cubicBezTo>
                    <a:cubicBezTo>
                      <a:pt x="150" y="54"/>
                      <a:pt x="148" y="54"/>
                      <a:pt x="147" y="54"/>
                    </a:cubicBezTo>
                    <a:cubicBezTo>
                      <a:pt x="146" y="54"/>
                      <a:pt x="145" y="54"/>
                      <a:pt x="144" y="53"/>
                    </a:cubicBezTo>
                    <a:cubicBezTo>
                      <a:pt x="143" y="53"/>
                      <a:pt x="142" y="51"/>
                      <a:pt x="143" y="50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5" y="45"/>
                      <a:pt x="147" y="39"/>
                      <a:pt x="149" y="34"/>
                    </a:cubicBezTo>
                    <a:cubicBezTo>
                      <a:pt x="150" y="28"/>
                      <a:pt x="151" y="22"/>
                      <a:pt x="151" y="16"/>
                    </a:cubicBezTo>
                    <a:cubicBezTo>
                      <a:pt x="151" y="16"/>
                      <a:pt x="151" y="16"/>
                      <a:pt x="151" y="16"/>
                    </a:cubicBezTo>
                    <a:cubicBezTo>
                      <a:pt x="151" y="15"/>
                      <a:pt x="152" y="14"/>
                      <a:pt x="153" y="14"/>
                    </a:cubicBezTo>
                    <a:cubicBezTo>
                      <a:pt x="153" y="14"/>
                      <a:pt x="154" y="14"/>
                      <a:pt x="154" y="14"/>
                    </a:cubicBezTo>
                    <a:cubicBezTo>
                      <a:pt x="154" y="14"/>
                      <a:pt x="154" y="14"/>
                      <a:pt x="154" y="14"/>
                    </a:cubicBezTo>
                    <a:cubicBezTo>
                      <a:pt x="155" y="14"/>
                      <a:pt x="156" y="14"/>
                      <a:pt x="157" y="14"/>
                    </a:cubicBezTo>
                    <a:close/>
                    <a:moveTo>
                      <a:pt x="78" y="89"/>
                    </a:moveTo>
                    <a:cubicBezTo>
                      <a:pt x="83" y="89"/>
                      <a:pt x="88" y="89"/>
                      <a:pt x="92" y="88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88" y="94"/>
                      <a:pt x="83" y="94"/>
                      <a:pt x="78" y="94"/>
                    </a:cubicBezTo>
                    <a:cubicBezTo>
                      <a:pt x="56" y="94"/>
                      <a:pt x="37" y="85"/>
                      <a:pt x="23" y="71"/>
                    </a:cubicBezTo>
                    <a:cubicBezTo>
                      <a:pt x="9" y="57"/>
                      <a:pt x="0" y="38"/>
                      <a:pt x="0" y="16"/>
                    </a:cubicBezTo>
                    <a:cubicBezTo>
                      <a:pt x="0" y="14"/>
                      <a:pt x="0" y="11"/>
                      <a:pt x="0" y="9"/>
                    </a:cubicBezTo>
                    <a:cubicBezTo>
                      <a:pt x="1" y="6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6"/>
                      <a:pt x="5" y="8"/>
                      <a:pt x="5" y="9"/>
                    </a:cubicBezTo>
                    <a:cubicBezTo>
                      <a:pt x="5" y="12"/>
                      <a:pt x="5" y="14"/>
                      <a:pt x="5" y="16"/>
                    </a:cubicBezTo>
                    <a:cubicBezTo>
                      <a:pt x="5" y="36"/>
                      <a:pt x="13" y="55"/>
                      <a:pt x="26" y="68"/>
                    </a:cubicBezTo>
                    <a:cubicBezTo>
                      <a:pt x="39" y="81"/>
                      <a:pt x="58" y="89"/>
                      <a:pt x="7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0" name="Freeform 247"/>
              <p:cNvSpPr>
                <a:spLocks noEditPoints="1"/>
              </p:cNvSpPr>
              <p:nvPr/>
            </p:nvSpPr>
            <p:spPr bwMode="auto">
              <a:xfrm>
                <a:off x="6961188" y="2101850"/>
                <a:ext cx="376238" cy="41275"/>
              </a:xfrm>
              <a:custGeom>
                <a:avLst/>
                <a:gdLst>
                  <a:gd name="T0" fmla="*/ 84 w 167"/>
                  <a:gd name="T1" fmla="*/ 0 h 18"/>
                  <a:gd name="T2" fmla="*/ 165 w 167"/>
                  <a:gd name="T3" fmla="*/ 0 h 18"/>
                  <a:gd name="T4" fmla="*/ 167 w 167"/>
                  <a:gd name="T5" fmla="*/ 3 h 18"/>
                  <a:gd name="T6" fmla="*/ 167 w 167"/>
                  <a:gd name="T7" fmla="*/ 16 h 18"/>
                  <a:gd name="T8" fmla="*/ 165 w 167"/>
                  <a:gd name="T9" fmla="*/ 18 h 18"/>
                  <a:gd name="T10" fmla="*/ 84 w 167"/>
                  <a:gd name="T11" fmla="*/ 18 h 18"/>
                  <a:gd name="T12" fmla="*/ 84 w 167"/>
                  <a:gd name="T13" fmla="*/ 14 h 18"/>
                  <a:gd name="T14" fmla="*/ 163 w 167"/>
                  <a:gd name="T15" fmla="*/ 14 h 18"/>
                  <a:gd name="T16" fmla="*/ 163 w 167"/>
                  <a:gd name="T17" fmla="*/ 5 h 18"/>
                  <a:gd name="T18" fmla="*/ 84 w 167"/>
                  <a:gd name="T19" fmla="*/ 5 h 18"/>
                  <a:gd name="T20" fmla="*/ 84 w 167"/>
                  <a:gd name="T21" fmla="*/ 0 h 18"/>
                  <a:gd name="T22" fmla="*/ 2 w 167"/>
                  <a:gd name="T23" fmla="*/ 0 h 18"/>
                  <a:gd name="T24" fmla="*/ 84 w 167"/>
                  <a:gd name="T25" fmla="*/ 0 h 18"/>
                  <a:gd name="T26" fmla="*/ 84 w 167"/>
                  <a:gd name="T27" fmla="*/ 5 h 18"/>
                  <a:gd name="T28" fmla="*/ 5 w 167"/>
                  <a:gd name="T29" fmla="*/ 5 h 18"/>
                  <a:gd name="T30" fmla="*/ 5 w 167"/>
                  <a:gd name="T31" fmla="*/ 14 h 18"/>
                  <a:gd name="T32" fmla="*/ 84 w 167"/>
                  <a:gd name="T33" fmla="*/ 14 h 18"/>
                  <a:gd name="T34" fmla="*/ 84 w 167"/>
                  <a:gd name="T35" fmla="*/ 18 h 18"/>
                  <a:gd name="T36" fmla="*/ 2 w 167"/>
                  <a:gd name="T37" fmla="*/ 18 h 18"/>
                  <a:gd name="T38" fmla="*/ 0 w 167"/>
                  <a:gd name="T39" fmla="*/ 16 h 18"/>
                  <a:gd name="T40" fmla="*/ 0 w 167"/>
                  <a:gd name="T41" fmla="*/ 3 h 18"/>
                  <a:gd name="T42" fmla="*/ 2 w 167"/>
                  <a:gd name="T4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7" h="18">
                    <a:moveTo>
                      <a:pt x="84" y="0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166" y="0"/>
                      <a:pt x="167" y="1"/>
                      <a:pt x="167" y="3"/>
                    </a:cubicBezTo>
                    <a:cubicBezTo>
                      <a:pt x="167" y="16"/>
                      <a:pt x="167" y="16"/>
                      <a:pt x="167" y="16"/>
                    </a:cubicBezTo>
                    <a:cubicBezTo>
                      <a:pt x="167" y="17"/>
                      <a:pt x="166" y="18"/>
                      <a:pt x="165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163" y="14"/>
                      <a:pt x="163" y="14"/>
                      <a:pt x="163" y="14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84" y="5"/>
                      <a:pt x="84" y="5"/>
                      <a:pt x="84" y="5"/>
                    </a:cubicBezTo>
                    <a:lnTo>
                      <a:pt x="84" y="0"/>
                    </a:lnTo>
                    <a:close/>
                    <a:moveTo>
                      <a:pt x="2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1" name="Freeform 248"/>
              <p:cNvSpPr>
                <a:spLocks noEditPoints="1"/>
              </p:cNvSpPr>
              <p:nvPr/>
            </p:nvSpPr>
            <p:spPr bwMode="auto">
              <a:xfrm>
                <a:off x="7046913" y="1711325"/>
                <a:ext cx="71438" cy="166688"/>
              </a:xfrm>
              <a:custGeom>
                <a:avLst/>
                <a:gdLst>
                  <a:gd name="T0" fmla="*/ 25 w 32"/>
                  <a:gd name="T1" fmla="*/ 59 h 74"/>
                  <a:gd name="T2" fmla="*/ 21 w 32"/>
                  <a:gd name="T3" fmla="*/ 33 h 74"/>
                  <a:gd name="T4" fmla="*/ 19 w 32"/>
                  <a:gd name="T5" fmla="*/ 30 h 74"/>
                  <a:gd name="T6" fmla="*/ 16 w 32"/>
                  <a:gd name="T7" fmla="*/ 22 h 74"/>
                  <a:gd name="T8" fmla="*/ 19 w 32"/>
                  <a:gd name="T9" fmla="*/ 15 h 74"/>
                  <a:gd name="T10" fmla="*/ 21 w 32"/>
                  <a:gd name="T11" fmla="*/ 8 h 74"/>
                  <a:gd name="T12" fmla="*/ 16 w 32"/>
                  <a:gd name="T13" fmla="*/ 5 h 74"/>
                  <a:gd name="T14" fmla="*/ 22 w 32"/>
                  <a:gd name="T15" fmla="*/ 2 h 74"/>
                  <a:gd name="T16" fmla="*/ 26 w 32"/>
                  <a:gd name="T17" fmla="*/ 9 h 74"/>
                  <a:gd name="T18" fmla="*/ 21 w 32"/>
                  <a:gd name="T19" fmla="*/ 22 h 74"/>
                  <a:gd name="T20" fmla="*/ 25 w 32"/>
                  <a:gd name="T21" fmla="*/ 31 h 74"/>
                  <a:gd name="T22" fmla="*/ 30 w 32"/>
                  <a:gd name="T23" fmla="*/ 44 h 74"/>
                  <a:gd name="T24" fmla="*/ 17 w 32"/>
                  <a:gd name="T25" fmla="*/ 72 h 74"/>
                  <a:gd name="T26" fmla="*/ 16 w 32"/>
                  <a:gd name="T27" fmla="*/ 67 h 74"/>
                  <a:gd name="T28" fmla="*/ 16 w 32"/>
                  <a:gd name="T29" fmla="*/ 54 h 74"/>
                  <a:gd name="T30" fmla="*/ 13 w 32"/>
                  <a:gd name="T31" fmla="*/ 57 h 74"/>
                  <a:gd name="T32" fmla="*/ 9 w 32"/>
                  <a:gd name="T33" fmla="*/ 65 h 74"/>
                  <a:gd name="T34" fmla="*/ 10 w 32"/>
                  <a:gd name="T35" fmla="*/ 67 h 74"/>
                  <a:gd name="T36" fmla="*/ 16 w 32"/>
                  <a:gd name="T37" fmla="*/ 67 h 74"/>
                  <a:gd name="T38" fmla="*/ 7 w 32"/>
                  <a:gd name="T39" fmla="*/ 70 h 74"/>
                  <a:gd name="T40" fmla="*/ 7 w 32"/>
                  <a:gd name="T41" fmla="*/ 70 h 74"/>
                  <a:gd name="T42" fmla="*/ 4 w 32"/>
                  <a:gd name="T43" fmla="*/ 62 h 74"/>
                  <a:gd name="T44" fmla="*/ 11 w 32"/>
                  <a:gd name="T45" fmla="*/ 48 h 74"/>
                  <a:gd name="T46" fmla="*/ 3 w 32"/>
                  <a:gd name="T47" fmla="*/ 31 h 74"/>
                  <a:gd name="T48" fmla="*/ 3 w 32"/>
                  <a:gd name="T49" fmla="*/ 31 h 74"/>
                  <a:gd name="T50" fmla="*/ 11 w 32"/>
                  <a:gd name="T51" fmla="*/ 2 h 74"/>
                  <a:gd name="T52" fmla="*/ 16 w 32"/>
                  <a:gd name="T53" fmla="*/ 5 h 74"/>
                  <a:gd name="T54" fmla="*/ 7 w 32"/>
                  <a:gd name="T55" fmla="*/ 16 h 74"/>
                  <a:gd name="T56" fmla="*/ 7 w 32"/>
                  <a:gd name="T57" fmla="*/ 29 h 74"/>
                  <a:gd name="T58" fmla="*/ 15 w 32"/>
                  <a:gd name="T59" fmla="*/ 46 h 74"/>
                  <a:gd name="T60" fmla="*/ 16 w 32"/>
                  <a:gd name="T61" fmla="*/ 54 h 74"/>
                  <a:gd name="T62" fmla="*/ 16 w 32"/>
                  <a:gd name="T63" fmla="*/ 22 h 74"/>
                  <a:gd name="T64" fmla="*/ 16 w 32"/>
                  <a:gd name="T65" fmla="*/ 2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" h="74">
                    <a:moveTo>
                      <a:pt x="16" y="67"/>
                    </a:moveTo>
                    <a:cubicBezTo>
                      <a:pt x="20" y="66"/>
                      <a:pt x="23" y="63"/>
                      <a:pt x="25" y="59"/>
                    </a:cubicBezTo>
                    <a:cubicBezTo>
                      <a:pt x="27" y="55"/>
                      <a:pt x="27" y="50"/>
                      <a:pt x="26" y="45"/>
                    </a:cubicBezTo>
                    <a:cubicBezTo>
                      <a:pt x="25" y="41"/>
                      <a:pt x="23" y="37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0" y="32"/>
                      <a:pt x="19" y="31"/>
                      <a:pt x="19" y="30"/>
                    </a:cubicBezTo>
                    <a:cubicBezTo>
                      <a:pt x="18" y="28"/>
                      <a:pt x="17" y="26"/>
                      <a:pt x="16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18"/>
                      <a:pt x="17" y="17"/>
                      <a:pt x="19" y="15"/>
                    </a:cubicBezTo>
                    <a:cubicBezTo>
                      <a:pt x="21" y="14"/>
                      <a:pt x="22" y="12"/>
                      <a:pt x="22" y="10"/>
                    </a:cubicBezTo>
                    <a:cubicBezTo>
                      <a:pt x="22" y="9"/>
                      <a:pt x="21" y="8"/>
                      <a:pt x="21" y="8"/>
                    </a:cubicBezTo>
                    <a:cubicBezTo>
                      <a:pt x="20" y="7"/>
                      <a:pt x="20" y="7"/>
                      <a:pt x="19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1"/>
                      <a:pt x="22" y="2"/>
                    </a:cubicBezTo>
                    <a:cubicBezTo>
                      <a:pt x="23" y="3"/>
                      <a:pt x="24" y="4"/>
                      <a:pt x="25" y="5"/>
                    </a:cubicBezTo>
                    <a:cubicBezTo>
                      <a:pt x="26" y="6"/>
                      <a:pt x="26" y="8"/>
                      <a:pt x="26" y="9"/>
                    </a:cubicBezTo>
                    <a:cubicBezTo>
                      <a:pt x="27" y="13"/>
                      <a:pt x="26" y="17"/>
                      <a:pt x="22" y="19"/>
                    </a:cubicBezTo>
                    <a:cubicBezTo>
                      <a:pt x="21" y="20"/>
                      <a:pt x="21" y="21"/>
                      <a:pt x="21" y="22"/>
                    </a:cubicBezTo>
                    <a:cubicBezTo>
                      <a:pt x="21" y="24"/>
                      <a:pt x="22" y="26"/>
                      <a:pt x="23" y="28"/>
                    </a:cubicBezTo>
                    <a:cubicBezTo>
                      <a:pt x="24" y="29"/>
                      <a:pt x="24" y="30"/>
                      <a:pt x="2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5"/>
                      <a:pt x="29" y="39"/>
                      <a:pt x="30" y="44"/>
                    </a:cubicBezTo>
                    <a:cubicBezTo>
                      <a:pt x="32" y="50"/>
                      <a:pt x="32" y="56"/>
                      <a:pt x="29" y="61"/>
                    </a:cubicBezTo>
                    <a:cubicBezTo>
                      <a:pt x="27" y="66"/>
                      <a:pt x="23" y="70"/>
                      <a:pt x="17" y="72"/>
                    </a:cubicBezTo>
                    <a:cubicBezTo>
                      <a:pt x="17" y="72"/>
                      <a:pt x="16" y="72"/>
                      <a:pt x="16" y="72"/>
                    </a:cubicBezTo>
                    <a:cubicBezTo>
                      <a:pt x="16" y="67"/>
                      <a:pt x="16" y="67"/>
                      <a:pt x="16" y="67"/>
                    </a:cubicBezTo>
                    <a:close/>
                    <a:moveTo>
                      <a:pt x="16" y="50"/>
                    </a:move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2"/>
                      <a:pt x="16" y="51"/>
                      <a:pt x="16" y="50"/>
                    </a:cubicBezTo>
                    <a:close/>
                    <a:moveTo>
                      <a:pt x="13" y="57"/>
                    </a:moveTo>
                    <a:cubicBezTo>
                      <a:pt x="10" y="58"/>
                      <a:pt x="9" y="60"/>
                      <a:pt x="9" y="62"/>
                    </a:cubicBezTo>
                    <a:cubicBezTo>
                      <a:pt x="9" y="63"/>
                      <a:pt x="9" y="64"/>
                      <a:pt x="9" y="65"/>
                    </a:cubicBezTo>
                    <a:cubicBezTo>
                      <a:pt x="10" y="65"/>
                      <a:pt x="10" y="66"/>
                      <a:pt x="10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3" y="68"/>
                      <a:pt x="15" y="68"/>
                    </a:cubicBezTo>
                    <a:cubicBezTo>
                      <a:pt x="16" y="68"/>
                      <a:pt x="16" y="67"/>
                      <a:pt x="16" y="67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2" y="74"/>
                      <a:pt x="9" y="72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6" y="69"/>
                      <a:pt x="5" y="67"/>
                      <a:pt x="5" y="66"/>
                    </a:cubicBezTo>
                    <a:cubicBezTo>
                      <a:pt x="4" y="65"/>
                      <a:pt x="4" y="63"/>
                      <a:pt x="4" y="62"/>
                    </a:cubicBezTo>
                    <a:cubicBezTo>
                      <a:pt x="4" y="58"/>
                      <a:pt x="7" y="54"/>
                      <a:pt x="11" y="53"/>
                    </a:cubicBezTo>
                    <a:cubicBezTo>
                      <a:pt x="12" y="52"/>
                      <a:pt x="12" y="50"/>
                      <a:pt x="11" y="48"/>
                    </a:cubicBezTo>
                    <a:cubicBezTo>
                      <a:pt x="9" y="44"/>
                      <a:pt x="7" y="39"/>
                      <a:pt x="5" y="36"/>
                    </a:cubicBezTo>
                    <a:cubicBezTo>
                      <a:pt x="4" y="34"/>
                      <a:pt x="3" y="32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25"/>
                      <a:pt x="0" y="20"/>
                      <a:pt x="2" y="14"/>
                    </a:cubicBezTo>
                    <a:cubicBezTo>
                      <a:pt x="3" y="9"/>
                      <a:pt x="7" y="5"/>
                      <a:pt x="11" y="2"/>
                    </a:cubicBezTo>
                    <a:cubicBezTo>
                      <a:pt x="13" y="1"/>
                      <a:pt x="15" y="0"/>
                      <a:pt x="16" y="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5" y="6"/>
                      <a:pt x="14" y="6"/>
                    </a:cubicBezTo>
                    <a:cubicBezTo>
                      <a:pt x="10" y="8"/>
                      <a:pt x="8" y="12"/>
                      <a:pt x="7" y="16"/>
                    </a:cubicBezTo>
                    <a:cubicBezTo>
                      <a:pt x="5" y="20"/>
                      <a:pt x="6" y="25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30"/>
                      <a:pt x="8" y="32"/>
                      <a:pt x="9" y="34"/>
                    </a:cubicBezTo>
                    <a:cubicBezTo>
                      <a:pt x="11" y="37"/>
                      <a:pt x="14" y="42"/>
                      <a:pt x="15" y="46"/>
                    </a:cubicBezTo>
                    <a:cubicBezTo>
                      <a:pt x="16" y="47"/>
                      <a:pt x="16" y="49"/>
                      <a:pt x="16" y="50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5"/>
                      <a:pt x="15" y="57"/>
                      <a:pt x="13" y="57"/>
                    </a:cubicBezTo>
                    <a:close/>
                    <a:moveTo>
                      <a:pt x="16" y="22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2" name="Freeform 249"/>
              <p:cNvSpPr>
                <a:spLocks noEditPoints="1"/>
              </p:cNvSpPr>
              <p:nvPr/>
            </p:nvSpPr>
            <p:spPr bwMode="auto">
              <a:xfrm>
                <a:off x="7143750" y="1711325"/>
                <a:ext cx="69850" cy="166688"/>
              </a:xfrm>
              <a:custGeom>
                <a:avLst/>
                <a:gdLst>
                  <a:gd name="T0" fmla="*/ 24 w 31"/>
                  <a:gd name="T1" fmla="*/ 59 h 74"/>
                  <a:gd name="T2" fmla="*/ 25 w 31"/>
                  <a:gd name="T3" fmla="*/ 45 h 74"/>
                  <a:gd name="T4" fmla="*/ 18 w 31"/>
                  <a:gd name="T5" fmla="*/ 30 h 74"/>
                  <a:gd name="T6" fmla="*/ 16 w 31"/>
                  <a:gd name="T7" fmla="*/ 22 h 74"/>
                  <a:gd name="T8" fmla="*/ 19 w 31"/>
                  <a:gd name="T9" fmla="*/ 15 h 74"/>
                  <a:gd name="T10" fmla="*/ 20 w 31"/>
                  <a:gd name="T11" fmla="*/ 8 h 74"/>
                  <a:gd name="T12" fmla="*/ 16 w 31"/>
                  <a:gd name="T13" fmla="*/ 5 h 74"/>
                  <a:gd name="T14" fmla="*/ 22 w 31"/>
                  <a:gd name="T15" fmla="*/ 2 h 74"/>
                  <a:gd name="T16" fmla="*/ 26 w 31"/>
                  <a:gd name="T17" fmla="*/ 9 h 74"/>
                  <a:gd name="T18" fmla="*/ 20 w 31"/>
                  <a:gd name="T19" fmla="*/ 22 h 74"/>
                  <a:gd name="T20" fmla="*/ 24 w 31"/>
                  <a:gd name="T21" fmla="*/ 31 h 74"/>
                  <a:gd name="T22" fmla="*/ 29 w 31"/>
                  <a:gd name="T23" fmla="*/ 61 h 74"/>
                  <a:gd name="T24" fmla="*/ 16 w 31"/>
                  <a:gd name="T25" fmla="*/ 72 h 74"/>
                  <a:gd name="T26" fmla="*/ 16 w 31"/>
                  <a:gd name="T27" fmla="*/ 67 h 74"/>
                  <a:gd name="T28" fmla="*/ 16 w 31"/>
                  <a:gd name="T29" fmla="*/ 54 h 74"/>
                  <a:gd name="T30" fmla="*/ 12 w 31"/>
                  <a:gd name="T31" fmla="*/ 57 h 74"/>
                  <a:gd name="T32" fmla="*/ 9 w 31"/>
                  <a:gd name="T33" fmla="*/ 65 h 74"/>
                  <a:gd name="T34" fmla="*/ 10 w 31"/>
                  <a:gd name="T35" fmla="*/ 67 h 74"/>
                  <a:gd name="T36" fmla="*/ 16 w 31"/>
                  <a:gd name="T37" fmla="*/ 67 h 74"/>
                  <a:gd name="T38" fmla="*/ 6 w 31"/>
                  <a:gd name="T39" fmla="*/ 70 h 74"/>
                  <a:gd name="T40" fmla="*/ 4 w 31"/>
                  <a:gd name="T41" fmla="*/ 66 h 74"/>
                  <a:gd name="T42" fmla="*/ 11 w 31"/>
                  <a:gd name="T43" fmla="*/ 53 h 74"/>
                  <a:gd name="T44" fmla="*/ 4 w 31"/>
                  <a:gd name="T45" fmla="*/ 36 h 74"/>
                  <a:gd name="T46" fmla="*/ 2 w 31"/>
                  <a:gd name="T47" fmla="*/ 31 h 74"/>
                  <a:gd name="T48" fmla="*/ 1 w 31"/>
                  <a:gd name="T49" fmla="*/ 14 h 74"/>
                  <a:gd name="T50" fmla="*/ 16 w 31"/>
                  <a:gd name="T51" fmla="*/ 0 h 74"/>
                  <a:gd name="T52" fmla="*/ 13 w 31"/>
                  <a:gd name="T53" fmla="*/ 6 h 74"/>
                  <a:gd name="T54" fmla="*/ 7 w 31"/>
                  <a:gd name="T55" fmla="*/ 29 h 74"/>
                  <a:gd name="T56" fmla="*/ 9 w 31"/>
                  <a:gd name="T57" fmla="*/ 34 h 74"/>
                  <a:gd name="T58" fmla="*/ 16 w 31"/>
                  <a:gd name="T59" fmla="*/ 50 h 74"/>
                  <a:gd name="T60" fmla="*/ 12 w 31"/>
                  <a:gd name="T61" fmla="*/ 57 h 74"/>
                  <a:gd name="T62" fmla="*/ 16 w 31"/>
                  <a:gd name="T63" fmla="*/ 2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" h="74">
                    <a:moveTo>
                      <a:pt x="16" y="67"/>
                    </a:moveTo>
                    <a:cubicBezTo>
                      <a:pt x="20" y="66"/>
                      <a:pt x="23" y="63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6" y="55"/>
                      <a:pt x="26" y="50"/>
                      <a:pt x="25" y="45"/>
                    </a:cubicBezTo>
                    <a:cubicBezTo>
                      <a:pt x="24" y="41"/>
                      <a:pt x="22" y="37"/>
                      <a:pt x="20" y="33"/>
                    </a:cubicBezTo>
                    <a:cubicBezTo>
                      <a:pt x="20" y="32"/>
                      <a:pt x="19" y="31"/>
                      <a:pt x="18" y="30"/>
                    </a:cubicBezTo>
                    <a:cubicBezTo>
                      <a:pt x="17" y="28"/>
                      <a:pt x="16" y="26"/>
                      <a:pt x="16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18"/>
                      <a:pt x="17" y="17"/>
                      <a:pt x="19" y="15"/>
                    </a:cubicBezTo>
                    <a:cubicBezTo>
                      <a:pt x="21" y="14"/>
                      <a:pt x="21" y="12"/>
                      <a:pt x="21" y="10"/>
                    </a:cubicBezTo>
                    <a:cubicBezTo>
                      <a:pt x="21" y="9"/>
                      <a:pt x="21" y="8"/>
                      <a:pt x="20" y="8"/>
                    </a:cubicBezTo>
                    <a:cubicBezTo>
                      <a:pt x="20" y="7"/>
                      <a:pt x="19" y="7"/>
                      <a:pt x="19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1"/>
                      <a:pt x="22" y="2"/>
                    </a:cubicBezTo>
                    <a:cubicBezTo>
                      <a:pt x="23" y="3"/>
                      <a:pt x="24" y="4"/>
                      <a:pt x="24" y="5"/>
                    </a:cubicBezTo>
                    <a:cubicBezTo>
                      <a:pt x="25" y="6"/>
                      <a:pt x="26" y="8"/>
                      <a:pt x="26" y="9"/>
                    </a:cubicBezTo>
                    <a:cubicBezTo>
                      <a:pt x="26" y="13"/>
                      <a:pt x="25" y="17"/>
                      <a:pt x="21" y="19"/>
                    </a:cubicBezTo>
                    <a:cubicBezTo>
                      <a:pt x="20" y="20"/>
                      <a:pt x="20" y="21"/>
                      <a:pt x="20" y="22"/>
                    </a:cubicBezTo>
                    <a:cubicBezTo>
                      <a:pt x="21" y="24"/>
                      <a:pt x="22" y="26"/>
                      <a:pt x="23" y="28"/>
                    </a:cubicBezTo>
                    <a:cubicBezTo>
                      <a:pt x="23" y="29"/>
                      <a:pt x="24" y="30"/>
                      <a:pt x="24" y="31"/>
                    </a:cubicBezTo>
                    <a:cubicBezTo>
                      <a:pt x="27" y="35"/>
                      <a:pt x="29" y="39"/>
                      <a:pt x="30" y="44"/>
                    </a:cubicBezTo>
                    <a:cubicBezTo>
                      <a:pt x="31" y="50"/>
                      <a:pt x="31" y="56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6" y="66"/>
                      <a:pt x="22" y="70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67"/>
                      <a:pt x="16" y="67"/>
                      <a:pt x="16" y="67"/>
                    </a:cubicBezTo>
                    <a:close/>
                    <a:moveTo>
                      <a:pt x="16" y="50"/>
                    </a:move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2"/>
                      <a:pt x="16" y="51"/>
                      <a:pt x="16" y="50"/>
                    </a:cubicBezTo>
                    <a:close/>
                    <a:moveTo>
                      <a:pt x="12" y="57"/>
                    </a:moveTo>
                    <a:cubicBezTo>
                      <a:pt x="10" y="58"/>
                      <a:pt x="8" y="60"/>
                      <a:pt x="8" y="62"/>
                    </a:cubicBezTo>
                    <a:cubicBezTo>
                      <a:pt x="8" y="63"/>
                      <a:pt x="8" y="64"/>
                      <a:pt x="9" y="65"/>
                    </a:cubicBezTo>
                    <a:cubicBezTo>
                      <a:pt x="9" y="65"/>
                      <a:pt x="9" y="66"/>
                      <a:pt x="10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3" y="68"/>
                      <a:pt x="15" y="68"/>
                    </a:cubicBezTo>
                    <a:cubicBezTo>
                      <a:pt x="15" y="68"/>
                      <a:pt x="15" y="67"/>
                      <a:pt x="16" y="67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2" y="74"/>
                      <a:pt x="8" y="72"/>
                      <a:pt x="6" y="70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5" y="69"/>
                      <a:pt x="5" y="67"/>
                      <a:pt x="4" y="66"/>
                    </a:cubicBezTo>
                    <a:cubicBezTo>
                      <a:pt x="4" y="65"/>
                      <a:pt x="4" y="63"/>
                      <a:pt x="4" y="62"/>
                    </a:cubicBezTo>
                    <a:cubicBezTo>
                      <a:pt x="4" y="58"/>
                      <a:pt x="6" y="54"/>
                      <a:pt x="11" y="53"/>
                    </a:cubicBezTo>
                    <a:cubicBezTo>
                      <a:pt x="11" y="52"/>
                      <a:pt x="11" y="50"/>
                      <a:pt x="10" y="48"/>
                    </a:cubicBezTo>
                    <a:cubicBezTo>
                      <a:pt x="9" y="44"/>
                      <a:pt x="6" y="39"/>
                      <a:pt x="4" y="36"/>
                    </a:cubicBezTo>
                    <a:cubicBezTo>
                      <a:pt x="3" y="34"/>
                      <a:pt x="2" y="32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0" y="25"/>
                      <a:pt x="0" y="20"/>
                      <a:pt x="1" y="14"/>
                    </a:cubicBezTo>
                    <a:cubicBezTo>
                      <a:pt x="3" y="9"/>
                      <a:pt x="6" y="5"/>
                      <a:pt x="11" y="2"/>
                    </a:cubicBezTo>
                    <a:cubicBezTo>
                      <a:pt x="12" y="1"/>
                      <a:pt x="14" y="0"/>
                      <a:pt x="16" y="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4" y="6"/>
                      <a:pt x="13" y="6"/>
                    </a:cubicBezTo>
                    <a:cubicBezTo>
                      <a:pt x="10" y="8"/>
                      <a:pt x="7" y="12"/>
                      <a:pt x="6" y="16"/>
                    </a:cubicBezTo>
                    <a:cubicBezTo>
                      <a:pt x="5" y="20"/>
                      <a:pt x="5" y="25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30"/>
                      <a:pt x="8" y="32"/>
                      <a:pt x="9" y="34"/>
                    </a:cubicBezTo>
                    <a:cubicBezTo>
                      <a:pt x="11" y="37"/>
                      <a:pt x="13" y="42"/>
                      <a:pt x="15" y="46"/>
                    </a:cubicBezTo>
                    <a:cubicBezTo>
                      <a:pt x="15" y="47"/>
                      <a:pt x="15" y="49"/>
                      <a:pt x="16" y="50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5" y="55"/>
                      <a:pt x="14" y="57"/>
                      <a:pt x="12" y="57"/>
                    </a:cubicBezTo>
                    <a:close/>
                    <a:moveTo>
                      <a:pt x="16" y="22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3" name="Freeform 250"/>
              <p:cNvSpPr>
                <a:spLocks noEditPoints="1"/>
              </p:cNvSpPr>
              <p:nvPr/>
            </p:nvSpPr>
            <p:spPr bwMode="auto">
              <a:xfrm>
                <a:off x="9844088" y="319088"/>
                <a:ext cx="177800" cy="279400"/>
              </a:xfrm>
              <a:custGeom>
                <a:avLst/>
                <a:gdLst>
                  <a:gd name="T0" fmla="*/ 74 w 79"/>
                  <a:gd name="T1" fmla="*/ 71 h 124"/>
                  <a:gd name="T2" fmla="*/ 74 w 79"/>
                  <a:gd name="T3" fmla="*/ 5 h 124"/>
                  <a:gd name="T4" fmla="*/ 41 w 79"/>
                  <a:gd name="T5" fmla="*/ 5 h 124"/>
                  <a:gd name="T6" fmla="*/ 40 w 79"/>
                  <a:gd name="T7" fmla="*/ 9 h 124"/>
                  <a:gd name="T8" fmla="*/ 40 w 79"/>
                  <a:gd name="T9" fmla="*/ 0 h 124"/>
                  <a:gd name="T10" fmla="*/ 40 w 79"/>
                  <a:gd name="T11" fmla="*/ 0 h 124"/>
                  <a:gd name="T12" fmla="*/ 76 w 79"/>
                  <a:gd name="T13" fmla="*/ 0 h 124"/>
                  <a:gd name="T14" fmla="*/ 79 w 79"/>
                  <a:gd name="T15" fmla="*/ 2 h 124"/>
                  <a:gd name="T16" fmla="*/ 79 w 79"/>
                  <a:gd name="T17" fmla="*/ 72 h 124"/>
                  <a:gd name="T18" fmla="*/ 79 w 79"/>
                  <a:gd name="T19" fmla="*/ 72 h 124"/>
                  <a:gd name="T20" fmla="*/ 78 w 79"/>
                  <a:gd name="T21" fmla="*/ 72 h 124"/>
                  <a:gd name="T22" fmla="*/ 58 w 79"/>
                  <a:gd name="T23" fmla="*/ 122 h 124"/>
                  <a:gd name="T24" fmla="*/ 58 w 79"/>
                  <a:gd name="T25" fmla="*/ 123 h 124"/>
                  <a:gd name="T26" fmla="*/ 55 w 79"/>
                  <a:gd name="T27" fmla="*/ 124 h 124"/>
                  <a:gd name="T28" fmla="*/ 40 w 79"/>
                  <a:gd name="T29" fmla="*/ 117 h 124"/>
                  <a:gd name="T30" fmla="*/ 40 w 79"/>
                  <a:gd name="T31" fmla="*/ 112 h 124"/>
                  <a:gd name="T32" fmla="*/ 55 w 79"/>
                  <a:gd name="T33" fmla="*/ 118 h 124"/>
                  <a:gd name="T34" fmla="*/ 74 w 79"/>
                  <a:gd name="T35" fmla="*/ 71 h 124"/>
                  <a:gd name="T36" fmla="*/ 40 w 79"/>
                  <a:gd name="T37" fmla="*/ 9 h 124"/>
                  <a:gd name="T38" fmla="*/ 5 w 79"/>
                  <a:gd name="T39" fmla="*/ 97 h 124"/>
                  <a:gd name="T40" fmla="*/ 40 w 79"/>
                  <a:gd name="T41" fmla="*/ 112 h 124"/>
                  <a:gd name="T42" fmla="*/ 40 w 79"/>
                  <a:gd name="T43" fmla="*/ 117 h 124"/>
                  <a:gd name="T44" fmla="*/ 1 w 79"/>
                  <a:gd name="T45" fmla="*/ 100 h 124"/>
                  <a:gd name="T46" fmla="*/ 1 w 79"/>
                  <a:gd name="T47" fmla="*/ 100 h 124"/>
                  <a:gd name="T48" fmla="*/ 0 w 79"/>
                  <a:gd name="T49" fmla="*/ 97 h 124"/>
                  <a:gd name="T50" fmla="*/ 37 w 79"/>
                  <a:gd name="T51" fmla="*/ 1 h 124"/>
                  <a:gd name="T52" fmla="*/ 40 w 79"/>
                  <a:gd name="T53" fmla="*/ 0 h 124"/>
                  <a:gd name="T54" fmla="*/ 40 w 79"/>
                  <a:gd name="T55" fmla="*/ 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124">
                    <a:moveTo>
                      <a:pt x="74" y="71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9" y="1"/>
                      <a:pt x="79" y="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8" y="72"/>
                      <a:pt x="78" y="72"/>
                    </a:cubicBezTo>
                    <a:cubicBezTo>
                      <a:pt x="58" y="122"/>
                      <a:pt x="58" y="122"/>
                      <a:pt x="58" y="122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8" y="124"/>
                      <a:pt x="56" y="124"/>
                      <a:pt x="55" y="124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55" y="118"/>
                      <a:pt x="55" y="118"/>
                      <a:pt x="55" y="118"/>
                    </a:cubicBezTo>
                    <a:lnTo>
                      <a:pt x="74" y="71"/>
                    </a:lnTo>
                    <a:close/>
                    <a:moveTo>
                      <a:pt x="40" y="9"/>
                    </a:moveTo>
                    <a:cubicBezTo>
                      <a:pt x="5" y="97"/>
                      <a:pt x="5" y="97"/>
                      <a:pt x="5" y="9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0" y="100"/>
                      <a:pt x="0" y="98"/>
                      <a:pt x="0" y="97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8" y="1"/>
                      <a:pt x="39" y="0"/>
                      <a:pt x="40" y="0"/>
                    </a:cubicBezTo>
                    <a:lnTo>
                      <a:pt x="4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4" name="Freeform 251"/>
              <p:cNvSpPr>
                <a:spLocks noEditPoints="1"/>
              </p:cNvSpPr>
              <p:nvPr/>
            </p:nvSpPr>
            <p:spPr bwMode="auto">
              <a:xfrm>
                <a:off x="10020300" y="319088"/>
                <a:ext cx="42863" cy="95250"/>
              </a:xfrm>
              <a:custGeom>
                <a:avLst/>
                <a:gdLst>
                  <a:gd name="T0" fmla="*/ 9 w 19"/>
                  <a:gd name="T1" fmla="*/ 29 h 42"/>
                  <a:gd name="T2" fmla="*/ 12 w 19"/>
                  <a:gd name="T3" fmla="*/ 23 h 42"/>
                  <a:gd name="T4" fmla="*/ 14 w 19"/>
                  <a:gd name="T5" fmla="*/ 5 h 42"/>
                  <a:gd name="T6" fmla="*/ 9 w 19"/>
                  <a:gd name="T7" fmla="*/ 5 h 42"/>
                  <a:gd name="T8" fmla="*/ 9 w 19"/>
                  <a:gd name="T9" fmla="*/ 0 h 42"/>
                  <a:gd name="T10" fmla="*/ 16 w 19"/>
                  <a:gd name="T11" fmla="*/ 0 h 42"/>
                  <a:gd name="T12" fmla="*/ 16 w 19"/>
                  <a:gd name="T13" fmla="*/ 0 h 42"/>
                  <a:gd name="T14" fmla="*/ 18 w 19"/>
                  <a:gd name="T15" fmla="*/ 0 h 42"/>
                  <a:gd name="T16" fmla="*/ 18 w 19"/>
                  <a:gd name="T17" fmla="*/ 3 h 42"/>
                  <a:gd name="T18" fmla="*/ 16 w 19"/>
                  <a:gd name="T19" fmla="*/ 24 h 42"/>
                  <a:gd name="T20" fmla="*/ 9 w 19"/>
                  <a:gd name="T21" fmla="*/ 37 h 42"/>
                  <a:gd name="T22" fmla="*/ 9 w 19"/>
                  <a:gd name="T23" fmla="*/ 29 h 42"/>
                  <a:gd name="T24" fmla="*/ 5 w 19"/>
                  <a:gd name="T25" fmla="*/ 35 h 42"/>
                  <a:gd name="T26" fmla="*/ 9 w 19"/>
                  <a:gd name="T27" fmla="*/ 29 h 42"/>
                  <a:gd name="T28" fmla="*/ 9 w 19"/>
                  <a:gd name="T29" fmla="*/ 37 h 42"/>
                  <a:gd name="T30" fmla="*/ 4 w 19"/>
                  <a:gd name="T31" fmla="*/ 41 h 42"/>
                  <a:gd name="T32" fmla="*/ 3 w 19"/>
                  <a:gd name="T33" fmla="*/ 42 h 42"/>
                  <a:gd name="T34" fmla="*/ 0 w 19"/>
                  <a:gd name="T35" fmla="*/ 39 h 42"/>
                  <a:gd name="T36" fmla="*/ 0 w 19"/>
                  <a:gd name="T37" fmla="*/ 2 h 42"/>
                  <a:gd name="T38" fmla="*/ 3 w 19"/>
                  <a:gd name="T39" fmla="*/ 0 h 42"/>
                  <a:gd name="T40" fmla="*/ 9 w 19"/>
                  <a:gd name="T41" fmla="*/ 0 h 42"/>
                  <a:gd name="T42" fmla="*/ 9 w 19"/>
                  <a:gd name="T43" fmla="*/ 5 h 42"/>
                  <a:gd name="T44" fmla="*/ 5 w 19"/>
                  <a:gd name="T45" fmla="*/ 5 h 42"/>
                  <a:gd name="T46" fmla="*/ 5 w 19"/>
                  <a:gd name="T47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42">
                    <a:moveTo>
                      <a:pt x="9" y="29"/>
                    </a:moveTo>
                    <a:cubicBezTo>
                      <a:pt x="10" y="27"/>
                      <a:pt x="11" y="25"/>
                      <a:pt x="12" y="23"/>
                    </a:cubicBezTo>
                    <a:cubicBezTo>
                      <a:pt x="13" y="17"/>
                      <a:pt x="13" y="10"/>
                      <a:pt x="14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19" y="1"/>
                      <a:pt x="19" y="2"/>
                      <a:pt x="18" y="3"/>
                    </a:cubicBezTo>
                    <a:cubicBezTo>
                      <a:pt x="18" y="10"/>
                      <a:pt x="18" y="17"/>
                      <a:pt x="16" y="24"/>
                    </a:cubicBezTo>
                    <a:cubicBezTo>
                      <a:pt x="15" y="29"/>
                      <a:pt x="13" y="34"/>
                      <a:pt x="9" y="37"/>
                    </a:cubicBezTo>
                    <a:lnTo>
                      <a:pt x="9" y="29"/>
                    </a:lnTo>
                    <a:close/>
                    <a:moveTo>
                      <a:pt x="5" y="35"/>
                    </a:moveTo>
                    <a:cubicBezTo>
                      <a:pt x="7" y="33"/>
                      <a:pt x="8" y="31"/>
                      <a:pt x="9" y="29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9"/>
                      <a:pt x="6" y="40"/>
                      <a:pt x="4" y="41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2"/>
                      <a:pt x="0" y="41"/>
                      <a:pt x="0" y="3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5" name="Freeform 252"/>
              <p:cNvSpPr>
                <a:spLocks noEditPoints="1"/>
              </p:cNvSpPr>
              <p:nvPr/>
            </p:nvSpPr>
            <p:spPr bwMode="auto">
              <a:xfrm>
                <a:off x="10020300" y="319088"/>
                <a:ext cx="177800" cy="279400"/>
              </a:xfrm>
              <a:custGeom>
                <a:avLst/>
                <a:gdLst>
                  <a:gd name="T0" fmla="*/ 39 w 79"/>
                  <a:gd name="T1" fmla="*/ 112 h 124"/>
                  <a:gd name="T2" fmla="*/ 73 w 79"/>
                  <a:gd name="T3" fmla="*/ 97 h 124"/>
                  <a:gd name="T4" fmla="*/ 39 w 79"/>
                  <a:gd name="T5" fmla="*/ 9 h 124"/>
                  <a:gd name="T6" fmla="*/ 39 w 79"/>
                  <a:gd name="T7" fmla="*/ 0 h 124"/>
                  <a:gd name="T8" fmla="*/ 41 w 79"/>
                  <a:gd name="T9" fmla="*/ 1 h 124"/>
                  <a:gd name="T10" fmla="*/ 79 w 79"/>
                  <a:gd name="T11" fmla="*/ 97 h 124"/>
                  <a:gd name="T12" fmla="*/ 77 w 79"/>
                  <a:gd name="T13" fmla="*/ 100 h 124"/>
                  <a:gd name="T14" fmla="*/ 39 w 79"/>
                  <a:gd name="T15" fmla="*/ 117 h 124"/>
                  <a:gd name="T16" fmla="*/ 39 w 79"/>
                  <a:gd name="T17" fmla="*/ 112 h 124"/>
                  <a:gd name="T18" fmla="*/ 23 w 79"/>
                  <a:gd name="T19" fmla="*/ 5 h 124"/>
                  <a:gd name="T20" fmla="*/ 20 w 79"/>
                  <a:gd name="T21" fmla="*/ 28 h 124"/>
                  <a:gd name="T22" fmla="*/ 5 w 79"/>
                  <a:gd name="T23" fmla="*/ 46 h 124"/>
                  <a:gd name="T24" fmla="*/ 5 w 79"/>
                  <a:gd name="T25" fmla="*/ 71 h 124"/>
                  <a:gd name="T26" fmla="*/ 24 w 79"/>
                  <a:gd name="T27" fmla="*/ 118 h 124"/>
                  <a:gd name="T28" fmla="*/ 39 w 79"/>
                  <a:gd name="T29" fmla="*/ 112 h 124"/>
                  <a:gd name="T30" fmla="*/ 39 w 79"/>
                  <a:gd name="T31" fmla="*/ 117 h 124"/>
                  <a:gd name="T32" fmla="*/ 24 w 79"/>
                  <a:gd name="T33" fmla="*/ 124 h 124"/>
                  <a:gd name="T34" fmla="*/ 24 w 79"/>
                  <a:gd name="T35" fmla="*/ 124 h 124"/>
                  <a:gd name="T36" fmla="*/ 24 w 79"/>
                  <a:gd name="T37" fmla="*/ 124 h 124"/>
                  <a:gd name="T38" fmla="*/ 21 w 79"/>
                  <a:gd name="T39" fmla="*/ 123 h 124"/>
                  <a:gd name="T40" fmla="*/ 0 w 79"/>
                  <a:gd name="T41" fmla="*/ 73 h 124"/>
                  <a:gd name="T42" fmla="*/ 0 w 79"/>
                  <a:gd name="T43" fmla="*/ 72 h 124"/>
                  <a:gd name="T44" fmla="*/ 0 w 79"/>
                  <a:gd name="T45" fmla="*/ 44 h 124"/>
                  <a:gd name="T46" fmla="*/ 0 w 79"/>
                  <a:gd name="T47" fmla="*/ 44 h 124"/>
                  <a:gd name="T48" fmla="*/ 2 w 79"/>
                  <a:gd name="T49" fmla="*/ 42 h 124"/>
                  <a:gd name="T50" fmla="*/ 15 w 79"/>
                  <a:gd name="T51" fmla="*/ 26 h 124"/>
                  <a:gd name="T52" fmla="*/ 18 w 79"/>
                  <a:gd name="T53" fmla="*/ 3 h 124"/>
                  <a:gd name="T54" fmla="*/ 18 w 79"/>
                  <a:gd name="T55" fmla="*/ 2 h 124"/>
                  <a:gd name="T56" fmla="*/ 20 w 79"/>
                  <a:gd name="T57" fmla="*/ 0 h 124"/>
                  <a:gd name="T58" fmla="*/ 39 w 79"/>
                  <a:gd name="T59" fmla="*/ 0 h 124"/>
                  <a:gd name="T60" fmla="*/ 39 w 79"/>
                  <a:gd name="T61" fmla="*/ 0 h 124"/>
                  <a:gd name="T62" fmla="*/ 39 w 79"/>
                  <a:gd name="T63" fmla="*/ 0 h 124"/>
                  <a:gd name="T64" fmla="*/ 39 w 79"/>
                  <a:gd name="T65" fmla="*/ 9 h 124"/>
                  <a:gd name="T66" fmla="*/ 37 w 79"/>
                  <a:gd name="T67" fmla="*/ 5 h 124"/>
                  <a:gd name="T68" fmla="*/ 23 w 79"/>
                  <a:gd name="T69" fmla="*/ 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" h="124">
                    <a:moveTo>
                      <a:pt x="39" y="112"/>
                    </a:moveTo>
                    <a:cubicBezTo>
                      <a:pt x="73" y="97"/>
                      <a:pt x="73" y="97"/>
                      <a:pt x="73" y="97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0" y="0"/>
                      <a:pt x="41" y="0"/>
                      <a:pt x="41" y="1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79" y="98"/>
                      <a:pt x="79" y="100"/>
                      <a:pt x="77" y="100"/>
                    </a:cubicBezTo>
                    <a:cubicBezTo>
                      <a:pt x="39" y="117"/>
                      <a:pt x="39" y="117"/>
                      <a:pt x="39" y="117"/>
                    </a:cubicBezTo>
                    <a:lnTo>
                      <a:pt x="39" y="112"/>
                    </a:lnTo>
                    <a:close/>
                    <a:moveTo>
                      <a:pt x="23" y="5"/>
                    </a:moveTo>
                    <a:cubicBezTo>
                      <a:pt x="23" y="12"/>
                      <a:pt x="22" y="20"/>
                      <a:pt x="20" y="28"/>
                    </a:cubicBezTo>
                    <a:cubicBezTo>
                      <a:pt x="17" y="35"/>
                      <a:pt x="13" y="42"/>
                      <a:pt x="5" y="46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24" y="118"/>
                      <a:pt x="24" y="118"/>
                      <a:pt x="24" y="118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39" y="117"/>
                      <a:pt x="39" y="117"/>
                      <a:pt x="39" y="117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2" y="124"/>
                      <a:pt x="21" y="124"/>
                      <a:pt x="21" y="12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1" y="43"/>
                      <a:pt x="2" y="42"/>
                    </a:cubicBezTo>
                    <a:cubicBezTo>
                      <a:pt x="9" y="39"/>
                      <a:pt x="13" y="33"/>
                      <a:pt x="15" y="26"/>
                    </a:cubicBezTo>
                    <a:cubicBezTo>
                      <a:pt x="17" y="19"/>
                      <a:pt x="18" y="11"/>
                      <a:pt x="18" y="3"/>
                    </a:cubicBezTo>
                    <a:cubicBezTo>
                      <a:pt x="18" y="3"/>
                      <a:pt x="18" y="3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5"/>
                      <a:pt x="37" y="5"/>
                      <a:pt x="37" y="5"/>
                    </a:cubicBezTo>
                    <a:lnTo>
                      <a:pt x="2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6" name="Freeform 253"/>
              <p:cNvSpPr>
                <a:spLocks noEditPoints="1"/>
              </p:cNvSpPr>
              <p:nvPr/>
            </p:nvSpPr>
            <p:spPr bwMode="auto">
              <a:xfrm>
                <a:off x="9928225" y="287338"/>
                <a:ext cx="184150" cy="33338"/>
              </a:xfrm>
              <a:custGeom>
                <a:avLst/>
                <a:gdLst>
                  <a:gd name="T0" fmla="*/ 78 w 82"/>
                  <a:gd name="T1" fmla="*/ 5 h 15"/>
                  <a:gd name="T2" fmla="*/ 41 w 82"/>
                  <a:gd name="T3" fmla="*/ 5 h 15"/>
                  <a:gd name="T4" fmla="*/ 41 w 82"/>
                  <a:gd name="T5" fmla="*/ 0 h 15"/>
                  <a:gd name="T6" fmla="*/ 80 w 82"/>
                  <a:gd name="T7" fmla="*/ 0 h 15"/>
                  <a:gd name="T8" fmla="*/ 82 w 82"/>
                  <a:gd name="T9" fmla="*/ 2 h 15"/>
                  <a:gd name="T10" fmla="*/ 82 w 82"/>
                  <a:gd name="T11" fmla="*/ 12 h 15"/>
                  <a:gd name="T12" fmla="*/ 80 w 82"/>
                  <a:gd name="T13" fmla="*/ 15 h 15"/>
                  <a:gd name="T14" fmla="*/ 44 w 82"/>
                  <a:gd name="T15" fmla="*/ 15 h 15"/>
                  <a:gd name="T16" fmla="*/ 41 w 82"/>
                  <a:gd name="T17" fmla="*/ 15 h 15"/>
                  <a:gd name="T18" fmla="*/ 41 w 82"/>
                  <a:gd name="T19" fmla="*/ 10 h 15"/>
                  <a:gd name="T20" fmla="*/ 44 w 82"/>
                  <a:gd name="T21" fmla="*/ 10 h 15"/>
                  <a:gd name="T22" fmla="*/ 78 w 82"/>
                  <a:gd name="T23" fmla="*/ 10 h 15"/>
                  <a:gd name="T24" fmla="*/ 78 w 82"/>
                  <a:gd name="T25" fmla="*/ 5 h 15"/>
                  <a:gd name="T26" fmla="*/ 41 w 82"/>
                  <a:gd name="T27" fmla="*/ 5 h 15"/>
                  <a:gd name="T28" fmla="*/ 5 w 82"/>
                  <a:gd name="T29" fmla="*/ 5 h 15"/>
                  <a:gd name="T30" fmla="*/ 5 w 82"/>
                  <a:gd name="T31" fmla="*/ 10 h 15"/>
                  <a:gd name="T32" fmla="*/ 39 w 82"/>
                  <a:gd name="T33" fmla="*/ 10 h 15"/>
                  <a:gd name="T34" fmla="*/ 41 w 82"/>
                  <a:gd name="T35" fmla="*/ 10 h 15"/>
                  <a:gd name="T36" fmla="*/ 41 w 82"/>
                  <a:gd name="T37" fmla="*/ 15 h 15"/>
                  <a:gd name="T38" fmla="*/ 39 w 82"/>
                  <a:gd name="T39" fmla="*/ 15 h 15"/>
                  <a:gd name="T40" fmla="*/ 3 w 82"/>
                  <a:gd name="T41" fmla="*/ 15 h 15"/>
                  <a:gd name="T42" fmla="*/ 0 w 82"/>
                  <a:gd name="T43" fmla="*/ 12 h 15"/>
                  <a:gd name="T44" fmla="*/ 0 w 82"/>
                  <a:gd name="T45" fmla="*/ 2 h 15"/>
                  <a:gd name="T46" fmla="*/ 3 w 82"/>
                  <a:gd name="T47" fmla="*/ 0 h 15"/>
                  <a:gd name="T48" fmla="*/ 41 w 82"/>
                  <a:gd name="T49" fmla="*/ 0 h 15"/>
                  <a:gd name="T50" fmla="*/ 41 w 82"/>
                  <a:gd name="T5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15">
                    <a:moveTo>
                      <a:pt x="78" y="5"/>
                    </a:moveTo>
                    <a:cubicBezTo>
                      <a:pt x="41" y="5"/>
                      <a:pt x="41" y="5"/>
                      <a:pt x="41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0"/>
                      <a:pt x="82" y="1"/>
                      <a:pt x="82" y="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14"/>
                      <a:pt x="81" y="15"/>
                      <a:pt x="80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78" y="10"/>
                      <a:pt x="78" y="10"/>
                      <a:pt x="78" y="10"/>
                    </a:cubicBezTo>
                    <a:lnTo>
                      <a:pt x="78" y="5"/>
                    </a:lnTo>
                    <a:close/>
                    <a:moveTo>
                      <a:pt x="4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1" y="0"/>
                      <a:pt x="41" y="0"/>
                      <a:pt x="41" y="0"/>
                    </a:cubicBezTo>
                    <a:lnTo>
                      <a:pt x="4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7" name="Freeform 254"/>
              <p:cNvSpPr>
                <a:spLocks noEditPoints="1"/>
              </p:cNvSpPr>
              <p:nvPr/>
            </p:nvSpPr>
            <p:spPr bwMode="auto">
              <a:xfrm>
                <a:off x="9031288" y="3576638"/>
                <a:ext cx="242888" cy="196850"/>
              </a:xfrm>
              <a:custGeom>
                <a:avLst/>
                <a:gdLst>
                  <a:gd name="T0" fmla="*/ 93 w 108"/>
                  <a:gd name="T1" fmla="*/ 22 h 87"/>
                  <a:gd name="T2" fmla="*/ 88 w 108"/>
                  <a:gd name="T3" fmla="*/ 1 h 87"/>
                  <a:gd name="T4" fmla="*/ 108 w 108"/>
                  <a:gd name="T5" fmla="*/ 32 h 87"/>
                  <a:gd name="T6" fmla="*/ 106 w 108"/>
                  <a:gd name="T7" fmla="*/ 84 h 87"/>
                  <a:gd name="T8" fmla="*/ 86 w 108"/>
                  <a:gd name="T9" fmla="*/ 87 h 87"/>
                  <a:gd name="T10" fmla="*/ 103 w 108"/>
                  <a:gd name="T11" fmla="*/ 81 h 87"/>
                  <a:gd name="T12" fmla="*/ 104 w 108"/>
                  <a:gd name="T13" fmla="*/ 68 h 87"/>
                  <a:gd name="T14" fmla="*/ 97 w 108"/>
                  <a:gd name="T15" fmla="*/ 62 h 87"/>
                  <a:gd name="T16" fmla="*/ 97 w 108"/>
                  <a:gd name="T17" fmla="*/ 46 h 87"/>
                  <a:gd name="T18" fmla="*/ 94 w 108"/>
                  <a:gd name="T19" fmla="*/ 51 h 87"/>
                  <a:gd name="T20" fmla="*/ 86 w 108"/>
                  <a:gd name="T21" fmla="*/ 62 h 87"/>
                  <a:gd name="T22" fmla="*/ 89 w 108"/>
                  <a:gd name="T23" fmla="*/ 28 h 87"/>
                  <a:gd name="T24" fmla="*/ 86 w 108"/>
                  <a:gd name="T25" fmla="*/ 16 h 87"/>
                  <a:gd name="T26" fmla="*/ 84 w 108"/>
                  <a:gd name="T27" fmla="*/ 5 h 87"/>
                  <a:gd name="T28" fmla="*/ 86 w 108"/>
                  <a:gd name="T29" fmla="*/ 0 h 87"/>
                  <a:gd name="T30" fmla="*/ 86 w 108"/>
                  <a:gd name="T31" fmla="*/ 8 h 87"/>
                  <a:gd name="T32" fmla="*/ 84 w 108"/>
                  <a:gd name="T33" fmla="*/ 68 h 87"/>
                  <a:gd name="T34" fmla="*/ 86 w 108"/>
                  <a:gd name="T35" fmla="*/ 82 h 87"/>
                  <a:gd name="T36" fmla="*/ 86 w 108"/>
                  <a:gd name="T37" fmla="*/ 87 h 87"/>
                  <a:gd name="T38" fmla="*/ 79 w 108"/>
                  <a:gd name="T39" fmla="*/ 70 h 87"/>
                  <a:gd name="T40" fmla="*/ 86 w 108"/>
                  <a:gd name="T41" fmla="*/ 16 h 87"/>
                  <a:gd name="T42" fmla="*/ 54 w 108"/>
                  <a:gd name="T43" fmla="*/ 6 h 87"/>
                  <a:gd name="T44" fmla="*/ 85 w 108"/>
                  <a:gd name="T45" fmla="*/ 23 h 87"/>
                  <a:gd name="T46" fmla="*/ 86 w 108"/>
                  <a:gd name="T47" fmla="*/ 28 h 87"/>
                  <a:gd name="T48" fmla="*/ 86 w 108"/>
                  <a:gd name="T49" fmla="*/ 51 h 87"/>
                  <a:gd name="T50" fmla="*/ 86 w 108"/>
                  <a:gd name="T51" fmla="*/ 57 h 87"/>
                  <a:gd name="T52" fmla="*/ 74 w 108"/>
                  <a:gd name="T53" fmla="*/ 59 h 87"/>
                  <a:gd name="T54" fmla="*/ 86 w 108"/>
                  <a:gd name="T55" fmla="*/ 46 h 87"/>
                  <a:gd name="T56" fmla="*/ 22 w 108"/>
                  <a:gd name="T57" fmla="*/ 8 h 87"/>
                  <a:gd name="T58" fmla="*/ 54 w 108"/>
                  <a:gd name="T59" fmla="*/ 0 h 87"/>
                  <a:gd name="T60" fmla="*/ 22 w 108"/>
                  <a:gd name="T61" fmla="*/ 82 h 87"/>
                  <a:gd name="T62" fmla="*/ 24 w 108"/>
                  <a:gd name="T63" fmla="*/ 81 h 87"/>
                  <a:gd name="T64" fmla="*/ 27 w 108"/>
                  <a:gd name="T65" fmla="*/ 65 h 87"/>
                  <a:gd name="T66" fmla="*/ 29 w 108"/>
                  <a:gd name="T67" fmla="*/ 70 h 87"/>
                  <a:gd name="T68" fmla="*/ 27 w 108"/>
                  <a:gd name="T69" fmla="*/ 85 h 87"/>
                  <a:gd name="T70" fmla="*/ 22 w 108"/>
                  <a:gd name="T71" fmla="*/ 82 h 87"/>
                  <a:gd name="T72" fmla="*/ 28 w 108"/>
                  <a:gd name="T73" fmla="*/ 6 h 87"/>
                  <a:gd name="T74" fmla="*/ 22 w 108"/>
                  <a:gd name="T75" fmla="*/ 28 h 87"/>
                  <a:gd name="T76" fmla="*/ 23 w 108"/>
                  <a:gd name="T77" fmla="*/ 23 h 87"/>
                  <a:gd name="T78" fmla="*/ 54 w 108"/>
                  <a:gd name="T79" fmla="*/ 6 h 87"/>
                  <a:gd name="T80" fmla="*/ 30 w 108"/>
                  <a:gd name="T81" fmla="*/ 57 h 87"/>
                  <a:gd name="T82" fmla="*/ 22 w 108"/>
                  <a:gd name="T83" fmla="*/ 46 h 87"/>
                  <a:gd name="T84" fmla="*/ 35 w 108"/>
                  <a:gd name="T85" fmla="*/ 59 h 87"/>
                  <a:gd name="T86" fmla="*/ 22 w 108"/>
                  <a:gd name="T87" fmla="*/ 8 h 87"/>
                  <a:gd name="T88" fmla="*/ 15 w 108"/>
                  <a:gd name="T89" fmla="*/ 22 h 87"/>
                  <a:gd name="T90" fmla="*/ 5 w 108"/>
                  <a:gd name="T91" fmla="*/ 68 h 87"/>
                  <a:gd name="T92" fmla="*/ 6 w 108"/>
                  <a:gd name="T93" fmla="*/ 81 h 87"/>
                  <a:gd name="T94" fmla="*/ 22 w 108"/>
                  <a:gd name="T95" fmla="*/ 87 h 87"/>
                  <a:gd name="T96" fmla="*/ 2 w 108"/>
                  <a:gd name="T97" fmla="*/ 85 h 87"/>
                  <a:gd name="T98" fmla="*/ 0 w 108"/>
                  <a:gd name="T99" fmla="*/ 65 h 87"/>
                  <a:gd name="T100" fmla="*/ 1 w 108"/>
                  <a:gd name="T101" fmla="*/ 30 h 87"/>
                  <a:gd name="T102" fmla="*/ 22 w 108"/>
                  <a:gd name="T103" fmla="*/ 0 h 87"/>
                  <a:gd name="T104" fmla="*/ 17 w 108"/>
                  <a:gd name="T105" fmla="*/ 24 h 87"/>
                  <a:gd name="T106" fmla="*/ 22 w 108"/>
                  <a:gd name="T107" fmla="*/ 28 h 87"/>
                  <a:gd name="T108" fmla="*/ 12 w 108"/>
                  <a:gd name="T109" fmla="*/ 46 h 87"/>
                  <a:gd name="T110" fmla="*/ 12 w 108"/>
                  <a:gd name="T111" fmla="*/ 62 h 87"/>
                  <a:gd name="T112" fmla="*/ 14 w 108"/>
                  <a:gd name="T113" fmla="*/ 57 h 87"/>
                  <a:gd name="T114" fmla="*/ 22 w 108"/>
                  <a:gd name="T115" fmla="*/ 4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8" h="87">
                    <a:moveTo>
                      <a:pt x="104" y="33"/>
                    </a:move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3" y="22"/>
                      <a:pt x="93" y="22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7" y="0"/>
                      <a:pt x="88" y="0"/>
                      <a:pt x="88" y="1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108" y="30"/>
                      <a:pt x="108" y="30"/>
                      <a:pt x="108" y="30"/>
                    </a:cubicBezTo>
                    <a:cubicBezTo>
                      <a:pt x="108" y="31"/>
                      <a:pt x="108" y="31"/>
                      <a:pt x="108" y="32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80"/>
                      <a:pt x="108" y="80"/>
                      <a:pt x="108" y="80"/>
                    </a:cubicBezTo>
                    <a:cubicBezTo>
                      <a:pt x="108" y="81"/>
                      <a:pt x="108" y="83"/>
                      <a:pt x="106" y="84"/>
                    </a:cubicBezTo>
                    <a:cubicBezTo>
                      <a:pt x="106" y="84"/>
                      <a:pt x="106" y="85"/>
                      <a:pt x="106" y="85"/>
                    </a:cubicBezTo>
                    <a:cubicBezTo>
                      <a:pt x="105" y="86"/>
                      <a:pt x="103" y="87"/>
                      <a:pt x="101" y="87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6" y="82"/>
                      <a:pt x="86" y="82"/>
                      <a:pt x="86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3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103" y="81"/>
                      <a:pt x="104" y="80"/>
                      <a:pt x="104" y="80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4" y="33"/>
                      <a:pt x="104" y="33"/>
                      <a:pt x="104" y="33"/>
                    </a:cubicBezTo>
                    <a:close/>
                    <a:moveTo>
                      <a:pt x="86" y="62"/>
                    </a:moveTo>
                    <a:cubicBezTo>
                      <a:pt x="97" y="62"/>
                      <a:pt x="97" y="62"/>
                      <a:pt x="97" y="62"/>
                    </a:cubicBezTo>
                    <a:cubicBezTo>
                      <a:pt x="98" y="62"/>
                      <a:pt x="99" y="61"/>
                      <a:pt x="99" y="59"/>
                    </a:cubicBezTo>
                    <a:cubicBezTo>
                      <a:pt x="99" y="49"/>
                      <a:pt x="99" y="49"/>
                      <a:pt x="99" y="49"/>
                    </a:cubicBezTo>
                    <a:cubicBezTo>
                      <a:pt x="99" y="47"/>
                      <a:pt x="98" y="46"/>
                      <a:pt x="97" y="46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62"/>
                      <a:pt x="86" y="62"/>
                      <a:pt x="86" y="62"/>
                    </a:cubicBezTo>
                    <a:close/>
                    <a:moveTo>
                      <a:pt x="86" y="28"/>
                    </a:move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90" y="28"/>
                      <a:pt x="90" y="28"/>
                    </a:cubicBezTo>
                    <a:cubicBezTo>
                      <a:pt x="91" y="27"/>
                      <a:pt x="92" y="26"/>
                      <a:pt x="91" y="25"/>
                    </a:cubicBezTo>
                    <a:cubicBezTo>
                      <a:pt x="86" y="16"/>
                      <a:pt x="86" y="16"/>
                      <a:pt x="86" y="16"/>
                    </a:cubicBezTo>
                    <a:lnTo>
                      <a:pt x="86" y="28"/>
                    </a:lnTo>
                    <a:close/>
                    <a:moveTo>
                      <a:pt x="86" y="8"/>
                    </a:moveTo>
                    <a:cubicBezTo>
                      <a:pt x="84" y="5"/>
                      <a:pt x="84" y="5"/>
                      <a:pt x="84" y="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8"/>
                      <a:pt x="86" y="8"/>
                      <a:pt x="86" y="8"/>
                    </a:cubicBezTo>
                    <a:close/>
                    <a:moveTo>
                      <a:pt x="54" y="65"/>
                    </a:moveTo>
                    <a:cubicBezTo>
                      <a:pt x="81" y="65"/>
                      <a:pt x="81" y="65"/>
                      <a:pt x="81" y="65"/>
                    </a:cubicBezTo>
                    <a:cubicBezTo>
                      <a:pt x="83" y="65"/>
                      <a:pt x="84" y="66"/>
                      <a:pt x="84" y="68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4" y="80"/>
                      <a:pt x="84" y="81"/>
                      <a:pt x="84" y="81"/>
                    </a:cubicBezTo>
                    <a:cubicBezTo>
                      <a:pt x="85" y="82"/>
                      <a:pt x="85" y="82"/>
                      <a:pt x="86" y="82"/>
                    </a:cubicBezTo>
                    <a:cubicBezTo>
                      <a:pt x="86" y="82"/>
                      <a:pt x="86" y="82"/>
                      <a:pt x="86" y="82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4" y="87"/>
                      <a:pt x="82" y="86"/>
                      <a:pt x="81" y="85"/>
                    </a:cubicBezTo>
                    <a:cubicBezTo>
                      <a:pt x="80" y="83"/>
                      <a:pt x="79" y="82"/>
                      <a:pt x="79" y="80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65"/>
                      <a:pt x="54" y="65"/>
                      <a:pt x="54" y="65"/>
                    </a:cubicBezTo>
                    <a:close/>
                    <a:moveTo>
                      <a:pt x="86" y="16"/>
                    </a:moveTo>
                    <a:cubicBezTo>
                      <a:pt x="82" y="8"/>
                      <a:pt x="82" y="8"/>
                      <a:pt x="82" y="8"/>
                    </a:cubicBezTo>
                    <a:cubicBezTo>
                      <a:pt x="82" y="7"/>
                      <a:pt x="81" y="6"/>
                      <a:pt x="80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16"/>
                      <a:pt x="86" y="16"/>
                      <a:pt x="86" y="16"/>
                    </a:cubicBezTo>
                    <a:close/>
                    <a:moveTo>
                      <a:pt x="86" y="46"/>
                    </a:moveTo>
                    <a:cubicBezTo>
                      <a:pt x="86" y="51"/>
                      <a:pt x="86" y="51"/>
                      <a:pt x="86" y="51"/>
                    </a:cubicBezTo>
                    <a:cubicBezTo>
                      <a:pt x="78" y="51"/>
                      <a:pt x="78" y="51"/>
                      <a:pt x="78" y="51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5" y="62"/>
                      <a:pt x="74" y="61"/>
                      <a:pt x="74" y="5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47"/>
                      <a:pt x="75" y="46"/>
                      <a:pt x="76" y="46"/>
                    </a:cubicBezTo>
                    <a:lnTo>
                      <a:pt x="86" y="46"/>
                    </a:lnTo>
                    <a:close/>
                    <a:moveTo>
                      <a:pt x="54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5"/>
                      <a:pt x="54" y="5"/>
                      <a:pt x="54" y="5"/>
                    </a:cubicBezTo>
                    <a:close/>
                    <a:moveTo>
                      <a:pt x="22" y="82"/>
                    </a:moveTo>
                    <a:cubicBezTo>
                      <a:pt x="22" y="82"/>
                      <a:pt x="22" y="82"/>
                      <a:pt x="22" y="82"/>
                    </a:cubicBezTo>
                    <a:cubicBezTo>
                      <a:pt x="23" y="82"/>
                      <a:pt x="24" y="82"/>
                      <a:pt x="24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81"/>
                      <a:pt x="25" y="80"/>
                      <a:pt x="25" y="80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25" y="66"/>
                      <a:pt x="26" y="65"/>
                      <a:pt x="27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82"/>
                      <a:pt x="29" y="83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6" y="86"/>
                      <a:pt x="24" y="87"/>
                      <a:pt x="22" y="87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22" y="82"/>
                      <a:pt x="22" y="82"/>
                      <a:pt x="22" y="82"/>
                    </a:cubicBezTo>
                    <a:close/>
                    <a:moveTo>
                      <a:pt x="54" y="6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7"/>
                      <a:pt x="26" y="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6"/>
                      <a:pt x="54" y="6"/>
                      <a:pt x="54" y="6"/>
                    </a:cubicBezTo>
                    <a:close/>
                    <a:moveTo>
                      <a:pt x="22" y="62"/>
                    </a:moveTo>
                    <a:cubicBezTo>
                      <a:pt x="22" y="57"/>
                      <a:pt x="22" y="57"/>
                      <a:pt x="22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5" y="47"/>
                      <a:pt x="35" y="4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5" y="61"/>
                      <a:pt x="34" y="62"/>
                      <a:pt x="32" y="62"/>
                    </a:cubicBezTo>
                    <a:lnTo>
                      <a:pt x="22" y="62"/>
                    </a:lnTo>
                    <a:close/>
                    <a:moveTo>
                      <a:pt x="22" y="8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0"/>
                      <a:pt x="5" y="81"/>
                      <a:pt x="5" y="81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6" y="82"/>
                      <a:pt x="7" y="82"/>
                      <a:pt x="7" y="82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5" y="87"/>
                      <a:pt x="4" y="86"/>
                      <a:pt x="2" y="85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1" y="83"/>
                      <a:pt x="0" y="82"/>
                      <a:pt x="0" y="8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1" y="3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1"/>
                      <a:pt x="21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lose/>
                    <a:moveTo>
                      <a:pt x="22" y="16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7"/>
                      <a:pt x="18" y="28"/>
                      <a:pt x="20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22" y="46"/>
                    </a:moveTo>
                    <a:cubicBezTo>
                      <a:pt x="12" y="46"/>
                      <a:pt x="12" y="46"/>
                      <a:pt x="12" y="46"/>
                    </a:cubicBezTo>
                    <a:cubicBezTo>
                      <a:pt x="10" y="46"/>
                      <a:pt x="9" y="47"/>
                      <a:pt x="9" y="4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1"/>
                      <a:pt x="10" y="62"/>
                      <a:pt x="12" y="62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22" y="51"/>
                      <a:pt x="22" y="51"/>
                      <a:pt x="22" y="51"/>
                    </a:cubicBezTo>
                    <a:lnTo>
                      <a:pt x="22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8" name="Freeform 255"/>
              <p:cNvSpPr>
                <a:spLocks noEditPoints="1"/>
              </p:cNvSpPr>
              <p:nvPr/>
            </p:nvSpPr>
            <p:spPr bwMode="auto">
              <a:xfrm>
                <a:off x="7896225" y="3714750"/>
                <a:ext cx="201613" cy="187325"/>
              </a:xfrm>
              <a:custGeom>
                <a:avLst/>
                <a:gdLst>
                  <a:gd name="T0" fmla="*/ 46 w 89"/>
                  <a:gd name="T1" fmla="*/ 12 h 83"/>
                  <a:gd name="T2" fmla="*/ 76 w 89"/>
                  <a:gd name="T3" fmla="*/ 13 h 83"/>
                  <a:gd name="T4" fmla="*/ 84 w 89"/>
                  <a:gd name="T5" fmla="*/ 29 h 83"/>
                  <a:gd name="T6" fmla="*/ 74 w 89"/>
                  <a:gd name="T7" fmla="*/ 65 h 83"/>
                  <a:gd name="T8" fmla="*/ 68 w 89"/>
                  <a:gd name="T9" fmla="*/ 73 h 83"/>
                  <a:gd name="T10" fmla="*/ 60 w 89"/>
                  <a:gd name="T11" fmla="*/ 76 h 83"/>
                  <a:gd name="T12" fmla="*/ 46 w 89"/>
                  <a:gd name="T13" fmla="*/ 72 h 83"/>
                  <a:gd name="T14" fmla="*/ 46 w 89"/>
                  <a:gd name="T15" fmla="*/ 77 h 83"/>
                  <a:gd name="T16" fmla="*/ 59 w 89"/>
                  <a:gd name="T17" fmla="*/ 80 h 83"/>
                  <a:gd name="T18" fmla="*/ 78 w 89"/>
                  <a:gd name="T19" fmla="*/ 69 h 83"/>
                  <a:gd name="T20" fmla="*/ 89 w 89"/>
                  <a:gd name="T21" fmla="*/ 34 h 83"/>
                  <a:gd name="T22" fmla="*/ 80 w 89"/>
                  <a:gd name="T23" fmla="*/ 10 h 83"/>
                  <a:gd name="T24" fmla="*/ 51 w 89"/>
                  <a:gd name="T25" fmla="*/ 5 h 83"/>
                  <a:gd name="T26" fmla="*/ 46 w 89"/>
                  <a:gd name="T27" fmla="*/ 6 h 83"/>
                  <a:gd name="T28" fmla="*/ 46 w 89"/>
                  <a:gd name="T29" fmla="*/ 12 h 83"/>
                  <a:gd name="T30" fmla="*/ 24 w 89"/>
                  <a:gd name="T31" fmla="*/ 74 h 83"/>
                  <a:gd name="T32" fmla="*/ 17 w 89"/>
                  <a:gd name="T33" fmla="*/ 65 h 83"/>
                  <a:gd name="T34" fmla="*/ 7 w 89"/>
                  <a:gd name="T35" fmla="*/ 39 h 83"/>
                  <a:gd name="T36" fmla="*/ 7 w 89"/>
                  <a:gd name="T37" fmla="*/ 39 h 83"/>
                  <a:gd name="T38" fmla="*/ 14 w 89"/>
                  <a:gd name="T39" fmla="*/ 13 h 83"/>
                  <a:gd name="T40" fmla="*/ 45 w 89"/>
                  <a:gd name="T41" fmla="*/ 11 h 83"/>
                  <a:gd name="T42" fmla="*/ 46 w 89"/>
                  <a:gd name="T43" fmla="*/ 12 h 83"/>
                  <a:gd name="T44" fmla="*/ 46 w 89"/>
                  <a:gd name="T45" fmla="*/ 6 h 83"/>
                  <a:gd name="T46" fmla="*/ 40 w 89"/>
                  <a:gd name="T47" fmla="*/ 5 h 83"/>
                  <a:gd name="T48" fmla="*/ 5 w 89"/>
                  <a:gd name="T49" fmla="*/ 18 h 83"/>
                  <a:gd name="T50" fmla="*/ 5 w 89"/>
                  <a:gd name="T51" fmla="*/ 52 h 83"/>
                  <a:gd name="T52" fmla="*/ 16 w 89"/>
                  <a:gd name="T53" fmla="*/ 73 h 83"/>
                  <a:gd name="T54" fmla="*/ 23 w 89"/>
                  <a:gd name="T55" fmla="*/ 79 h 83"/>
                  <a:gd name="T56" fmla="*/ 40 w 89"/>
                  <a:gd name="T57" fmla="*/ 78 h 83"/>
                  <a:gd name="T58" fmla="*/ 46 w 89"/>
                  <a:gd name="T59" fmla="*/ 77 h 83"/>
                  <a:gd name="T60" fmla="*/ 46 w 89"/>
                  <a:gd name="T61" fmla="*/ 72 h 83"/>
                  <a:gd name="T62" fmla="*/ 39 w 89"/>
                  <a:gd name="T63" fmla="*/ 73 h 83"/>
                  <a:gd name="T64" fmla="*/ 24 w 89"/>
                  <a:gd name="T6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9" h="83">
                    <a:moveTo>
                      <a:pt x="46" y="12"/>
                    </a:moveTo>
                    <a:cubicBezTo>
                      <a:pt x="51" y="12"/>
                      <a:pt x="64" y="1"/>
                      <a:pt x="76" y="13"/>
                    </a:cubicBezTo>
                    <a:cubicBezTo>
                      <a:pt x="81" y="18"/>
                      <a:pt x="83" y="23"/>
                      <a:pt x="84" y="29"/>
                    </a:cubicBezTo>
                    <a:cubicBezTo>
                      <a:pt x="86" y="42"/>
                      <a:pt x="81" y="54"/>
                      <a:pt x="74" y="65"/>
                    </a:cubicBezTo>
                    <a:cubicBezTo>
                      <a:pt x="73" y="68"/>
                      <a:pt x="70" y="71"/>
                      <a:pt x="68" y="73"/>
                    </a:cubicBezTo>
                    <a:cubicBezTo>
                      <a:pt x="66" y="75"/>
                      <a:pt x="63" y="76"/>
                      <a:pt x="60" y="76"/>
                    </a:cubicBezTo>
                    <a:cubicBezTo>
                      <a:pt x="54" y="75"/>
                      <a:pt x="51" y="72"/>
                      <a:pt x="46" y="72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51" y="77"/>
                      <a:pt x="53" y="79"/>
                      <a:pt x="59" y="80"/>
                    </a:cubicBezTo>
                    <a:cubicBezTo>
                      <a:pt x="67" y="82"/>
                      <a:pt x="73" y="75"/>
                      <a:pt x="78" y="69"/>
                    </a:cubicBezTo>
                    <a:cubicBezTo>
                      <a:pt x="85" y="59"/>
                      <a:pt x="89" y="47"/>
                      <a:pt x="89" y="34"/>
                    </a:cubicBezTo>
                    <a:cubicBezTo>
                      <a:pt x="89" y="25"/>
                      <a:pt x="87" y="16"/>
                      <a:pt x="80" y="10"/>
                    </a:cubicBezTo>
                    <a:cubicBezTo>
                      <a:pt x="72" y="2"/>
                      <a:pt x="61" y="1"/>
                      <a:pt x="51" y="5"/>
                    </a:cubicBezTo>
                    <a:cubicBezTo>
                      <a:pt x="48" y="6"/>
                      <a:pt x="47" y="6"/>
                      <a:pt x="46" y="6"/>
                    </a:cubicBezTo>
                    <a:lnTo>
                      <a:pt x="46" y="12"/>
                    </a:lnTo>
                    <a:close/>
                    <a:moveTo>
                      <a:pt x="24" y="74"/>
                    </a:moveTo>
                    <a:cubicBezTo>
                      <a:pt x="21" y="71"/>
                      <a:pt x="19" y="69"/>
                      <a:pt x="17" y="65"/>
                    </a:cubicBezTo>
                    <a:cubicBezTo>
                      <a:pt x="12" y="58"/>
                      <a:pt x="8" y="4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30"/>
                      <a:pt x="7" y="20"/>
                      <a:pt x="14" y="13"/>
                    </a:cubicBezTo>
                    <a:cubicBezTo>
                      <a:pt x="24" y="4"/>
                      <a:pt x="34" y="8"/>
                      <a:pt x="45" y="11"/>
                    </a:cubicBezTo>
                    <a:cubicBezTo>
                      <a:pt x="45" y="12"/>
                      <a:pt x="45" y="12"/>
                      <a:pt x="46" y="12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4" y="6"/>
                      <a:pt x="43" y="6"/>
                      <a:pt x="40" y="5"/>
                    </a:cubicBezTo>
                    <a:cubicBezTo>
                      <a:pt x="26" y="0"/>
                      <a:pt x="12" y="5"/>
                      <a:pt x="5" y="18"/>
                    </a:cubicBezTo>
                    <a:cubicBezTo>
                      <a:pt x="0" y="28"/>
                      <a:pt x="1" y="41"/>
                      <a:pt x="5" y="52"/>
                    </a:cubicBezTo>
                    <a:cubicBezTo>
                      <a:pt x="7" y="59"/>
                      <a:pt x="11" y="67"/>
                      <a:pt x="16" y="73"/>
                    </a:cubicBezTo>
                    <a:cubicBezTo>
                      <a:pt x="18" y="75"/>
                      <a:pt x="20" y="77"/>
                      <a:pt x="23" y="79"/>
                    </a:cubicBezTo>
                    <a:cubicBezTo>
                      <a:pt x="29" y="83"/>
                      <a:pt x="34" y="80"/>
                      <a:pt x="40" y="78"/>
                    </a:cubicBezTo>
                    <a:cubicBezTo>
                      <a:pt x="42" y="77"/>
                      <a:pt x="44" y="77"/>
                      <a:pt x="46" y="77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4" y="72"/>
                      <a:pt x="41" y="72"/>
                      <a:pt x="39" y="73"/>
                    </a:cubicBezTo>
                    <a:cubicBezTo>
                      <a:pt x="33" y="75"/>
                      <a:pt x="29" y="78"/>
                      <a:pt x="2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9" name="Freeform 256"/>
              <p:cNvSpPr>
                <a:spLocks noEditPoints="1"/>
              </p:cNvSpPr>
              <p:nvPr/>
            </p:nvSpPr>
            <p:spPr bwMode="auto">
              <a:xfrm>
                <a:off x="7948613" y="3667125"/>
                <a:ext cx="55563" cy="60325"/>
              </a:xfrm>
              <a:custGeom>
                <a:avLst/>
                <a:gdLst>
                  <a:gd name="T0" fmla="*/ 13 w 25"/>
                  <a:gd name="T1" fmla="*/ 19 h 27"/>
                  <a:gd name="T2" fmla="*/ 14 w 25"/>
                  <a:gd name="T3" fmla="*/ 20 h 27"/>
                  <a:gd name="T4" fmla="*/ 18 w 25"/>
                  <a:gd name="T5" fmla="*/ 22 h 27"/>
                  <a:gd name="T6" fmla="*/ 18 w 25"/>
                  <a:gd name="T7" fmla="*/ 22 h 27"/>
                  <a:gd name="T8" fmla="*/ 18 w 25"/>
                  <a:gd name="T9" fmla="*/ 22 h 27"/>
                  <a:gd name="T10" fmla="*/ 20 w 25"/>
                  <a:gd name="T11" fmla="*/ 23 h 27"/>
                  <a:gd name="T12" fmla="*/ 20 w 25"/>
                  <a:gd name="T13" fmla="*/ 23 h 27"/>
                  <a:gd name="T14" fmla="*/ 19 w 25"/>
                  <a:gd name="T15" fmla="*/ 18 h 27"/>
                  <a:gd name="T16" fmla="*/ 16 w 25"/>
                  <a:gd name="T17" fmla="*/ 13 h 27"/>
                  <a:gd name="T18" fmla="*/ 13 w 25"/>
                  <a:gd name="T19" fmla="*/ 9 h 27"/>
                  <a:gd name="T20" fmla="*/ 13 w 25"/>
                  <a:gd name="T21" fmla="*/ 3 h 27"/>
                  <a:gd name="T22" fmla="*/ 13 w 25"/>
                  <a:gd name="T23" fmla="*/ 4 h 27"/>
                  <a:gd name="T24" fmla="*/ 13 w 25"/>
                  <a:gd name="T25" fmla="*/ 4 h 27"/>
                  <a:gd name="T26" fmla="*/ 20 w 25"/>
                  <a:gd name="T27" fmla="*/ 10 h 27"/>
                  <a:gd name="T28" fmla="*/ 24 w 25"/>
                  <a:gd name="T29" fmla="*/ 17 h 27"/>
                  <a:gd name="T30" fmla="*/ 25 w 25"/>
                  <a:gd name="T31" fmla="*/ 25 h 27"/>
                  <a:gd name="T32" fmla="*/ 25 w 25"/>
                  <a:gd name="T33" fmla="*/ 25 h 27"/>
                  <a:gd name="T34" fmla="*/ 24 w 25"/>
                  <a:gd name="T35" fmla="*/ 26 h 27"/>
                  <a:gd name="T36" fmla="*/ 22 w 25"/>
                  <a:gd name="T37" fmla="*/ 27 h 27"/>
                  <a:gd name="T38" fmla="*/ 22 w 25"/>
                  <a:gd name="T39" fmla="*/ 27 h 27"/>
                  <a:gd name="T40" fmla="*/ 19 w 25"/>
                  <a:gd name="T41" fmla="*/ 27 h 27"/>
                  <a:gd name="T42" fmla="*/ 16 w 25"/>
                  <a:gd name="T43" fmla="*/ 27 h 27"/>
                  <a:gd name="T44" fmla="*/ 16 w 25"/>
                  <a:gd name="T45" fmla="*/ 27 h 27"/>
                  <a:gd name="T46" fmla="*/ 13 w 25"/>
                  <a:gd name="T47" fmla="*/ 25 h 27"/>
                  <a:gd name="T48" fmla="*/ 13 w 25"/>
                  <a:gd name="T49" fmla="*/ 19 h 27"/>
                  <a:gd name="T50" fmla="*/ 11 w 25"/>
                  <a:gd name="T51" fmla="*/ 18 h 27"/>
                  <a:gd name="T52" fmla="*/ 13 w 25"/>
                  <a:gd name="T53" fmla="*/ 19 h 27"/>
                  <a:gd name="T54" fmla="*/ 13 w 25"/>
                  <a:gd name="T55" fmla="*/ 25 h 27"/>
                  <a:gd name="T56" fmla="*/ 11 w 25"/>
                  <a:gd name="T57" fmla="*/ 24 h 27"/>
                  <a:gd name="T58" fmla="*/ 7 w 25"/>
                  <a:gd name="T59" fmla="*/ 21 h 27"/>
                  <a:gd name="T60" fmla="*/ 7 w 25"/>
                  <a:gd name="T61" fmla="*/ 21 h 27"/>
                  <a:gd name="T62" fmla="*/ 3 w 25"/>
                  <a:gd name="T63" fmla="*/ 15 h 27"/>
                  <a:gd name="T64" fmla="*/ 1 w 25"/>
                  <a:gd name="T65" fmla="*/ 9 h 27"/>
                  <a:gd name="T66" fmla="*/ 1 w 25"/>
                  <a:gd name="T67" fmla="*/ 9 h 27"/>
                  <a:gd name="T68" fmla="*/ 1 w 25"/>
                  <a:gd name="T69" fmla="*/ 5 h 27"/>
                  <a:gd name="T70" fmla="*/ 1 w 25"/>
                  <a:gd name="T71" fmla="*/ 3 h 27"/>
                  <a:gd name="T72" fmla="*/ 3 w 25"/>
                  <a:gd name="T73" fmla="*/ 0 h 27"/>
                  <a:gd name="T74" fmla="*/ 4 w 25"/>
                  <a:gd name="T75" fmla="*/ 0 h 27"/>
                  <a:gd name="T76" fmla="*/ 4 w 25"/>
                  <a:gd name="T77" fmla="*/ 0 h 27"/>
                  <a:gd name="T78" fmla="*/ 4 w 25"/>
                  <a:gd name="T79" fmla="*/ 0 h 27"/>
                  <a:gd name="T80" fmla="*/ 4 w 25"/>
                  <a:gd name="T81" fmla="*/ 0 h 27"/>
                  <a:gd name="T82" fmla="*/ 4 w 25"/>
                  <a:gd name="T83" fmla="*/ 0 h 27"/>
                  <a:gd name="T84" fmla="*/ 5 w 25"/>
                  <a:gd name="T85" fmla="*/ 0 h 27"/>
                  <a:gd name="T86" fmla="*/ 13 w 25"/>
                  <a:gd name="T87" fmla="*/ 3 h 27"/>
                  <a:gd name="T88" fmla="*/ 13 w 25"/>
                  <a:gd name="T89" fmla="*/ 9 h 27"/>
                  <a:gd name="T90" fmla="*/ 11 w 25"/>
                  <a:gd name="T91" fmla="*/ 8 h 27"/>
                  <a:gd name="T92" fmla="*/ 11 w 25"/>
                  <a:gd name="T93" fmla="*/ 8 h 27"/>
                  <a:gd name="T94" fmla="*/ 11 w 25"/>
                  <a:gd name="T95" fmla="*/ 8 h 27"/>
                  <a:gd name="T96" fmla="*/ 5 w 25"/>
                  <a:gd name="T97" fmla="*/ 5 h 27"/>
                  <a:gd name="T98" fmla="*/ 6 w 25"/>
                  <a:gd name="T99" fmla="*/ 8 h 27"/>
                  <a:gd name="T100" fmla="*/ 6 w 25"/>
                  <a:gd name="T101" fmla="*/ 8 h 27"/>
                  <a:gd name="T102" fmla="*/ 7 w 25"/>
                  <a:gd name="T103" fmla="*/ 13 h 27"/>
                  <a:gd name="T104" fmla="*/ 11 w 25"/>
                  <a:gd name="T105" fmla="*/ 18 h 27"/>
                  <a:gd name="T106" fmla="*/ 11 w 25"/>
                  <a:gd name="T10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" h="27">
                    <a:moveTo>
                      <a:pt x="13" y="19"/>
                    </a:moveTo>
                    <a:cubicBezTo>
                      <a:pt x="13" y="20"/>
                      <a:pt x="14" y="20"/>
                      <a:pt x="14" y="20"/>
                    </a:cubicBezTo>
                    <a:cubicBezTo>
                      <a:pt x="15" y="21"/>
                      <a:pt x="16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9" y="22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1"/>
                      <a:pt x="20" y="20"/>
                      <a:pt x="19" y="18"/>
                    </a:cubicBezTo>
                    <a:cubicBezTo>
                      <a:pt x="19" y="16"/>
                      <a:pt x="18" y="14"/>
                      <a:pt x="16" y="13"/>
                    </a:cubicBezTo>
                    <a:cubicBezTo>
                      <a:pt x="15" y="11"/>
                      <a:pt x="14" y="10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6" y="5"/>
                      <a:pt x="18" y="7"/>
                      <a:pt x="20" y="10"/>
                    </a:cubicBezTo>
                    <a:cubicBezTo>
                      <a:pt x="22" y="12"/>
                      <a:pt x="23" y="14"/>
                      <a:pt x="24" y="17"/>
                    </a:cubicBezTo>
                    <a:cubicBezTo>
                      <a:pt x="25" y="19"/>
                      <a:pt x="25" y="22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4" y="26"/>
                    </a:cubicBezTo>
                    <a:cubicBezTo>
                      <a:pt x="24" y="27"/>
                      <a:pt x="23" y="27"/>
                      <a:pt x="22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1" y="27"/>
                      <a:pt x="20" y="27"/>
                      <a:pt x="19" y="27"/>
                    </a:cubicBezTo>
                    <a:cubicBezTo>
                      <a:pt x="18" y="27"/>
                      <a:pt x="17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6"/>
                      <a:pt x="14" y="26"/>
                      <a:pt x="13" y="25"/>
                    </a:cubicBezTo>
                    <a:lnTo>
                      <a:pt x="13" y="19"/>
                    </a:lnTo>
                    <a:close/>
                    <a:moveTo>
                      <a:pt x="11" y="18"/>
                    </a:moveTo>
                    <a:cubicBezTo>
                      <a:pt x="11" y="18"/>
                      <a:pt x="12" y="19"/>
                      <a:pt x="13" y="19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5"/>
                      <a:pt x="12" y="25"/>
                      <a:pt x="11" y="24"/>
                    </a:cubicBezTo>
                    <a:cubicBezTo>
                      <a:pt x="10" y="23"/>
                      <a:pt x="8" y="22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6" y="19"/>
                      <a:pt x="4" y="17"/>
                      <a:pt x="3" y="15"/>
                    </a:cubicBezTo>
                    <a:cubicBezTo>
                      <a:pt x="2" y="13"/>
                      <a:pt x="1" y="11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7"/>
                      <a:pt x="1" y="5"/>
                    </a:cubicBezTo>
                    <a:cubicBezTo>
                      <a:pt x="0" y="5"/>
                      <a:pt x="1" y="4"/>
                      <a:pt x="1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8" y="1"/>
                      <a:pt x="10" y="2"/>
                      <a:pt x="13" y="3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2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7"/>
                      <a:pt x="7" y="6"/>
                      <a:pt x="5" y="5"/>
                    </a:cubicBezTo>
                    <a:cubicBezTo>
                      <a:pt x="5" y="6"/>
                      <a:pt x="5" y="7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0"/>
                      <a:pt x="7" y="11"/>
                      <a:pt x="7" y="13"/>
                    </a:cubicBezTo>
                    <a:cubicBezTo>
                      <a:pt x="8" y="15"/>
                      <a:pt x="9" y="16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0" name="Freeform 257"/>
              <p:cNvSpPr>
                <a:spLocks noEditPoints="1"/>
              </p:cNvSpPr>
              <p:nvPr/>
            </p:nvSpPr>
            <p:spPr bwMode="auto">
              <a:xfrm>
                <a:off x="7000875" y="1336675"/>
                <a:ext cx="261938" cy="261938"/>
              </a:xfrm>
              <a:custGeom>
                <a:avLst/>
                <a:gdLst>
                  <a:gd name="T0" fmla="*/ 58 w 116"/>
                  <a:gd name="T1" fmla="*/ 111 h 116"/>
                  <a:gd name="T2" fmla="*/ 95 w 116"/>
                  <a:gd name="T3" fmla="*/ 95 h 116"/>
                  <a:gd name="T4" fmla="*/ 111 w 116"/>
                  <a:gd name="T5" fmla="*/ 58 h 116"/>
                  <a:gd name="T6" fmla="*/ 95 w 116"/>
                  <a:gd name="T7" fmla="*/ 20 h 116"/>
                  <a:gd name="T8" fmla="*/ 58 w 116"/>
                  <a:gd name="T9" fmla="*/ 5 h 116"/>
                  <a:gd name="T10" fmla="*/ 58 w 116"/>
                  <a:gd name="T11" fmla="*/ 5 h 116"/>
                  <a:gd name="T12" fmla="*/ 58 w 116"/>
                  <a:gd name="T13" fmla="*/ 0 h 116"/>
                  <a:gd name="T14" fmla="*/ 58 w 116"/>
                  <a:gd name="T15" fmla="*/ 0 h 116"/>
                  <a:gd name="T16" fmla="*/ 99 w 116"/>
                  <a:gd name="T17" fmla="*/ 17 h 116"/>
                  <a:gd name="T18" fmla="*/ 116 w 116"/>
                  <a:gd name="T19" fmla="*/ 58 h 116"/>
                  <a:gd name="T20" fmla="*/ 99 w 116"/>
                  <a:gd name="T21" fmla="*/ 99 h 116"/>
                  <a:gd name="T22" fmla="*/ 58 w 116"/>
                  <a:gd name="T23" fmla="*/ 116 h 116"/>
                  <a:gd name="T24" fmla="*/ 58 w 116"/>
                  <a:gd name="T25" fmla="*/ 116 h 116"/>
                  <a:gd name="T26" fmla="*/ 58 w 116"/>
                  <a:gd name="T27" fmla="*/ 111 h 116"/>
                  <a:gd name="T28" fmla="*/ 58 w 116"/>
                  <a:gd name="T29" fmla="*/ 111 h 116"/>
                  <a:gd name="T30" fmla="*/ 58 w 116"/>
                  <a:gd name="T31" fmla="*/ 76 h 116"/>
                  <a:gd name="T32" fmla="*/ 70 w 116"/>
                  <a:gd name="T33" fmla="*/ 71 h 116"/>
                  <a:gd name="T34" fmla="*/ 71 w 116"/>
                  <a:gd name="T35" fmla="*/ 70 h 116"/>
                  <a:gd name="T36" fmla="*/ 88 w 116"/>
                  <a:gd name="T37" fmla="*/ 31 h 116"/>
                  <a:gd name="T38" fmla="*/ 88 w 116"/>
                  <a:gd name="T39" fmla="*/ 31 h 116"/>
                  <a:gd name="T40" fmla="*/ 88 w 116"/>
                  <a:gd name="T41" fmla="*/ 31 h 116"/>
                  <a:gd name="T42" fmla="*/ 88 w 116"/>
                  <a:gd name="T43" fmla="*/ 29 h 116"/>
                  <a:gd name="T44" fmla="*/ 85 w 116"/>
                  <a:gd name="T45" fmla="*/ 27 h 116"/>
                  <a:gd name="T46" fmla="*/ 58 w 116"/>
                  <a:gd name="T47" fmla="*/ 39 h 116"/>
                  <a:gd name="T48" fmla="*/ 58 w 116"/>
                  <a:gd name="T49" fmla="*/ 45 h 116"/>
                  <a:gd name="T50" fmla="*/ 81 w 116"/>
                  <a:gd name="T51" fmla="*/ 34 h 116"/>
                  <a:gd name="T52" fmla="*/ 67 w 116"/>
                  <a:gd name="T53" fmla="*/ 67 h 116"/>
                  <a:gd name="T54" fmla="*/ 58 w 116"/>
                  <a:gd name="T55" fmla="*/ 71 h 116"/>
                  <a:gd name="T56" fmla="*/ 58 w 116"/>
                  <a:gd name="T57" fmla="*/ 76 h 116"/>
                  <a:gd name="T58" fmla="*/ 58 w 116"/>
                  <a:gd name="T59" fmla="*/ 5 h 116"/>
                  <a:gd name="T60" fmla="*/ 20 w 116"/>
                  <a:gd name="T61" fmla="*/ 20 h 116"/>
                  <a:gd name="T62" fmla="*/ 5 w 116"/>
                  <a:gd name="T63" fmla="*/ 58 h 116"/>
                  <a:gd name="T64" fmla="*/ 20 w 116"/>
                  <a:gd name="T65" fmla="*/ 95 h 116"/>
                  <a:gd name="T66" fmla="*/ 58 w 116"/>
                  <a:gd name="T67" fmla="*/ 111 h 116"/>
                  <a:gd name="T68" fmla="*/ 58 w 116"/>
                  <a:gd name="T69" fmla="*/ 116 h 116"/>
                  <a:gd name="T70" fmla="*/ 17 w 116"/>
                  <a:gd name="T71" fmla="*/ 99 h 116"/>
                  <a:gd name="T72" fmla="*/ 0 w 116"/>
                  <a:gd name="T73" fmla="*/ 58 h 116"/>
                  <a:gd name="T74" fmla="*/ 17 w 116"/>
                  <a:gd name="T75" fmla="*/ 17 h 116"/>
                  <a:gd name="T76" fmla="*/ 58 w 116"/>
                  <a:gd name="T77" fmla="*/ 0 h 116"/>
                  <a:gd name="T78" fmla="*/ 58 w 116"/>
                  <a:gd name="T79" fmla="*/ 5 h 116"/>
                  <a:gd name="T80" fmla="*/ 58 w 116"/>
                  <a:gd name="T81" fmla="*/ 39 h 116"/>
                  <a:gd name="T82" fmla="*/ 46 w 116"/>
                  <a:gd name="T83" fmla="*/ 45 h 116"/>
                  <a:gd name="T84" fmla="*/ 45 w 116"/>
                  <a:gd name="T85" fmla="*/ 46 h 116"/>
                  <a:gd name="T86" fmla="*/ 27 w 116"/>
                  <a:gd name="T87" fmla="*/ 85 h 116"/>
                  <a:gd name="T88" fmla="*/ 27 w 116"/>
                  <a:gd name="T89" fmla="*/ 85 h 116"/>
                  <a:gd name="T90" fmla="*/ 27 w 116"/>
                  <a:gd name="T91" fmla="*/ 85 h 116"/>
                  <a:gd name="T92" fmla="*/ 27 w 116"/>
                  <a:gd name="T93" fmla="*/ 87 h 116"/>
                  <a:gd name="T94" fmla="*/ 31 w 116"/>
                  <a:gd name="T95" fmla="*/ 88 h 116"/>
                  <a:gd name="T96" fmla="*/ 58 w 116"/>
                  <a:gd name="T97" fmla="*/ 76 h 116"/>
                  <a:gd name="T98" fmla="*/ 58 w 116"/>
                  <a:gd name="T99" fmla="*/ 71 h 116"/>
                  <a:gd name="T100" fmla="*/ 34 w 116"/>
                  <a:gd name="T101" fmla="*/ 81 h 116"/>
                  <a:gd name="T102" fmla="*/ 49 w 116"/>
                  <a:gd name="T103" fmla="*/ 49 h 116"/>
                  <a:gd name="T104" fmla="*/ 58 w 116"/>
                  <a:gd name="T105" fmla="*/ 45 h 116"/>
                  <a:gd name="T106" fmla="*/ 58 w 116"/>
                  <a:gd name="T107" fmla="*/ 3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6">
                    <a:moveTo>
                      <a:pt x="58" y="111"/>
                    </a:moveTo>
                    <a:cubicBezTo>
                      <a:pt x="72" y="111"/>
                      <a:pt x="86" y="105"/>
                      <a:pt x="95" y="95"/>
                    </a:cubicBezTo>
                    <a:cubicBezTo>
                      <a:pt x="105" y="86"/>
                      <a:pt x="111" y="72"/>
                      <a:pt x="111" y="58"/>
                    </a:cubicBezTo>
                    <a:cubicBezTo>
                      <a:pt x="111" y="43"/>
                      <a:pt x="105" y="30"/>
                      <a:pt x="95" y="20"/>
                    </a:cubicBezTo>
                    <a:cubicBezTo>
                      <a:pt x="86" y="11"/>
                      <a:pt x="72" y="5"/>
                      <a:pt x="58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4" y="0"/>
                      <a:pt x="88" y="7"/>
                      <a:pt x="99" y="17"/>
                    </a:cubicBezTo>
                    <a:cubicBezTo>
                      <a:pt x="109" y="27"/>
                      <a:pt x="116" y="42"/>
                      <a:pt x="116" y="58"/>
                    </a:cubicBezTo>
                    <a:cubicBezTo>
                      <a:pt x="116" y="74"/>
                      <a:pt x="109" y="88"/>
                      <a:pt x="99" y="99"/>
                    </a:cubicBezTo>
                    <a:cubicBezTo>
                      <a:pt x="88" y="109"/>
                      <a:pt x="74" y="116"/>
                      <a:pt x="58" y="116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8" y="111"/>
                      <a:pt x="58" y="111"/>
                      <a:pt x="58" y="111"/>
                    </a:cubicBezTo>
                    <a:close/>
                    <a:moveTo>
                      <a:pt x="58" y="76"/>
                    </a:moveTo>
                    <a:cubicBezTo>
                      <a:pt x="70" y="71"/>
                      <a:pt x="70" y="71"/>
                      <a:pt x="70" y="71"/>
                    </a:cubicBezTo>
                    <a:cubicBezTo>
                      <a:pt x="70" y="71"/>
                      <a:pt x="71" y="70"/>
                      <a:pt x="71" y="70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9" y="30"/>
                      <a:pt x="89" y="29"/>
                      <a:pt x="88" y="29"/>
                    </a:cubicBezTo>
                    <a:cubicBezTo>
                      <a:pt x="88" y="27"/>
                      <a:pt x="86" y="27"/>
                      <a:pt x="85" y="27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58" y="71"/>
                      <a:pt x="58" y="71"/>
                      <a:pt x="58" y="71"/>
                    </a:cubicBezTo>
                    <a:lnTo>
                      <a:pt x="58" y="76"/>
                    </a:lnTo>
                    <a:close/>
                    <a:moveTo>
                      <a:pt x="58" y="5"/>
                    </a:moveTo>
                    <a:cubicBezTo>
                      <a:pt x="43" y="5"/>
                      <a:pt x="30" y="11"/>
                      <a:pt x="20" y="20"/>
                    </a:cubicBezTo>
                    <a:cubicBezTo>
                      <a:pt x="11" y="30"/>
                      <a:pt x="5" y="43"/>
                      <a:pt x="5" y="58"/>
                    </a:cubicBezTo>
                    <a:cubicBezTo>
                      <a:pt x="5" y="72"/>
                      <a:pt x="11" y="86"/>
                      <a:pt x="20" y="95"/>
                    </a:cubicBezTo>
                    <a:cubicBezTo>
                      <a:pt x="30" y="105"/>
                      <a:pt x="43" y="111"/>
                      <a:pt x="58" y="111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42" y="116"/>
                      <a:pt x="27" y="109"/>
                      <a:pt x="17" y="99"/>
                    </a:cubicBezTo>
                    <a:cubicBezTo>
                      <a:pt x="7" y="88"/>
                      <a:pt x="0" y="74"/>
                      <a:pt x="0" y="58"/>
                    </a:cubicBezTo>
                    <a:cubicBezTo>
                      <a:pt x="0" y="42"/>
                      <a:pt x="7" y="27"/>
                      <a:pt x="17" y="17"/>
                    </a:cubicBezTo>
                    <a:cubicBezTo>
                      <a:pt x="27" y="7"/>
                      <a:pt x="42" y="0"/>
                      <a:pt x="58" y="0"/>
                    </a:cubicBezTo>
                    <a:cubicBezTo>
                      <a:pt x="58" y="5"/>
                      <a:pt x="58" y="5"/>
                      <a:pt x="58" y="5"/>
                    </a:cubicBezTo>
                    <a:close/>
                    <a:moveTo>
                      <a:pt x="58" y="39"/>
                    </a:move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45"/>
                      <a:pt x="45" y="45"/>
                      <a:pt x="45" y="46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6"/>
                      <a:pt x="27" y="86"/>
                      <a:pt x="27" y="87"/>
                    </a:cubicBezTo>
                    <a:cubicBezTo>
                      <a:pt x="28" y="88"/>
                      <a:pt x="29" y="89"/>
                      <a:pt x="31" y="8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58" y="45"/>
                      <a:pt x="58" y="45"/>
                      <a:pt x="58" y="45"/>
                    </a:cubicBezTo>
                    <a:lnTo>
                      <a:pt x="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1" name="Freeform 258"/>
              <p:cNvSpPr>
                <a:spLocks noEditPoints="1"/>
              </p:cNvSpPr>
              <p:nvPr/>
            </p:nvSpPr>
            <p:spPr bwMode="auto">
              <a:xfrm>
                <a:off x="7112000" y="144462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5 w 18"/>
                  <a:gd name="T5" fmla="*/ 3 h 18"/>
                  <a:gd name="T6" fmla="*/ 18 w 18"/>
                  <a:gd name="T7" fmla="*/ 9 h 18"/>
                  <a:gd name="T8" fmla="*/ 15 w 18"/>
                  <a:gd name="T9" fmla="*/ 15 h 18"/>
                  <a:gd name="T10" fmla="*/ 15 w 18"/>
                  <a:gd name="T11" fmla="*/ 16 h 18"/>
                  <a:gd name="T12" fmla="*/ 9 w 18"/>
                  <a:gd name="T13" fmla="*/ 18 h 18"/>
                  <a:gd name="T14" fmla="*/ 9 w 18"/>
                  <a:gd name="T15" fmla="*/ 18 h 18"/>
                  <a:gd name="T16" fmla="*/ 9 w 18"/>
                  <a:gd name="T17" fmla="*/ 13 h 18"/>
                  <a:gd name="T18" fmla="*/ 9 w 18"/>
                  <a:gd name="T19" fmla="*/ 13 h 18"/>
                  <a:gd name="T20" fmla="*/ 12 w 18"/>
                  <a:gd name="T21" fmla="*/ 12 h 18"/>
                  <a:gd name="T22" fmla="*/ 12 w 18"/>
                  <a:gd name="T23" fmla="*/ 12 h 18"/>
                  <a:gd name="T24" fmla="*/ 13 w 18"/>
                  <a:gd name="T25" fmla="*/ 9 h 18"/>
                  <a:gd name="T26" fmla="*/ 12 w 18"/>
                  <a:gd name="T27" fmla="*/ 7 h 18"/>
                  <a:gd name="T28" fmla="*/ 12 w 18"/>
                  <a:gd name="T29" fmla="*/ 6 h 18"/>
                  <a:gd name="T30" fmla="*/ 9 w 18"/>
                  <a:gd name="T31" fmla="*/ 5 h 18"/>
                  <a:gd name="T32" fmla="*/ 9 w 18"/>
                  <a:gd name="T33" fmla="*/ 5 h 18"/>
                  <a:gd name="T34" fmla="*/ 9 w 18"/>
                  <a:gd name="T35" fmla="*/ 0 h 18"/>
                  <a:gd name="T36" fmla="*/ 9 w 18"/>
                  <a:gd name="T37" fmla="*/ 18 h 18"/>
                  <a:gd name="T38" fmla="*/ 3 w 18"/>
                  <a:gd name="T39" fmla="*/ 15 h 18"/>
                  <a:gd name="T40" fmla="*/ 3 w 18"/>
                  <a:gd name="T41" fmla="*/ 15 h 18"/>
                  <a:gd name="T42" fmla="*/ 3 w 18"/>
                  <a:gd name="T43" fmla="*/ 15 h 18"/>
                  <a:gd name="T44" fmla="*/ 0 w 18"/>
                  <a:gd name="T45" fmla="*/ 9 h 18"/>
                  <a:gd name="T46" fmla="*/ 3 w 18"/>
                  <a:gd name="T47" fmla="*/ 3 h 18"/>
                  <a:gd name="T48" fmla="*/ 9 w 18"/>
                  <a:gd name="T49" fmla="*/ 0 h 18"/>
                  <a:gd name="T50" fmla="*/ 9 w 18"/>
                  <a:gd name="T51" fmla="*/ 5 h 18"/>
                  <a:gd name="T52" fmla="*/ 6 w 18"/>
                  <a:gd name="T53" fmla="*/ 6 h 18"/>
                  <a:gd name="T54" fmla="*/ 5 w 18"/>
                  <a:gd name="T55" fmla="*/ 9 h 18"/>
                  <a:gd name="T56" fmla="*/ 6 w 18"/>
                  <a:gd name="T57" fmla="*/ 12 h 18"/>
                  <a:gd name="T58" fmla="*/ 6 w 18"/>
                  <a:gd name="T59" fmla="*/ 12 h 18"/>
                  <a:gd name="T60" fmla="*/ 9 w 18"/>
                  <a:gd name="T61" fmla="*/ 13 h 18"/>
                  <a:gd name="T62" fmla="*/ 9 w 18"/>
                  <a:gd name="T6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1" y="0"/>
                      <a:pt x="13" y="1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3" y="17"/>
                      <a:pt x="11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3" y="10"/>
                      <a:pt x="13" y="9"/>
                    </a:cubicBezTo>
                    <a:cubicBezTo>
                      <a:pt x="13" y="8"/>
                      <a:pt x="12" y="7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0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  <a:moveTo>
                      <a:pt x="9" y="18"/>
                    </a:moveTo>
                    <a:cubicBezTo>
                      <a:pt x="6" y="18"/>
                      <a:pt x="4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4" y="1"/>
                      <a:pt x="6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2" name="Freeform 259"/>
              <p:cNvSpPr>
                <a:spLocks noEditPoints="1"/>
              </p:cNvSpPr>
              <p:nvPr/>
            </p:nvSpPr>
            <p:spPr bwMode="auto">
              <a:xfrm>
                <a:off x="8054975" y="3370263"/>
                <a:ext cx="177800" cy="282575"/>
              </a:xfrm>
              <a:custGeom>
                <a:avLst/>
                <a:gdLst>
                  <a:gd name="T0" fmla="*/ 74 w 79"/>
                  <a:gd name="T1" fmla="*/ 72 h 125"/>
                  <a:gd name="T2" fmla="*/ 74 w 79"/>
                  <a:gd name="T3" fmla="*/ 5 h 125"/>
                  <a:gd name="T4" fmla="*/ 42 w 79"/>
                  <a:gd name="T5" fmla="*/ 5 h 125"/>
                  <a:gd name="T6" fmla="*/ 40 w 79"/>
                  <a:gd name="T7" fmla="*/ 10 h 125"/>
                  <a:gd name="T8" fmla="*/ 40 w 79"/>
                  <a:gd name="T9" fmla="*/ 0 h 125"/>
                  <a:gd name="T10" fmla="*/ 40 w 79"/>
                  <a:gd name="T11" fmla="*/ 0 h 125"/>
                  <a:gd name="T12" fmla="*/ 77 w 79"/>
                  <a:gd name="T13" fmla="*/ 0 h 125"/>
                  <a:gd name="T14" fmla="*/ 79 w 79"/>
                  <a:gd name="T15" fmla="*/ 3 h 125"/>
                  <a:gd name="T16" fmla="*/ 79 w 79"/>
                  <a:gd name="T17" fmla="*/ 72 h 125"/>
                  <a:gd name="T18" fmla="*/ 79 w 79"/>
                  <a:gd name="T19" fmla="*/ 72 h 125"/>
                  <a:gd name="T20" fmla="*/ 79 w 79"/>
                  <a:gd name="T21" fmla="*/ 73 h 125"/>
                  <a:gd name="T22" fmla="*/ 59 w 79"/>
                  <a:gd name="T23" fmla="*/ 123 h 125"/>
                  <a:gd name="T24" fmla="*/ 59 w 79"/>
                  <a:gd name="T25" fmla="*/ 123 h 125"/>
                  <a:gd name="T26" fmla="*/ 56 w 79"/>
                  <a:gd name="T27" fmla="*/ 124 h 125"/>
                  <a:gd name="T28" fmla="*/ 40 w 79"/>
                  <a:gd name="T29" fmla="*/ 117 h 125"/>
                  <a:gd name="T30" fmla="*/ 40 w 79"/>
                  <a:gd name="T31" fmla="*/ 112 h 125"/>
                  <a:gd name="T32" fmla="*/ 55 w 79"/>
                  <a:gd name="T33" fmla="*/ 119 h 125"/>
                  <a:gd name="T34" fmla="*/ 74 w 79"/>
                  <a:gd name="T35" fmla="*/ 72 h 125"/>
                  <a:gd name="T36" fmla="*/ 40 w 79"/>
                  <a:gd name="T37" fmla="*/ 10 h 125"/>
                  <a:gd name="T38" fmla="*/ 6 w 79"/>
                  <a:gd name="T39" fmla="*/ 97 h 125"/>
                  <a:gd name="T40" fmla="*/ 40 w 79"/>
                  <a:gd name="T41" fmla="*/ 112 h 125"/>
                  <a:gd name="T42" fmla="*/ 40 w 79"/>
                  <a:gd name="T43" fmla="*/ 117 h 125"/>
                  <a:gd name="T44" fmla="*/ 2 w 79"/>
                  <a:gd name="T45" fmla="*/ 100 h 125"/>
                  <a:gd name="T46" fmla="*/ 2 w 79"/>
                  <a:gd name="T47" fmla="*/ 100 h 125"/>
                  <a:gd name="T48" fmla="*/ 1 w 79"/>
                  <a:gd name="T49" fmla="*/ 97 h 125"/>
                  <a:gd name="T50" fmla="*/ 38 w 79"/>
                  <a:gd name="T51" fmla="*/ 2 h 125"/>
                  <a:gd name="T52" fmla="*/ 40 w 79"/>
                  <a:gd name="T53" fmla="*/ 0 h 125"/>
                  <a:gd name="T54" fmla="*/ 40 w 79"/>
                  <a:gd name="T55" fmla="*/ 1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125">
                    <a:moveTo>
                      <a:pt x="74" y="72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9" y="1"/>
                      <a:pt x="79" y="3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3"/>
                      <a:pt x="79" y="7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4"/>
                      <a:pt x="57" y="125"/>
                      <a:pt x="56" y="124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55" y="119"/>
                      <a:pt x="55" y="119"/>
                      <a:pt x="55" y="119"/>
                    </a:cubicBezTo>
                    <a:lnTo>
                      <a:pt x="74" y="72"/>
                    </a:lnTo>
                    <a:close/>
                    <a:moveTo>
                      <a:pt x="40" y="10"/>
                    </a:moveTo>
                    <a:cubicBezTo>
                      <a:pt x="6" y="97"/>
                      <a:pt x="6" y="97"/>
                      <a:pt x="6" y="9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1" y="100"/>
                      <a:pt x="0" y="99"/>
                      <a:pt x="1" y="97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9" y="0"/>
                      <a:pt x="40" y="0"/>
                    </a:cubicBezTo>
                    <a:lnTo>
                      <a:pt x="4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3" name="Freeform 260"/>
              <p:cNvSpPr>
                <a:spLocks noEditPoints="1"/>
              </p:cNvSpPr>
              <p:nvPr/>
            </p:nvSpPr>
            <p:spPr bwMode="auto">
              <a:xfrm>
                <a:off x="8232775" y="3370263"/>
                <a:ext cx="42863" cy="95250"/>
              </a:xfrm>
              <a:custGeom>
                <a:avLst/>
                <a:gdLst>
                  <a:gd name="T0" fmla="*/ 9 w 19"/>
                  <a:gd name="T1" fmla="*/ 29 h 42"/>
                  <a:gd name="T2" fmla="*/ 11 w 19"/>
                  <a:gd name="T3" fmla="*/ 23 h 42"/>
                  <a:gd name="T4" fmla="*/ 13 w 19"/>
                  <a:gd name="T5" fmla="*/ 5 h 42"/>
                  <a:gd name="T6" fmla="*/ 9 w 19"/>
                  <a:gd name="T7" fmla="*/ 5 h 42"/>
                  <a:gd name="T8" fmla="*/ 9 w 19"/>
                  <a:gd name="T9" fmla="*/ 0 h 42"/>
                  <a:gd name="T10" fmla="*/ 16 w 19"/>
                  <a:gd name="T11" fmla="*/ 0 h 42"/>
                  <a:gd name="T12" fmla="*/ 16 w 19"/>
                  <a:gd name="T13" fmla="*/ 0 h 42"/>
                  <a:gd name="T14" fmla="*/ 17 w 19"/>
                  <a:gd name="T15" fmla="*/ 1 h 42"/>
                  <a:gd name="T16" fmla="*/ 18 w 19"/>
                  <a:gd name="T17" fmla="*/ 4 h 42"/>
                  <a:gd name="T18" fmla="*/ 16 w 19"/>
                  <a:gd name="T19" fmla="*/ 25 h 42"/>
                  <a:gd name="T20" fmla="*/ 9 w 19"/>
                  <a:gd name="T21" fmla="*/ 38 h 42"/>
                  <a:gd name="T22" fmla="*/ 9 w 19"/>
                  <a:gd name="T23" fmla="*/ 29 h 42"/>
                  <a:gd name="T24" fmla="*/ 5 w 19"/>
                  <a:gd name="T25" fmla="*/ 35 h 42"/>
                  <a:gd name="T26" fmla="*/ 9 w 19"/>
                  <a:gd name="T27" fmla="*/ 29 h 42"/>
                  <a:gd name="T28" fmla="*/ 9 w 19"/>
                  <a:gd name="T29" fmla="*/ 38 h 42"/>
                  <a:gd name="T30" fmla="*/ 3 w 19"/>
                  <a:gd name="T31" fmla="*/ 42 h 42"/>
                  <a:gd name="T32" fmla="*/ 2 w 19"/>
                  <a:gd name="T33" fmla="*/ 42 h 42"/>
                  <a:gd name="T34" fmla="*/ 0 w 19"/>
                  <a:gd name="T35" fmla="*/ 40 h 42"/>
                  <a:gd name="T36" fmla="*/ 0 w 19"/>
                  <a:gd name="T37" fmla="*/ 3 h 42"/>
                  <a:gd name="T38" fmla="*/ 2 w 19"/>
                  <a:gd name="T39" fmla="*/ 0 h 42"/>
                  <a:gd name="T40" fmla="*/ 9 w 19"/>
                  <a:gd name="T41" fmla="*/ 0 h 42"/>
                  <a:gd name="T42" fmla="*/ 9 w 19"/>
                  <a:gd name="T43" fmla="*/ 5 h 42"/>
                  <a:gd name="T44" fmla="*/ 5 w 19"/>
                  <a:gd name="T45" fmla="*/ 5 h 42"/>
                  <a:gd name="T46" fmla="*/ 5 w 19"/>
                  <a:gd name="T47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42">
                    <a:moveTo>
                      <a:pt x="9" y="29"/>
                    </a:moveTo>
                    <a:cubicBezTo>
                      <a:pt x="10" y="28"/>
                      <a:pt x="11" y="26"/>
                      <a:pt x="11" y="23"/>
                    </a:cubicBezTo>
                    <a:cubicBezTo>
                      <a:pt x="13" y="17"/>
                      <a:pt x="13" y="11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8" y="1"/>
                      <a:pt x="19" y="3"/>
                      <a:pt x="18" y="4"/>
                    </a:cubicBezTo>
                    <a:cubicBezTo>
                      <a:pt x="18" y="10"/>
                      <a:pt x="18" y="18"/>
                      <a:pt x="16" y="25"/>
                    </a:cubicBezTo>
                    <a:cubicBezTo>
                      <a:pt x="14" y="30"/>
                      <a:pt x="12" y="34"/>
                      <a:pt x="9" y="38"/>
                    </a:cubicBezTo>
                    <a:lnTo>
                      <a:pt x="9" y="29"/>
                    </a:lnTo>
                    <a:close/>
                    <a:moveTo>
                      <a:pt x="5" y="35"/>
                    </a:moveTo>
                    <a:cubicBezTo>
                      <a:pt x="6" y="34"/>
                      <a:pt x="8" y="32"/>
                      <a:pt x="9" y="29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39"/>
                      <a:pt x="6" y="41"/>
                      <a:pt x="3" y="42"/>
                    </a:cubicBezTo>
                    <a:cubicBezTo>
                      <a:pt x="3" y="42"/>
                      <a:pt x="3" y="42"/>
                      <a:pt x="2" y="42"/>
                    </a:cubicBezTo>
                    <a:cubicBezTo>
                      <a:pt x="1" y="42"/>
                      <a:pt x="0" y="41"/>
                      <a:pt x="0" y="4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4" name="Freeform 261"/>
              <p:cNvSpPr>
                <a:spLocks noEditPoints="1"/>
              </p:cNvSpPr>
              <p:nvPr/>
            </p:nvSpPr>
            <p:spPr bwMode="auto">
              <a:xfrm>
                <a:off x="8232775" y="3370263"/>
                <a:ext cx="179388" cy="282575"/>
              </a:xfrm>
              <a:custGeom>
                <a:avLst/>
                <a:gdLst>
                  <a:gd name="T0" fmla="*/ 39 w 79"/>
                  <a:gd name="T1" fmla="*/ 112 h 125"/>
                  <a:gd name="T2" fmla="*/ 73 w 79"/>
                  <a:gd name="T3" fmla="*/ 97 h 125"/>
                  <a:gd name="T4" fmla="*/ 39 w 79"/>
                  <a:gd name="T5" fmla="*/ 10 h 125"/>
                  <a:gd name="T6" fmla="*/ 39 w 79"/>
                  <a:gd name="T7" fmla="*/ 0 h 125"/>
                  <a:gd name="T8" fmla="*/ 41 w 79"/>
                  <a:gd name="T9" fmla="*/ 2 h 125"/>
                  <a:gd name="T10" fmla="*/ 78 w 79"/>
                  <a:gd name="T11" fmla="*/ 97 h 125"/>
                  <a:gd name="T12" fmla="*/ 77 w 79"/>
                  <a:gd name="T13" fmla="*/ 100 h 125"/>
                  <a:gd name="T14" fmla="*/ 39 w 79"/>
                  <a:gd name="T15" fmla="*/ 117 h 125"/>
                  <a:gd name="T16" fmla="*/ 39 w 79"/>
                  <a:gd name="T17" fmla="*/ 112 h 125"/>
                  <a:gd name="T18" fmla="*/ 22 w 79"/>
                  <a:gd name="T19" fmla="*/ 5 h 125"/>
                  <a:gd name="T20" fmla="*/ 19 w 79"/>
                  <a:gd name="T21" fmla="*/ 28 h 125"/>
                  <a:gd name="T22" fmla="*/ 5 w 79"/>
                  <a:gd name="T23" fmla="*/ 46 h 125"/>
                  <a:gd name="T24" fmla="*/ 5 w 79"/>
                  <a:gd name="T25" fmla="*/ 72 h 125"/>
                  <a:gd name="T26" fmla="*/ 24 w 79"/>
                  <a:gd name="T27" fmla="*/ 119 h 125"/>
                  <a:gd name="T28" fmla="*/ 39 w 79"/>
                  <a:gd name="T29" fmla="*/ 112 h 125"/>
                  <a:gd name="T30" fmla="*/ 39 w 79"/>
                  <a:gd name="T31" fmla="*/ 117 h 125"/>
                  <a:gd name="T32" fmla="*/ 23 w 79"/>
                  <a:gd name="T33" fmla="*/ 124 h 125"/>
                  <a:gd name="T34" fmla="*/ 23 w 79"/>
                  <a:gd name="T35" fmla="*/ 124 h 125"/>
                  <a:gd name="T36" fmla="*/ 23 w 79"/>
                  <a:gd name="T37" fmla="*/ 124 h 125"/>
                  <a:gd name="T38" fmla="*/ 20 w 79"/>
                  <a:gd name="T39" fmla="*/ 123 h 125"/>
                  <a:gd name="T40" fmla="*/ 0 w 79"/>
                  <a:gd name="T41" fmla="*/ 73 h 125"/>
                  <a:gd name="T42" fmla="*/ 0 w 79"/>
                  <a:gd name="T43" fmla="*/ 72 h 125"/>
                  <a:gd name="T44" fmla="*/ 0 w 79"/>
                  <a:gd name="T45" fmla="*/ 45 h 125"/>
                  <a:gd name="T46" fmla="*/ 0 w 79"/>
                  <a:gd name="T47" fmla="*/ 45 h 125"/>
                  <a:gd name="T48" fmla="*/ 1 w 79"/>
                  <a:gd name="T49" fmla="*/ 43 h 125"/>
                  <a:gd name="T50" fmla="*/ 15 w 79"/>
                  <a:gd name="T51" fmla="*/ 27 h 125"/>
                  <a:gd name="T52" fmla="*/ 18 w 79"/>
                  <a:gd name="T53" fmla="*/ 4 h 125"/>
                  <a:gd name="T54" fmla="*/ 17 w 79"/>
                  <a:gd name="T55" fmla="*/ 3 h 125"/>
                  <a:gd name="T56" fmla="*/ 20 w 79"/>
                  <a:gd name="T57" fmla="*/ 0 h 125"/>
                  <a:gd name="T58" fmla="*/ 39 w 79"/>
                  <a:gd name="T59" fmla="*/ 0 h 125"/>
                  <a:gd name="T60" fmla="*/ 39 w 79"/>
                  <a:gd name="T61" fmla="*/ 0 h 125"/>
                  <a:gd name="T62" fmla="*/ 39 w 79"/>
                  <a:gd name="T63" fmla="*/ 0 h 125"/>
                  <a:gd name="T64" fmla="*/ 39 w 79"/>
                  <a:gd name="T65" fmla="*/ 10 h 125"/>
                  <a:gd name="T66" fmla="*/ 37 w 79"/>
                  <a:gd name="T67" fmla="*/ 5 h 125"/>
                  <a:gd name="T68" fmla="*/ 22 w 79"/>
                  <a:gd name="T69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" h="125">
                    <a:moveTo>
                      <a:pt x="39" y="112"/>
                    </a:moveTo>
                    <a:cubicBezTo>
                      <a:pt x="73" y="97"/>
                      <a:pt x="73" y="97"/>
                      <a:pt x="73" y="9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0" y="0"/>
                      <a:pt x="40" y="1"/>
                      <a:pt x="41" y="2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9" y="99"/>
                      <a:pt x="78" y="100"/>
                      <a:pt x="77" y="100"/>
                    </a:cubicBezTo>
                    <a:cubicBezTo>
                      <a:pt x="39" y="117"/>
                      <a:pt x="39" y="117"/>
                      <a:pt x="39" y="117"/>
                    </a:cubicBezTo>
                    <a:lnTo>
                      <a:pt x="39" y="112"/>
                    </a:lnTo>
                    <a:close/>
                    <a:moveTo>
                      <a:pt x="22" y="5"/>
                    </a:moveTo>
                    <a:cubicBezTo>
                      <a:pt x="22" y="13"/>
                      <a:pt x="22" y="21"/>
                      <a:pt x="19" y="28"/>
                    </a:cubicBezTo>
                    <a:cubicBezTo>
                      <a:pt x="17" y="36"/>
                      <a:pt x="12" y="42"/>
                      <a:pt x="5" y="46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4" y="119"/>
                      <a:pt x="24" y="119"/>
                      <a:pt x="24" y="119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39" y="117"/>
                      <a:pt x="39" y="117"/>
                      <a:pt x="39" y="117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2" y="125"/>
                      <a:pt x="21" y="124"/>
                      <a:pt x="20" y="12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2"/>
                      <a:pt x="0" y="7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4"/>
                      <a:pt x="0" y="43"/>
                      <a:pt x="1" y="43"/>
                    </a:cubicBezTo>
                    <a:cubicBezTo>
                      <a:pt x="8" y="39"/>
                      <a:pt x="12" y="34"/>
                      <a:pt x="15" y="27"/>
                    </a:cubicBezTo>
                    <a:cubicBezTo>
                      <a:pt x="17" y="19"/>
                      <a:pt x="17" y="11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8" y="0"/>
                      <a:pt x="2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5"/>
                      <a:pt x="37" y="5"/>
                      <a:pt x="37" y="5"/>
                    </a:cubicBezTo>
                    <a:lnTo>
                      <a:pt x="2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5" name="Freeform 262"/>
              <p:cNvSpPr>
                <a:spLocks noEditPoints="1"/>
              </p:cNvSpPr>
              <p:nvPr/>
            </p:nvSpPr>
            <p:spPr bwMode="auto">
              <a:xfrm>
                <a:off x="8140700" y="3338513"/>
                <a:ext cx="184150" cy="34925"/>
              </a:xfrm>
              <a:custGeom>
                <a:avLst/>
                <a:gdLst>
                  <a:gd name="T0" fmla="*/ 77 w 82"/>
                  <a:gd name="T1" fmla="*/ 5 h 15"/>
                  <a:gd name="T2" fmla="*/ 41 w 82"/>
                  <a:gd name="T3" fmla="*/ 5 h 15"/>
                  <a:gd name="T4" fmla="*/ 41 w 82"/>
                  <a:gd name="T5" fmla="*/ 0 h 15"/>
                  <a:gd name="T6" fmla="*/ 80 w 82"/>
                  <a:gd name="T7" fmla="*/ 0 h 15"/>
                  <a:gd name="T8" fmla="*/ 82 w 82"/>
                  <a:gd name="T9" fmla="*/ 3 h 15"/>
                  <a:gd name="T10" fmla="*/ 82 w 82"/>
                  <a:gd name="T11" fmla="*/ 13 h 15"/>
                  <a:gd name="T12" fmla="*/ 80 w 82"/>
                  <a:gd name="T13" fmla="*/ 15 h 15"/>
                  <a:gd name="T14" fmla="*/ 43 w 82"/>
                  <a:gd name="T15" fmla="*/ 15 h 15"/>
                  <a:gd name="T16" fmla="*/ 41 w 82"/>
                  <a:gd name="T17" fmla="*/ 15 h 15"/>
                  <a:gd name="T18" fmla="*/ 41 w 82"/>
                  <a:gd name="T19" fmla="*/ 10 h 15"/>
                  <a:gd name="T20" fmla="*/ 43 w 82"/>
                  <a:gd name="T21" fmla="*/ 10 h 15"/>
                  <a:gd name="T22" fmla="*/ 77 w 82"/>
                  <a:gd name="T23" fmla="*/ 10 h 15"/>
                  <a:gd name="T24" fmla="*/ 77 w 82"/>
                  <a:gd name="T25" fmla="*/ 5 h 15"/>
                  <a:gd name="T26" fmla="*/ 41 w 82"/>
                  <a:gd name="T27" fmla="*/ 5 h 15"/>
                  <a:gd name="T28" fmla="*/ 5 w 82"/>
                  <a:gd name="T29" fmla="*/ 5 h 15"/>
                  <a:gd name="T30" fmla="*/ 5 w 82"/>
                  <a:gd name="T31" fmla="*/ 10 h 15"/>
                  <a:gd name="T32" fmla="*/ 39 w 82"/>
                  <a:gd name="T33" fmla="*/ 10 h 15"/>
                  <a:gd name="T34" fmla="*/ 41 w 82"/>
                  <a:gd name="T35" fmla="*/ 10 h 15"/>
                  <a:gd name="T36" fmla="*/ 41 w 82"/>
                  <a:gd name="T37" fmla="*/ 15 h 15"/>
                  <a:gd name="T38" fmla="*/ 39 w 82"/>
                  <a:gd name="T39" fmla="*/ 15 h 15"/>
                  <a:gd name="T40" fmla="*/ 2 w 82"/>
                  <a:gd name="T41" fmla="*/ 15 h 15"/>
                  <a:gd name="T42" fmla="*/ 0 w 82"/>
                  <a:gd name="T43" fmla="*/ 13 h 15"/>
                  <a:gd name="T44" fmla="*/ 0 w 82"/>
                  <a:gd name="T45" fmla="*/ 3 h 15"/>
                  <a:gd name="T46" fmla="*/ 2 w 82"/>
                  <a:gd name="T47" fmla="*/ 0 h 15"/>
                  <a:gd name="T48" fmla="*/ 41 w 82"/>
                  <a:gd name="T49" fmla="*/ 0 h 15"/>
                  <a:gd name="T50" fmla="*/ 41 w 82"/>
                  <a:gd name="T5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15">
                    <a:moveTo>
                      <a:pt x="77" y="5"/>
                    </a:moveTo>
                    <a:cubicBezTo>
                      <a:pt x="41" y="5"/>
                      <a:pt x="41" y="5"/>
                      <a:pt x="41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0"/>
                      <a:pt x="82" y="1"/>
                      <a:pt x="82" y="3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2" y="14"/>
                      <a:pt x="81" y="15"/>
                      <a:pt x="80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77" y="10"/>
                      <a:pt x="77" y="10"/>
                      <a:pt x="77" y="10"/>
                    </a:cubicBezTo>
                    <a:lnTo>
                      <a:pt x="77" y="5"/>
                    </a:lnTo>
                    <a:close/>
                    <a:moveTo>
                      <a:pt x="4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1" y="0"/>
                      <a:pt x="41" y="0"/>
                      <a:pt x="41" y="0"/>
                    </a:cubicBezTo>
                    <a:lnTo>
                      <a:pt x="4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6" name="Freeform 263"/>
              <p:cNvSpPr>
                <a:spLocks noEditPoints="1"/>
              </p:cNvSpPr>
              <p:nvPr/>
            </p:nvSpPr>
            <p:spPr bwMode="auto">
              <a:xfrm>
                <a:off x="8180388" y="4527550"/>
                <a:ext cx="382588" cy="323850"/>
              </a:xfrm>
              <a:custGeom>
                <a:avLst/>
                <a:gdLst>
                  <a:gd name="T0" fmla="*/ 151 w 169"/>
                  <a:gd name="T1" fmla="*/ 70 h 143"/>
                  <a:gd name="T2" fmla="*/ 132 w 169"/>
                  <a:gd name="T3" fmla="*/ 19 h 143"/>
                  <a:gd name="T4" fmla="*/ 169 w 169"/>
                  <a:gd name="T5" fmla="*/ 50 h 143"/>
                  <a:gd name="T6" fmla="*/ 153 w 169"/>
                  <a:gd name="T7" fmla="*/ 75 h 143"/>
                  <a:gd name="T8" fmla="*/ 153 w 169"/>
                  <a:gd name="T9" fmla="*/ 76 h 143"/>
                  <a:gd name="T10" fmla="*/ 132 w 169"/>
                  <a:gd name="T11" fmla="*/ 59 h 143"/>
                  <a:gd name="T12" fmla="*/ 133 w 169"/>
                  <a:gd name="T13" fmla="*/ 140 h 143"/>
                  <a:gd name="T14" fmla="*/ 132 w 169"/>
                  <a:gd name="T15" fmla="*/ 52 h 143"/>
                  <a:gd name="T16" fmla="*/ 132 w 169"/>
                  <a:gd name="T17" fmla="*/ 52 h 143"/>
                  <a:gd name="T18" fmla="*/ 107 w 169"/>
                  <a:gd name="T19" fmla="*/ 11 h 143"/>
                  <a:gd name="T20" fmla="*/ 85 w 169"/>
                  <a:gd name="T21" fmla="*/ 16 h 143"/>
                  <a:gd name="T22" fmla="*/ 86 w 169"/>
                  <a:gd name="T23" fmla="*/ 11 h 143"/>
                  <a:gd name="T24" fmla="*/ 110 w 169"/>
                  <a:gd name="T25" fmla="*/ 1 h 143"/>
                  <a:gd name="T26" fmla="*/ 110 w 169"/>
                  <a:gd name="T27" fmla="*/ 1 h 143"/>
                  <a:gd name="T28" fmla="*/ 132 w 169"/>
                  <a:gd name="T29" fmla="*/ 13 h 143"/>
                  <a:gd name="T30" fmla="*/ 113 w 169"/>
                  <a:gd name="T31" fmla="*/ 6 h 143"/>
                  <a:gd name="T32" fmla="*/ 128 w 169"/>
                  <a:gd name="T33" fmla="*/ 138 h 143"/>
                  <a:gd name="T34" fmla="*/ 130 w 169"/>
                  <a:gd name="T35" fmla="*/ 51 h 143"/>
                  <a:gd name="T36" fmla="*/ 132 w 169"/>
                  <a:gd name="T37" fmla="*/ 52 h 143"/>
                  <a:gd name="T38" fmla="*/ 132 w 169"/>
                  <a:gd name="T39" fmla="*/ 51 h 143"/>
                  <a:gd name="T40" fmla="*/ 132 w 169"/>
                  <a:gd name="T41" fmla="*/ 142 h 143"/>
                  <a:gd name="T42" fmla="*/ 85 w 169"/>
                  <a:gd name="T43" fmla="*/ 143 h 143"/>
                  <a:gd name="T44" fmla="*/ 85 w 169"/>
                  <a:gd name="T45" fmla="*/ 16 h 143"/>
                  <a:gd name="T46" fmla="*/ 60 w 169"/>
                  <a:gd name="T47" fmla="*/ 6 h 143"/>
                  <a:gd name="T48" fmla="*/ 19 w 169"/>
                  <a:gd name="T49" fmla="*/ 70 h 143"/>
                  <a:gd name="T50" fmla="*/ 41 w 169"/>
                  <a:gd name="T51" fmla="*/ 52 h 143"/>
                  <a:gd name="T52" fmla="*/ 42 w 169"/>
                  <a:gd name="T53" fmla="*/ 53 h 143"/>
                  <a:gd name="T54" fmla="*/ 85 w 169"/>
                  <a:gd name="T55" fmla="*/ 138 h 143"/>
                  <a:gd name="T56" fmla="*/ 85 w 169"/>
                  <a:gd name="T57" fmla="*/ 143 h 143"/>
                  <a:gd name="T58" fmla="*/ 39 w 169"/>
                  <a:gd name="T59" fmla="*/ 143 h 143"/>
                  <a:gd name="T60" fmla="*/ 37 w 169"/>
                  <a:gd name="T61" fmla="*/ 140 h 143"/>
                  <a:gd name="T62" fmla="*/ 20 w 169"/>
                  <a:gd name="T63" fmla="*/ 76 h 143"/>
                  <a:gd name="T64" fmla="*/ 16 w 169"/>
                  <a:gd name="T65" fmla="*/ 75 h 143"/>
                  <a:gd name="T66" fmla="*/ 1 w 169"/>
                  <a:gd name="T67" fmla="*/ 52 h 143"/>
                  <a:gd name="T68" fmla="*/ 60 w 169"/>
                  <a:gd name="T69" fmla="*/ 1 h 143"/>
                  <a:gd name="T70" fmla="*/ 63 w 169"/>
                  <a:gd name="T71" fmla="*/ 1 h 143"/>
                  <a:gd name="T72" fmla="*/ 85 w 169"/>
                  <a:gd name="T73" fmla="*/ 1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9" h="143">
                    <a:moveTo>
                      <a:pt x="132" y="52"/>
                    </a:moveTo>
                    <a:cubicBezTo>
                      <a:pt x="137" y="56"/>
                      <a:pt x="147" y="66"/>
                      <a:pt x="151" y="70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9" y="40"/>
                      <a:pt x="145" y="28"/>
                      <a:pt x="132" y="19"/>
                    </a:cubicBezTo>
                    <a:cubicBezTo>
                      <a:pt x="132" y="13"/>
                      <a:pt x="132" y="13"/>
                      <a:pt x="132" y="13"/>
                    </a:cubicBezTo>
                    <a:cubicBezTo>
                      <a:pt x="146" y="23"/>
                      <a:pt x="164" y="38"/>
                      <a:pt x="169" y="50"/>
                    </a:cubicBezTo>
                    <a:cubicBezTo>
                      <a:pt x="169" y="51"/>
                      <a:pt x="169" y="52"/>
                      <a:pt x="169" y="52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2" y="77"/>
                      <a:pt x="150" y="77"/>
                      <a:pt x="149" y="76"/>
                    </a:cubicBezTo>
                    <a:cubicBezTo>
                      <a:pt x="149" y="76"/>
                      <a:pt x="139" y="65"/>
                      <a:pt x="132" y="59"/>
                    </a:cubicBezTo>
                    <a:cubicBezTo>
                      <a:pt x="133" y="140"/>
                      <a:pt x="133" y="140"/>
                      <a:pt x="133" y="140"/>
                    </a:cubicBezTo>
                    <a:cubicBezTo>
                      <a:pt x="133" y="140"/>
                      <a:pt x="133" y="140"/>
                      <a:pt x="133" y="140"/>
                    </a:cubicBezTo>
                    <a:cubicBezTo>
                      <a:pt x="133" y="141"/>
                      <a:pt x="132" y="141"/>
                      <a:pt x="132" y="14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3"/>
                      <a:pt x="132" y="52"/>
                      <a:pt x="132" y="52"/>
                    </a:cubicBezTo>
                    <a:close/>
                    <a:moveTo>
                      <a:pt x="113" y="6"/>
                    </a:moveTo>
                    <a:cubicBezTo>
                      <a:pt x="111" y="8"/>
                      <a:pt x="109" y="9"/>
                      <a:pt x="107" y="11"/>
                    </a:cubicBezTo>
                    <a:cubicBezTo>
                      <a:pt x="101" y="14"/>
                      <a:pt x="94" y="16"/>
                      <a:pt x="86" y="16"/>
                    </a:cubicBezTo>
                    <a:cubicBezTo>
                      <a:pt x="86" y="16"/>
                      <a:pt x="85" y="16"/>
                      <a:pt x="85" y="16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6" y="11"/>
                      <a:pt x="86" y="11"/>
                    </a:cubicBezTo>
                    <a:cubicBezTo>
                      <a:pt x="93" y="11"/>
                      <a:pt x="100" y="10"/>
                      <a:pt x="104" y="7"/>
                    </a:cubicBezTo>
                    <a:cubicBezTo>
                      <a:pt x="107" y="5"/>
                      <a:pt x="109" y="4"/>
                      <a:pt x="110" y="1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1" y="0"/>
                      <a:pt x="112" y="0"/>
                      <a:pt x="113" y="1"/>
                    </a:cubicBezTo>
                    <a:cubicBezTo>
                      <a:pt x="113" y="1"/>
                      <a:pt x="122" y="6"/>
                      <a:pt x="132" y="13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24" y="13"/>
                      <a:pt x="116" y="8"/>
                      <a:pt x="113" y="6"/>
                    </a:cubicBezTo>
                    <a:close/>
                    <a:moveTo>
                      <a:pt x="85" y="138"/>
                    </a:moveTo>
                    <a:cubicBezTo>
                      <a:pt x="128" y="138"/>
                      <a:pt x="128" y="138"/>
                      <a:pt x="128" y="138"/>
                    </a:cubicBezTo>
                    <a:cubicBezTo>
                      <a:pt x="128" y="53"/>
                      <a:pt x="128" y="53"/>
                      <a:pt x="128" y="53"/>
                    </a:cubicBezTo>
                    <a:cubicBezTo>
                      <a:pt x="128" y="52"/>
                      <a:pt x="129" y="51"/>
                      <a:pt x="130" y="51"/>
                    </a:cubicBezTo>
                    <a:cubicBezTo>
                      <a:pt x="131" y="51"/>
                      <a:pt x="131" y="51"/>
                      <a:pt x="132" y="51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1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142"/>
                      <a:pt x="132" y="142"/>
                      <a:pt x="132" y="142"/>
                    </a:cubicBezTo>
                    <a:cubicBezTo>
                      <a:pt x="132" y="142"/>
                      <a:pt x="131" y="143"/>
                      <a:pt x="130" y="143"/>
                    </a:cubicBezTo>
                    <a:cubicBezTo>
                      <a:pt x="85" y="143"/>
                      <a:pt x="85" y="143"/>
                      <a:pt x="85" y="143"/>
                    </a:cubicBezTo>
                    <a:lnTo>
                      <a:pt x="85" y="138"/>
                    </a:lnTo>
                    <a:close/>
                    <a:moveTo>
                      <a:pt x="85" y="16"/>
                    </a:moveTo>
                    <a:cubicBezTo>
                      <a:pt x="78" y="16"/>
                      <a:pt x="71" y="14"/>
                      <a:pt x="66" y="11"/>
                    </a:cubicBezTo>
                    <a:cubicBezTo>
                      <a:pt x="64" y="9"/>
                      <a:pt x="62" y="8"/>
                      <a:pt x="60" y="6"/>
                    </a:cubicBezTo>
                    <a:cubicBezTo>
                      <a:pt x="51" y="11"/>
                      <a:pt x="14" y="34"/>
                      <a:pt x="6" y="51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23" y="66"/>
                      <a:pt x="33" y="56"/>
                      <a:pt x="38" y="51"/>
                    </a:cubicBezTo>
                    <a:cubicBezTo>
                      <a:pt x="39" y="50"/>
                      <a:pt x="41" y="51"/>
                      <a:pt x="41" y="52"/>
                    </a:cubicBezTo>
                    <a:cubicBezTo>
                      <a:pt x="42" y="52"/>
                      <a:pt x="42" y="53"/>
                      <a:pt x="42" y="53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138"/>
                      <a:pt x="42" y="138"/>
                      <a:pt x="42" y="138"/>
                    </a:cubicBezTo>
                    <a:cubicBezTo>
                      <a:pt x="85" y="138"/>
                      <a:pt x="85" y="138"/>
                      <a:pt x="85" y="138"/>
                    </a:cubicBezTo>
                    <a:cubicBezTo>
                      <a:pt x="85" y="138"/>
                      <a:pt x="85" y="138"/>
                      <a:pt x="85" y="138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8" y="143"/>
                      <a:pt x="37" y="141"/>
                      <a:pt x="37" y="140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0" y="65"/>
                      <a:pt x="21" y="75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9" y="77"/>
                      <a:pt x="17" y="77"/>
                      <a:pt x="16" y="75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0" y="52"/>
                      <a:pt x="0" y="51"/>
                      <a:pt x="1" y="50"/>
                    </a:cubicBezTo>
                    <a:cubicBezTo>
                      <a:pt x="9" y="29"/>
                      <a:pt x="59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1" y="0"/>
                      <a:pt x="62" y="0"/>
                      <a:pt x="63" y="1"/>
                    </a:cubicBezTo>
                    <a:cubicBezTo>
                      <a:pt x="64" y="4"/>
                      <a:pt x="66" y="5"/>
                      <a:pt x="68" y="7"/>
                    </a:cubicBezTo>
                    <a:cubicBezTo>
                      <a:pt x="73" y="9"/>
                      <a:pt x="79" y="11"/>
                      <a:pt x="85" y="11"/>
                    </a:cubicBezTo>
                    <a:lnTo>
                      <a:pt x="8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7" name="Freeform 264"/>
              <p:cNvSpPr>
                <a:spLocks noEditPoints="1"/>
              </p:cNvSpPr>
              <p:nvPr/>
            </p:nvSpPr>
            <p:spPr bwMode="auto">
              <a:xfrm>
                <a:off x="8318500" y="4514850"/>
                <a:ext cx="115888" cy="39688"/>
              </a:xfrm>
              <a:custGeom>
                <a:avLst/>
                <a:gdLst>
                  <a:gd name="T0" fmla="*/ 25 w 51"/>
                  <a:gd name="T1" fmla="*/ 13 h 18"/>
                  <a:gd name="T2" fmla="*/ 38 w 51"/>
                  <a:gd name="T3" fmla="*/ 11 h 18"/>
                  <a:gd name="T4" fmla="*/ 46 w 51"/>
                  <a:gd name="T5" fmla="*/ 5 h 18"/>
                  <a:gd name="T6" fmla="*/ 46 w 51"/>
                  <a:gd name="T7" fmla="*/ 5 h 18"/>
                  <a:gd name="T8" fmla="*/ 46 w 51"/>
                  <a:gd name="T9" fmla="*/ 5 h 18"/>
                  <a:gd name="T10" fmla="*/ 46 w 51"/>
                  <a:gd name="T11" fmla="*/ 5 h 18"/>
                  <a:gd name="T12" fmla="*/ 46 w 51"/>
                  <a:gd name="T13" fmla="*/ 5 h 18"/>
                  <a:gd name="T14" fmla="*/ 46 w 51"/>
                  <a:gd name="T15" fmla="*/ 5 h 18"/>
                  <a:gd name="T16" fmla="*/ 46 w 51"/>
                  <a:gd name="T17" fmla="*/ 5 h 18"/>
                  <a:gd name="T18" fmla="*/ 46 w 51"/>
                  <a:gd name="T19" fmla="*/ 5 h 18"/>
                  <a:gd name="T20" fmla="*/ 46 w 51"/>
                  <a:gd name="T21" fmla="*/ 5 h 18"/>
                  <a:gd name="T22" fmla="*/ 46 w 51"/>
                  <a:gd name="T23" fmla="*/ 5 h 18"/>
                  <a:gd name="T24" fmla="*/ 38 w 51"/>
                  <a:gd name="T25" fmla="*/ 11 h 18"/>
                  <a:gd name="T26" fmla="*/ 25 w 51"/>
                  <a:gd name="T27" fmla="*/ 13 h 18"/>
                  <a:gd name="T28" fmla="*/ 25 w 51"/>
                  <a:gd name="T29" fmla="*/ 13 h 18"/>
                  <a:gd name="T30" fmla="*/ 25 w 51"/>
                  <a:gd name="T31" fmla="*/ 8 h 18"/>
                  <a:gd name="T32" fmla="*/ 25 w 51"/>
                  <a:gd name="T33" fmla="*/ 8 h 18"/>
                  <a:gd name="T34" fmla="*/ 36 w 51"/>
                  <a:gd name="T35" fmla="*/ 7 h 18"/>
                  <a:gd name="T36" fmla="*/ 41 w 51"/>
                  <a:gd name="T37" fmla="*/ 3 h 18"/>
                  <a:gd name="T38" fmla="*/ 42 w 51"/>
                  <a:gd name="T39" fmla="*/ 3 h 18"/>
                  <a:gd name="T40" fmla="*/ 42 w 51"/>
                  <a:gd name="T41" fmla="*/ 3 h 18"/>
                  <a:gd name="T42" fmla="*/ 42 w 51"/>
                  <a:gd name="T43" fmla="*/ 3 h 18"/>
                  <a:gd name="T44" fmla="*/ 44 w 51"/>
                  <a:gd name="T45" fmla="*/ 0 h 18"/>
                  <a:gd name="T46" fmla="*/ 48 w 51"/>
                  <a:gd name="T47" fmla="*/ 1 h 18"/>
                  <a:gd name="T48" fmla="*/ 48 w 51"/>
                  <a:gd name="T49" fmla="*/ 1 h 18"/>
                  <a:gd name="T50" fmla="*/ 48 w 51"/>
                  <a:gd name="T51" fmla="*/ 1 h 18"/>
                  <a:gd name="T52" fmla="*/ 48 w 51"/>
                  <a:gd name="T53" fmla="*/ 1 h 18"/>
                  <a:gd name="T54" fmla="*/ 50 w 51"/>
                  <a:gd name="T55" fmla="*/ 4 h 18"/>
                  <a:gd name="T56" fmla="*/ 50 w 51"/>
                  <a:gd name="T57" fmla="*/ 7 h 18"/>
                  <a:gd name="T58" fmla="*/ 50 w 51"/>
                  <a:gd name="T59" fmla="*/ 7 h 18"/>
                  <a:gd name="T60" fmla="*/ 40 w 51"/>
                  <a:gd name="T61" fmla="*/ 15 h 18"/>
                  <a:gd name="T62" fmla="*/ 25 w 51"/>
                  <a:gd name="T63" fmla="*/ 18 h 18"/>
                  <a:gd name="T64" fmla="*/ 25 w 51"/>
                  <a:gd name="T65" fmla="*/ 18 h 18"/>
                  <a:gd name="T66" fmla="*/ 25 w 51"/>
                  <a:gd name="T67" fmla="*/ 13 h 18"/>
                  <a:gd name="T68" fmla="*/ 25 w 51"/>
                  <a:gd name="T69" fmla="*/ 13 h 18"/>
                  <a:gd name="T70" fmla="*/ 13 w 51"/>
                  <a:gd name="T71" fmla="*/ 11 h 18"/>
                  <a:gd name="T72" fmla="*/ 5 w 51"/>
                  <a:gd name="T73" fmla="*/ 5 h 18"/>
                  <a:gd name="T74" fmla="*/ 5 w 51"/>
                  <a:gd name="T75" fmla="*/ 5 h 18"/>
                  <a:gd name="T76" fmla="*/ 5 w 51"/>
                  <a:gd name="T77" fmla="*/ 5 h 18"/>
                  <a:gd name="T78" fmla="*/ 5 w 51"/>
                  <a:gd name="T79" fmla="*/ 5 h 18"/>
                  <a:gd name="T80" fmla="*/ 5 w 51"/>
                  <a:gd name="T81" fmla="*/ 5 h 18"/>
                  <a:gd name="T82" fmla="*/ 5 w 51"/>
                  <a:gd name="T83" fmla="*/ 5 h 18"/>
                  <a:gd name="T84" fmla="*/ 12 w 51"/>
                  <a:gd name="T85" fmla="*/ 11 h 18"/>
                  <a:gd name="T86" fmla="*/ 25 w 51"/>
                  <a:gd name="T87" fmla="*/ 13 h 18"/>
                  <a:gd name="T88" fmla="*/ 25 w 51"/>
                  <a:gd name="T89" fmla="*/ 18 h 18"/>
                  <a:gd name="T90" fmla="*/ 11 w 51"/>
                  <a:gd name="T91" fmla="*/ 15 h 18"/>
                  <a:gd name="T92" fmla="*/ 1 w 51"/>
                  <a:gd name="T93" fmla="*/ 7 h 18"/>
                  <a:gd name="T94" fmla="*/ 0 w 51"/>
                  <a:gd name="T95" fmla="*/ 4 h 18"/>
                  <a:gd name="T96" fmla="*/ 3 w 51"/>
                  <a:gd name="T97" fmla="*/ 1 h 18"/>
                  <a:gd name="T98" fmla="*/ 3 w 51"/>
                  <a:gd name="T99" fmla="*/ 1 h 18"/>
                  <a:gd name="T100" fmla="*/ 3 w 51"/>
                  <a:gd name="T101" fmla="*/ 1 h 18"/>
                  <a:gd name="T102" fmla="*/ 6 w 51"/>
                  <a:gd name="T103" fmla="*/ 0 h 18"/>
                  <a:gd name="T104" fmla="*/ 9 w 51"/>
                  <a:gd name="T105" fmla="*/ 3 h 18"/>
                  <a:gd name="T106" fmla="*/ 9 w 51"/>
                  <a:gd name="T107" fmla="*/ 3 h 18"/>
                  <a:gd name="T108" fmla="*/ 9 w 51"/>
                  <a:gd name="T109" fmla="*/ 3 h 18"/>
                  <a:gd name="T110" fmla="*/ 15 w 51"/>
                  <a:gd name="T111" fmla="*/ 7 h 18"/>
                  <a:gd name="T112" fmla="*/ 25 w 51"/>
                  <a:gd name="T113" fmla="*/ 8 h 18"/>
                  <a:gd name="T114" fmla="*/ 25 w 51"/>
                  <a:gd name="T11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" h="18">
                    <a:moveTo>
                      <a:pt x="25" y="13"/>
                    </a:moveTo>
                    <a:cubicBezTo>
                      <a:pt x="30" y="13"/>
                      <a:pt x="35" y="12"/>
                      <a:pt x="38" y="11"/>
                    </a:cubicBezTo>
                    <a:cubicBezTo>
                      <a:pt x="42" y="9"/>
                      <a:pt x="44" y="7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4" y="7"/>
                      <a:pt x="41" y="10"/>
                      <a:pt x="38" y="11"/>
                    </a:cubicBezTo>
                    <a:cubicBezTo>
                      <a:pt x="34" y="12"/>
                      <a:pt x="30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30" y="8"/>
                      <a:pt x="33" y="8"/>
                      <a:pt x="36" y="7"/>
                    </a:cubicBezTo>
                    <a:cubicBezTo>
                      <a:pt x="39" y="5"/>
                      <a:pt x="41" y="4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1"/>
                      <a:pt x="43" y="1"/>
                      <a:pt x="44" y="0"/>
                    </a:cubicBezTo>
                    <a:cubicBezTo>
                      <a:pt x="46" y="0"/>
                      <a:pt x="47" y="0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9" y="1"/>
                      <a:pt x="50" y="3"/>
                      <a:pt x="50" y="4"/>
                    </a:cubicBezTo>
                    <a:cubicBezTo>
                      <a:pt x="51" y="5"/>
                      <a:pt x="51" y="6"/>
                      <a:pt x="50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8" y="11"/>
                      <a:pt x="45" y="13"/>
                      <a:pt x="40" y="15"/>
                    </a:cubicBezTo>
                    <a:cubicBezTo>
                      <a:pt x="36" y="17"/>
                      <a:pt x="31" y="18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3"/>
                      <a:pt x="25" y="13"/>
                      <a:pt x="25" y="13"/>
                    </a:cubicBezTo>
                    <a:close/>
                    <a:moveTo>
                      <a:pt x="25" y="13"/>
                    </a:moveTo>
                    <a:cubicBezTo>
                      <a:pt x="21" y="13"/>
                      <a:pt x="17" y="12"/>
                      <a:pt x="13" y="11"/>
                    </a:cubicBezTo>
                    <a:cubicBezTo>
                      <a:pt x="9" y="10"/>
                      <a:pt x="6" y="7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7"/>
                      <a:pt x="9" y="9"/>
                      <a:pt x="12" y="11"/>
                    </a:cubicBezTo>
                    <a:cubicBezTo>
                      <a:pt x="16" y="12"/>
                      <a:pt x="21" y="13"/>
                      <a:pt x="25" y="13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0" y="18"/>
                      <a:pt x="15" y="17"/>
                      <a:pt x="11" y="15"/>
                    </a:cubicBezTo>
                    <a:cubicBezTo>
                      <a:pt x="6" y="13"/>
                      <a:pt x="3" y="11"/>
                      <a:pt x="1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8" y="1"/>
                      <a:pt x="9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4"/>
                      <a:pt x="12" y="5"/>
                      <a:pt x="15" y="7"/>
                    </a:cubicBezTo>
                    <a:cubicBezTo>
                      <a:pt x="18" y="8"/>
                      <a:pt x="21" y="8"/>
                      <a:pt x="25" y="8"/>
                    </a:cubicBezTo>
                    <a:lnTo>
                      <a:pt x="2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8" name="Freeform 265"/>
              <p:cNvSpPr>
                <a:spLocks noEditPoints="1"/>
              </p:cNvSpPr>
              <p:nvPr/>
            </p:nvSpPr>
            <p:spPr bwMode="auto">
              <a:xfrm>
                <a:off x="8796338" y="3886200"/>
                <a:ext cx="295275" cy="150813"/>
              </a:xfrm>
              <a:custGeom>
                <a:avLst/>
                <a:gdLst>
                  <a:gd name="T0" fmla="*/ 121 w 131"/>
                  <a:gd name="T1" fmla="*/ 39 h 67"/>
                  <a:gd name="T2" fmla="*/ 121 w 131"/>
                  <a:gd name="T3" fmla="*/ 39 h 67"/>
                  <a:gd name="T4" fmla="*/ 121 w 131"/>
                  <a:gd name="T5" fmla="*/ 11 h 67"/>
                  <a:gd name="T6" fmla="*/ 111 w 131"/>
                  <a:gd name="T7" fmla="*/ 0 h 67"/>
                  <a:gd name="T8" fmla="*/ 131 w 131"/>
                  <a:gd name="T9" fmla="*/ 24 h 67"/>
                  <a:gd name="T10" fmla="*/ 124 w 131"/>
                  <a:gd name="T11" fmla="*/ 42 h 67"/>
                  <a:gd name="T12" fmla="*/ 111 w 131"/>
                  <a:gd name="T13" fmla="*/ 44 h 67"/>
                  <a:gd name="T14" fmla="*/ 117 w 131"/>
                  <a:gd name="T15" fmla="*/ 35 h 67"/>
                  <a:gd name="T16" fmla="*/ 122 w 131"/>
                  <a:gd name="T17" fmla="*/ 24 h 67"/>
                  <a:gd name="T18" fmla="*/ 111 w 131"/>
                  <a:gd name="T19" fmla="*/ 10 h 67"/>
                  <a:gd name="T20" fmla="*/ 114 w 131"/>
                  <a:gd name="T21" fmla="*/ 18 h 67"/>
                  <a:gd name="T22" fmla="*/ 114 w 131"/>
                  <a:gd name="T23" fmla="*/ 32 h 67"/>
                  <a:gd name="T24" fmla="*/ 111 w 131"/>
                  <a:gd name="T25" fmla="*/ 34 h 67"/>
                  <a:gd name="T26" fmla="*/ 66 w 131"/>
                  <a:gd name="T27" fmla="*/ 62 h 67"/>
                  <a:gd name="T28" fmla="*/ 95 w 131"/>
                  <a:gd name="T29" fmla="*/ 43 h 67"/>
                  <a:gd name="T30" fmla="*/ 98 w 131"/>
                  <a:gd name="T31" fmla="*/ 43 h 67"/>
                  <a:gd name="T32" fmla="*/ 106 w 131"/>
                  <a:gd name="T33" fmla="*/ 44 h 67"/>
                  <a:gd name="T34" fmla="*/ 111 w 131"/>
                  <a:gd name="T35" fmla="*/ 49 h 67"/>
                  <a:gd name="T36" fmla="*/ 101 w 131"/>
                  <a:gd name="T37" fmla="*/ 49 h 67"/>
                  <a:gd name="T38" fmla="*/ 80 w 131"/>
                  <a:gd name="T39" fmla="*/ 62 h 67"/>
                  <a:gd name="T40" fmla="*/ 66 w 131"/>
                  <a:gd name="T41" fmla="*/ 62 h 67"/>
                  <a:gd name="T42" fmla="*/ 107 w 131"/>
                  <a:gd name="T43" fmla="*/ 4 h 67"/>
                  <a:gd name="T44" fmla="*/ 66 w 131"/>
                  <a:gd name="T45" fmla="*/ 4 h 67"/>
                  <a:gd name="T46" fmla="*/ 107 w 131"/>
                  <a:gd name="T47" fmla="*/ 0 h 67"/>
                  <a:gd name="T48" fmla="*/ 108 w 131"/>
                  <a:gd name="T49" fmla="*/ 0 h 67"/>
                  <a:gd name="T50" fmla="*/ 111 w 131"/>
                  <a:gd name="T51" fmla="*/ 5 h 67"/>
                  <a:gd name="T52" fmla="*/ 111 w 131"/>
                  <a:gd name="T53" fmla="*/ 15 h 67"/>
                  <a:gd name="T54" fmla="*/ 109 w 131"/>
                  <a:gd name="T55" fmla="*/ 25 h 67"/>
                  <a:gd name="T56" fmla="*/ 106 w 131"/>
                  <a:gd name="T57" fmla="*/ 35 h 67"/>
                  <a:gd name="T58" fmla="*/ 111 w 131"/>
                  <a:gd name="T59" fmla="*/ 39 h 67"/>
                  <a:gd name="T60" fmla="*/ 104 w 131"/>
                  <a:gd name="T61" fmla="*/ 39 h 67"/>
                  <a:gd name="T62" fmla="*/ 100 w 131"/>
                  <a:gd name="T63" fmla="*/ 36 h 67"/>
                  <a:gd name="T64" fmla="*/ 100 w 131"/>
                  <a:gd name="T65" fmla="*/ 35 h 67"/>
                  <a:gd name="T66" fmla="*/ 106 w 131"/>
                  <a:gd name="T67" fmla="*/ 12 h 67"/>
                  <a:gd name="T68" fmla="*/ 108 w 131"/>
                  <a:gd name="T69" fmla="*/ 10 h 67"/>
                  <a:gd name="T70" fmla="*/ 109 w 131"/>
                  <a:gd name="T71" fmla="*/ 10 h 67"/>
                  <a:gd name="T72" fmla="*/ 55 w 131"/>
                  <a:gd name="T73" fmla="*/ 63 h 67"/>
                  <a:gd name="T74" fmla="*/ 66 w 131"/>
                  <a:gd name="T75" fmla="*/ 67 h 67"/>
                  <a:gd name="T76" fmla="*/ 16 w 131"/>
                  <a:gd name="T77" fmla="*/ 51 h 67"/>
                  <a:gd name="T78" fmla="*/ 0 w 131"/>
                  <a:gd name="T79" fmla="*/ 7 h 67"/>
                  <a:gd name="T80" fmla="*/ 3 w 131"/>
                  <a:gd name="T81" fmla="*/ 0 h 67"/>
                  <a:gd name="T82" fmla="*/ 66 w 131"/>
                  <a:gd name="T83" fmla="*/ 4 h 67"/>
                  <a:gd name="T84" fmla="*/ 5 w 131"/>
                  <a:gd name="T85" fmla="*/ 7 h 67"/>
                  <a:gd name="T86" fmla="*/ 20 w 131"/>
                  <a:gd name="T87" fmla="*/ 48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1" h="67">
                    <a:moveTo>
                      <a:pt x="111" y="44"/>
                    </a:moveTo>
                    <a:cubicBezTo>
                      <a:pt x="115" y="43"/>
                      <a:pt x="118" y="41"/>
                      <a:pt x="121" y="39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4" y="35"/>
                      <a:pt x="126" y="30"/>
                      <a:pt x="126" y="24"/>
                    </a:cubicBezTo>
                    <a:cubicBezTo>
                      <a:pt x="126" y="19"/>
                      <a:pt x="124" y="14"/>
                      <a:pt x="121" y="11"/>
                    </a:cubicBezTo>
                    <a:cubicBezTo>
                      <a:pt x="118" y="8"/>
                      <a:pt x="115" y="6"/>
                      <a:pt x="111" y="5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6" y="1"/>
                      <a:pt x="121" y="4"/>
                      <a:pt x="124" y="7"/>
                    </a:cubicBezTo>
                    <a:cubicBezTo>
                      <a:pt x="129" y="12"/>
                      <a:pt x="131" y="18"/>
                      <a:pt x="131" y="24"/>
                    </a:cubicBezTo>
                    <a:cubicBezTo>
                      <a:pt x="131" y="31"/>
                      <a:pt x="129" y="38"/>
                      <a:pt x="124" y="42"/>
                    </a:cubicBezTo>
                    <a:cubicBezTo>
                      <a:pt x="124" y="42"/>
                      <a:pt x="124" y="42"/>
                      <a:pt x="124" y="42"/>
                    </a:cubicBezTo>
                    <a:cubicBezTo>
                      <a:pt x="120" y="46"/>
                      <a:pt x="116" y="48"/>
                      <a:pt x="111" y="49"/>
                    </a:cubicBezTo>
                    <a:cubicBezTo>
                      <a:pt x="111" y="44"/>
                      <a:pt x="111" y="44"/>
                      <a:pt x="111" y="44"/>
                    </a:cubicBezTo>
                    <a:close/>
                    <a:moveTo>
                      <a:pt x="111" y="39"/>
                    </a:moveTo>
                    <a:cubicBezTo>
                      <a:pt x="113" y="38"/>
                      <a:pt x="115" y="37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20" y="32"/>
                      <a:pt x="122" y="29"/>
                      <a:pt x="122" y="24"/>
                    </a:cubicBezTo>
                    <a:cubicBezTo>
                      <a:pt x="122" y="21"/>
                      <a:pt x="120" y="17"/>
                      <a:pt x="118" y="15"/>
                    </a:cubicBezTo>
                    <a:cubicBezTo>
                      <a:pt x="116" y="13"/>
                      <a:pt x="114" y="11"/>
                      <a:pt x="111" y="10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12" y="16"/>
                      <a:pt x="113" y="17"/>
                      <a:pt x="114" y="18"/>
                    </a:cubicBezTo>
                    <a:cubicBezTo>
                      <a:pt x="116" y="20"/>
                      <a:pt x="117" y="22"/>
                      <a:pt x="117" y="24"/>
                    </a:cubicBezTo>
                    <a:cubicBezTo>
                      <a:pt x="117" y="27"/>
                      <a:pt x="116" y="30"/>
                      <a:pt x="114" y="32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13" y="33"/>
                      <a:pt x="112" y="33"/>
                      <a:pt x="111" y="34"/>
                    </a:cubicBezTo>
                    <a:lnTo>
                      <a:pt x="111" y="39"/>
                    </a:lnTo>
                    <a:close/>
                    <a:moveTo>
                      <a:pt x="66" y="62"/>
                    </a:moveTo>
                    <a:cubicBezTo>
                      <a:pt x="70" y="61"/>
                      <a:pt x="74" y="59"/>
                      <a:pt x="77" y="58"/>
                    </a:cubicBezTo>
                    <a:cubicBezTo>
                      <a:pt x="84" y="54"/>
                      <a:pt x="90" y="49"/>
                      <a:pt x="95" y="43"/>
                    </a:cubicBezTo>
                    <a:cubicBezTo>
                      <a:pt x="96" y="42"/>
                      <a:pt x="97" y="42"/>
                      <a:pt x="98" y="43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99" y="43"/>
                      <a:pt x="101" y="44"/>
                      <a:pt x="102" y="44"/>
                    </a:cubicBezTo>
                    <a:cubicBezTo>
                      <a:pt x="104" y="44"/>
                      <a:pt x="105" y="44"/>
                      <a:pt x="106" y="44"/>
                    </a:cubicBezTo>
                    <a:cubicBezTo>
                      <a:pt x="108" y="44"/>
                      <a:pt x="109" y="44"/>
                      <a:pt x="111" y="44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109" y="49"/>
                      <a:pt x="108" y="49"/>
                      <a:pt x="106" y="49"/>
                    </a:cubicBezTo>
                    <a:cubicBezTo>
                      <a:pt x="105" y="49"/>
                      <a:pt x="103" y="49"/>
                      <a:pt x="101" y="49"/>
                    </a:cubicBezTo>
                    <a:cubicBezTo>
                      <a:pt x="100" y="48"/>
                      <a:pt x="99" y="48"/>
                      <a:pt x="98" y="48"/>
                    </a:cubicBezTo>
                    <a:cubicBezTo>
                      <a:pt x="93" y="54"/>
                      <a:pt x="87" y="58"/>
                      <a:pt x="80" y="62"/>
                    </a:cubicBezTo>
                    <a:cubicBezTo>
                      <a:pt x="75" y="64"/>
                      <a:pt x="70" y="66"/>
                      <a:pt x="66" y="67"/>
                    </a:cubicBezTo>
                    <a:cubicBezTo>
                      <a:pt x="66" y="62"/>
                      <a:pt x="66" y="62"/>
                      <a:pt x="66" y="62"/>
                    </a:cubicBezTo>
                    <a:close/>
                    <a:moveTo>
                      <a:pt x="111" y="5"/>
                    </a:moveTo>
                    <a:cubicBezTo>
                      <a:pt x="110" y="5"/>
                      <a:pt x="109" y="5"/>
                      <a:pt x="107" y="4"/>
                    </a:cubicBezTo>
                    <a:cubicBezTo>
                      <a:pt x="107" y="4"/>
                      <a:pt x="107" y="4"/>
                      <a:pt x="107" y="4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9" y="0"/>
                      <a:pt x="110" y="0"/>
                      <a:pt x="111" y="0"/>
                    </a:cubicBezTo>
                    <a:cubicBezTo>
                      <a:pt x="111" y="5"/>
                      <a:pt x="111" y="5"/>
                      <a:pt x="111" y="5"/>
                    </a:cubicBezTo>
                    <a:close/>
                    <a:moveTo>
                      <a:pt x="111" y="10"/>
                    </a:moveTo>
                    <a:cubicBezTo>
                      <a:pt x="111" y="15"/>
                      <a:pt x="111" y="15"/>
                      <a:pt x="111" y="15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11" y="19"/>
                      <a:pt x="110" y="22"/>
                      <a:pt x="109" y="25"/>
                    </a:cubicBezTo>
                    <a:cubicBezTo>
                      <a:pt x="108" y="28"/>
                      <a:pt x="107" y="32"/>
                      <a:pt x="106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8" y="35"/>
                      <a:pt x="109" y="34"/>
                      <a:pt x="111" y="34"/>
                    </a:cubicBezTo>
                    <a:cubicBezTo>
                      <a:pt x="111" y="39"/>
                      <a:pt x="111" y="39"/>
                      <a:pt x="111" y="39"/>
                    </a:cubicBezTo>
                    <a:cubicBezTo>
                      <a:pt x="109" y="39"/>
                      <a:pt x="108" y="40"/>
                      <a:pt x="106" y="40"/>
                    </a:cubicBezTo>
                    <a:cubicBezTo>
                      <a:pt x="106" y="40"/>
                      <a:pt x="105" y="39"/>
                      <a:pt x="104" y="39"/>
                    </a:cubicBezTo>
                    <a:cubicBezTo>
                      <a:pt x="103" y="39"/>
                      <a:pt x="102" y="39"/>
                      <a:pt x="102" y="39"/>
                    </a:cubicBezTo>
                    <a:cubicBezTo>
                      <a:pt x="100" y="38"/>
                      <a:pt x="100" y="37"/>
                      <a:pt x="100" y="36"/>
                    </a:cubicBezTo>
                    <a:cubicBezTo>
                      <a:pt x="100" y="36"/>
                      <a:pt x="100" y="35"/>
                      <a:pt x="100" y="35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102" y="32"/>
                      <a:pt x="104" y="28"/>
                      <a:pt x="105" y="24"/>
                    </a:cubicBezTo>
                    <a:cubicBezTo>
                      <a:pt x="105" y="20"/>
                      <a:pt x="106" y="16"/>
                      <a:pt x="106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6" y="10"/>
                      <a:pt x="107" y="10"/>
                      <a:pt x="108" y="10"/>
                    </a:cubicBezTo>
                    <a:cubicBezTo>
                      <a:pt x="108" y="10"/>
                      <a:pt x="109" y="10"/>
                      <a:pt x="109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10"/>
                      <a:pt x="110" y="10"/>
                      <a:pt x="111" y="10"/>
                    </a:cubicBezTo>
                    <a:close/>
                    <a:moveTo>
                      <a:pt x="55" y="63"/>
                    </a:moveTo>
                    <a:cubicBezTo>
                      <a:pt x="59" y="63"/>
                      <a:pt x="62" y="62"/>
                      <a:pt x="66" y="62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2" y="67"/>
                      <a:pt x="59" y="67"/>
                      <a:pt x="55" y="67"/>
                    </a:cubicBezTo>
                    <a:cubicBezTo>
                      <a:pt x="40" y="67"/>
                      <a:pt x="26" y="61"/>
                      <a:pt x="16" y="51"/>
                    </a:cubicBezTo>
                    <a:cubicBezTo>
                      <a:pt x="6" y="41"/>
                      <a:pt x="0" y="27"/>
                      <a:pt x="0" y="12"/>
                    </a:cubicBezTo>
                    <a:cubicBezTo>
                      <a:pt x="0" y="10"/>
                      <a:pt x="0" y="9"/>
                      <a:pt x="0" y="7"/>
                    </a:cubicBezTo>
                    <a:cubicBezTo>
                      <a:pt x="0" y="5"/>
                      <a:pt x="1" y="3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9"/>
                      <a:pt x="5" y="10"/>
                      <a:pt x="5" y="12"/>
                    </a:cubicBezTo>
                    <a:cubicBezTo>
                      <a:pt x="5" y="26"/>
                      <a:pt x="10" y="39"/>
                      <a:pt x="20" y="48"/>
                    </a:cubicBezTo>
                    <a:cubicBezTo>
                      <a:pt x="29" y="57"/>
                      <a:pt x="41" y="63"/>
                      <a:pt x="5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9" name="Freeform 266"/>
              <p:cNvSpPr>
                <a:spLocks noEditPoints="1"/>
              </p:cNvSpPr>
              <p:nvPr/>
            </p:nvSpPr>
            <p:spPr bwMode="auto">
              <a:xfrm>
                <a:off x="8796338" y="4040188"/>
                <a:ext cx="268288" cy="33338"/>
              </a:xfrm>
              <a:custGeom>
                <a:avLst/>
                <a:gdLst>
                  <a:gd name="T0" fmla="*/ 59 w 119"/>
                  <a:gd name="T1" fmla="*/ 0 h 15"/>
                  <a:gd name="T2" fmla="*/ 117 w 119"/>
                  <a:gd name="T3" fmla="*/ 0 h 15"/>
                  <a:gd name="T4" fmla="*/ 119 w 119"/>
                  <a:gd name="T5" fmla="*/ 3 h 15"/>
                  <a:gd name="T6" fmla="*/ 119 w 119"/>
                  <a:gd name="T7" fmla="*/ 12 h 15"/>
                  <a:gd name="T8" fmla="*/ 117 w 119"/>
                  <a:gd name="T9" fmla="*/ 15 h 15"/>
                  <a:gd name="T10" fmla="*/ 59 w 119"/>
                  <a:gd name="T11" fmla="*/ 15 h 15"/>
                  <a:gd name="T12" fmla="*/ 59 w 119"/>
                  <a:gd name="T13" fmla="*/ 10 h 15"/>
                  <a:gd name="T14" fmla="*/ 114 w 119"/>
                  <a:gd name="T15" fmla="*/ 10 h 15"/>
                  <a:gd name="T16" fmla="*/ 114 w 119"/>
                  <a:gd name="T17" fmla="*/ 5 h 15"/>
                  <a:gd name="T18" fmla="*/ 59 w 119"/>
                  <a:gd name="T19" fmla="*/ 5 h 15"/>
                  <a:gd name="T20" fmla="*/ 59 w 119"/>
                  <a:gd name="T21" fmla="*/ 0 h 15"/>
                  <a:gd name="T22" fmla="*/ 2 w 119"/>
                  <a:gd name="T23" fmla="*/ 0 h 15"/>
                  <a:gd name="T24" fmla="*/ 59 w 119"/>
                  <a:gd name="T25" fmla="*/ 0 h 15"/>
                  <a:gd name="T26" fmla="*/ 59 w 119"/>
                  <a:gd name="T27" fmla="*/ 5 h 15"/>
                  <a:gd name="T28" fmla="*/ 5 w 119"/>
                  <a:gd name="T29" fmla="*/ 5 h 15"/>
                  <a:gd name="T30" fmla="*/ 5 w 119"/>
                  <a:gd name="T31" fmla="*/ 10 h 15"/>
                  <a:gd name="T32" fmla="*/ 59 w 119"/>
                  <a:gd name="T33" fmla="*/ 10 h 15"/>
                  <a:gd name="T34" fmla="*/ 59 w 119"/>
                  <a:gd name="T35" fmla="*/ 15 h 15"/>
                  <a:gd name="T36" fmla="*/ 2 w 119"/>
                  <a:gd name="T37" fmla="*/ 15 h 15"/>
                  <a:gd name="T38" fmla="*/ 0 w 119"/>
                  <a:gd name="T39" fmla="*/ 12 h 15"/>
                  <a:gd name="T40" fmla="*/ 0 w 119"/>
                  <a:gd name="T41" fmla="*/ 3 h 15"/>
                  <a:gd name="T42" fmla="*/ 2 w 1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9" h="15">
                    <a:moveTo>
                      <a:pt x="59" y="0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118" y="0"/>
                      <a:pt x="119" y="1"/>
                      <a:pt x="119" y="3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3"/>
                      <a:pt x="118" y="15"/>
                      <a:pt x="117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114" y="10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59" y="5"/>
                      <a:pt x="59" y="5"/>
                      <a:pt x="59" y="5"/>
                    </a:cubicBezTo>
                    <a:lnTo>
                      <a:pt x="59" y="0"/>
                    </a:lnTo>
                    <a:close/>
                    <a:moveTo>
                      <a:pt x="2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0" name="Freeform 268"/>
              <p:cNvSpPr>
                <a:spLocks noEditPoints="1"/>
              </p:cNvSpPr>
              <p:nvPr/>
            </p:nvSpPr>
            <p:spPr bwMode="auto">
              <a:xfrm>
                <a:off x="8924925" y="3765550"/>
                <a:ext cx="50800" cy="120650"/>
              </a:xfrm>
              <a:custGeom>
                <a:avLst/>
                <a:gdLst>
                  <a:gd name="T0" fmla="*/ 12 w 23"/>
                  <a:gd name="T1" fmla="*/ 47 h 53"/>
                  <a:gd name="T2" fmla="*/ 17 w 23"/>
                  <a:gd name="T3" fmla="*/ 42 h 53"/>
                  <a:gd name="T4" fmla="*/ 18 w 23"/>
                  <a:gd name="T5" fmla="*/ 32 h 53"/>
                  <a:gd name="T6" fmla="*/ 14 w 23"/>
                  <a:gd name="T7" fmla="*/ 24 h 53"/>
                  <a:gd name="T8" fmla="*/ 13 w 23"/>
                  <a:gd name="T9" fmla="*/ 22 h 53"/>
                  <a:gd name="T10" fmla="*/ 12 w 23"/>
                  <a:gd name="T11" fmla="*/ 19 h 53"/>
                  <a:gd name="T12" fmla="*/ 12 w 23"/>
                  <a:gd name="T13" fmla="*/ 12 h 53"/>
                  <a:gd name="T14" fmla="*/ 13 w 23"/>
                  <a:gd name="T15" fmla="*/ 10 h 53"/>
                  <a:gd name="T16" fmla="*/ 15 w 23"/>
                  <a:gd name="T17" fmla="*/ 7 h 53"/>
                  <a:gd name="T18" fmla="*/ 14 w 23"/>
                  <a:gd name="T19" fmla="*/ 6 h 53"/>
                  <a:gd name="T20" fmla="*/ 14 w 23"/>
                  <a:gd name="T21" fmla="*/ 6 h 53"/>
                  <a:gd name="T22" fmla="*/ 13 w 23"/>
                  <a:gd name="T23" fmla="*/ 5 h 53"/>
                  <a:gd name="T24" fmla="*/ 12 w 23"/>
                  <a:gd name="T25" fmla="*/ 5 h 53"/>
                  <a:gd name="T26" fmla="*/ 12 w 23"/>
                  <a:gd name="T27" fmla="*/ 0 h 53"/>
                  <a:gd name="T28" fmla="*/ 16 w 23"/>
                  <a:gd name="T29" fmla="*/ 1 h 53"/>
                  <a:gd name="T30" fmla="*/ 18 w 23"/>
                  <a:gd name="T31" fmla="*/ 3 h 53"/>
                  <a:gd name="T32" fmla="*/ 18 w 23"/>
                  <a:gd name="T33" fmla="*/ 4 h 53"/>
                  <a:gd name="T34" fmla="*/ 19 w 23"/>
                  <a:gd name="T35" fmla="*/ 6 h 53"/>
                  <a:gd name="T36" fmla="*/ 16 w 23"/>
                  <a:gd name="T37" fmla="*/ 14 h 53"/>
                  <a:gd name="T38" fmla="*/ 16 w 23"/>
                  <a:gd name="T39" fmla="*/ 16 h 53"/>
                  <a:gd name="T40" fmla="*/ 17 w 23"/>
                  <a:gd name="T41" fmla="*/ 19 h 53"/>
                  <a:gd name="T42" fmla="*/ 18 w 23"/>
                  <a:gd name="T43" fmla="*/ 22 h 53"/>
                  <a:gd name="T44" fmla="*/ 22 w 23"/>
                  <a:gd name="T45" fmla="*/ 31 h 53"/>
                  <a:gd name="T46" fmla="*/ 21 w 23"/>
                  <a:gd name="T47" fmla="*/ 44 h 53"/>
                  <a:gd name="T48" fmla="*/ 12 w 23"/>
                  <a:gd name="T49" fmla="*/ 52 h 53"/>
                  <a:gd name="T50" fmla="*/ 12 w 23"/>
                  <a:gd name="T51" fmla="*/ 52 h 53"/>
                  <a:gd name="T52" fmla="*/ 12 w 23"/>
                  <a:gd name="T53" fmla="*/ 47 h 53"/>
                  <a:gd name="T54" fmla="*/ 12 w 23"/>
                  <a:gd name="T55" fmla="*/ 32 h 53"/>
                  <a:gd name="T56" fmla="*/ 12 w 23"/>
                  <a:gd name="T57" fmla="*/ 40 h 53"/>
                  <a:gd name="T58" fmla="*/ 12 w 23"/>
                  <a:gd name="T59" fmla="*/ 32 h 53"/>
                  <a:gd name="T60" fmla="*/ 9 w 23"/>
                  <a:gd name="T61" fmla="*/ 41 h 53"/>
                  <a:gd name="T62" fmla="*/ 7 w 23"/>
                  <a:gd name="T63" fmla="*/ 44 h 53"/>
                  <a:gd name="T64" fmla="*/ 7 w 23"/>
                  <a:gd name="T65" fmla="*/ 45 h 53"/>
                  <a:gd name="T66" fmla="*/ 8 w 23"/>
                  <a:gd name="T67" fmla="*/ 46 h 53"/>
                  <a:gd name="T68" fmla="*/ 11 w 23"/>
                  <a:gd name="T69" fmla="*/ 47 h 53"/>
                  <a:gd name="T70" fmla="*/ 12 w 23"/>
                  <a:gd name="T71" fmla="*/ 47 h 53"/>
                  <a:gd name="T72" fmla="*/ 12 w 23"/>
                  <a:gd name="T73" fmla="*/ 52 h 53"/>
                  <a:gd name="T74" fmla="*/ 4 w 23"/>
                  <a:gd name="T75" fmla="*/ 50 h 53"/>
                  <a:gd name="T76" fmla="*/ 3 w 23"/>
                  <a:gd name="T77" fmla="*/ 47 h 53"/>
                  <a:gd name="T78" fmla="*/ 2 w 23"/>
                  <a:gd name="T79" fmla="*/ 44 h 53"/>
                  <a:gd name="T80" fmla="*/ 8 w 23"/>
                  <a:gd name="T81" fmla="*/ 37 h 53"/>
                  <a:gd name="T82" fmla="*/ 7 w 23"/>
                  <a:gd name="T83" fmla="*/ 34 h 53"/>
                  <a:gd name="T84" fmla="*/ 3 w 23"/>
                  <a:gd name="T85" fmla="*/ 26 h 53"/>
                  <a:gd name="T86" fmla="*/ 1 w 23"/>
                  <a:gd name="T87" fmla="*/ 22 h 53"/>
                  <a:gd name="T88" fmla="*/ 1 w 23"/>
                  <a:gd name="T89" fmla="*/ 22 h 53"/>
                  <a:gd name="T90" fmla="*/ 1 w 23"/>
                  <a:gd name="T91" fmla="*/ 22 h 53"/>
                  <a:gd name="T92" fmla="*/ 1 w 23"/>
                  <a:gd name="T93" fmla="*/ 10 h 53"/>
                  <a:gd name="T94" fmla="*/ 8 w 23"/>
                  <a:gd name="T95" fmla="*/ 1 h 53"/>
                  <a:gd name="T96" fmla="*/ 12 w 23"/>
                  <a:gd name="T97" fmla="*/ 0 h 53"/>
                  <a:gd name="T98" fmla="*/ 12 w 23"/>
                  <a:gd name="T99" fmla="*/ 5 h 53"/>
                  <a:gd name="T100" fmla="*/ 10 w 23"/>
                  <a:gd name="T101" fmla="*/ 5 h 53"/>
                  <a:gd name="T102" fmla="*/ 5 w 23"/>
                  <a:gd name="T103" fmla="*/ 11 h 53"/>
                  <a:gd name="T104" fmla="*/ 6 w 23"/>
                  <a:gd name="T105" fmla="*/ 21 h 53"/>
                  <a:gd name="T106" fmla="*/ 6 w 23"/>
                  <a:gd name="T107" fmla="*/ 21 h 53"/>
                  <a:gd name="T108" fmla="*/ 7 w 23"/>
                  <a:gd name="T109" fmla="*/ 23 h 53"/>
                  <a:gd name="T110" fmla="*/ 12 w 23"/>
                  <a:gd name="T111" fmla="*/ 32 h 53"/>
                  <a:gd name="T112" fmla="*/ 12 w 23"/>
                  <a:gd name="T113" fmla="*/ 40 h 53"/>
                  <a:gd name="T114" fmla="*/ 9 w 23"/>
                  <a:gd name="T115" fmla="*/ 41 h 53"/>
                  <a:gd name="T116" fmla="*/ 12 w 23"/>
                  <a:gd name="T117" fmla="*/ 19 h 53"/>
                  <a:gd name="T118" fmla="*/ 12 w 23"/>
                  <a:gd name="T119" fmla="*/ 12 h 53"/>
                  <a:gd name="T120" fmla="*/ 11 w 23"/>
                  <a:gd name="T121" fmla="*/ 17 h 53"/>
                  <a:gd name="T122" fmla="*/ 12 w 23"/>
                  <a:gd name="T123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" h="53">
                    <a:moveTo>
                      <a:pt x="12" y="47"/>
                    </a:moveTo>
                    <a:cubicBezTo>
                      <a:pt x="14" y="46"/>
                      <a:pt x="16" y="44"/>
                      <a:pt x="17" y="42"/>
                    </a:cubicBezTo>
                    <a:cubicBezTo>
                      <a:pt x="18" y="39"/>
                      <a:pt x="18" y="35"/>
                      <a:pt x="18" y="32"/>
                    </a:cubicBezTo>
                    <a:cubicBezTo>
                      <a:pt x="17" y="29"/>
                      <a:pt x="16" y="27"/>
                      <a:pt x="14" y="24"/>
                    </a:cubicBezTo>
                    <a:cubicBezTo>
                      <a:pt x="14" y="23"/>
                      <a:pt x="13" y="22"/>
                      <a:pt x="13" y="22"/>
                    </a:cubicBezTo>
                    <a:cubicBezTo>
                      <a:pt x="12" y="21"/>
                      <a:pt x="12" y="20"/>
                      <a:pt x="12" y="1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3" y="10"/>
                    </a:cubicBezTo>
                    <a:cubicBezTo>
                      <a:pt x="14" y="10"/>
                      <a:pt x="15" y="8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2" y="4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7" y="2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19" y="5"/>
                      <a:pt x="19" y="6"/>
                    </a:cubicBezTo>
                    <a:cubicBezTo>
                      <a:pt x="20" y="9"/>
                      <a:pt x="19" y="12"/>
                      <a:pt x="16" y="14"/>
                    </a:cubicBezTo>
                    <a:cubicBezTo>
                      <a:pt x="16" y="15"/>
                      <a:pt x="16" y="15"/>
                      <a:pt x="16" y="16"/>
                    </a:cubicBezTo>
                    <a:cubicBezTo>
                      <a:pt x="16" y="17"/>
                      <a:pt x="17" y="18"/>
                      <a:pt x="17" y="19"/>
                    </a:cubicBezTo>
                    <a:cubicBezTo>
                      <a:pt x="17" y="20"/>
                      <a:pt x="18" y="21"/>
                      <a:pt x="18" y="22"/>
                    </a:cubicBezTo>
                    <a:cubicBezTo>
                      <a:pt x="20" y="24"/>
                      <a:pt x="21" y="27"/>
                      <a:pt x="22" y="31"/>
                    </a:cubicBezTo>
                    <a:cubicBezTo>
                      <a:pt x="23" y="35"/>
                      <a:pt x="23" y="40"/>
                      <a:pt x="21" y="44"/>
                    </a:cubicBezTo>
                    <a:cubicBezTo>
                      <a:pt x="20" y="47"/>
                      <a:pt x="17" y="50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" y="32"/>
                    </a:moveTo>
                    <a:cubicBezTo>
                      <a:pt x="12" y="40"/>
                      <a:pt x="12" y="40"/>
                      <a:pt x="12" y="40"/>
                    </a:cubicBezTo>
                    <a:cubicBezTo>
                      <a:pt x="13" y="38"/>
                      <a:pt x="12" y="35"/>
                      <a:pt x="12" y="32"/>
                    </a:cubicBezTo>
                    <a:close/>
                    <a:moveTo>
                      <a:pt x="9" y="41"/>
                    </a:moveTo>
                    <a:cubicBezTo>
                      <a:pt x="8" y="42"/>
                      <a:pt x="7" y="43"/>
                      <a:pt x="7" y="44"/>
                    </a:cubicBezTo>
                    <a:cubicBezTo>
                      <a:pt x="7" y="44"/>
                      <a:pt x="7" y="45"/>
                      <a:pt x="7" y="45"/>
                    </a:cubicBezTo>
                    <a:cubicBezTo>
                      <a:pt x="7" y="46"/>
                      <a:pt x="8" y="46"/>
                      <a:pt x="8" y="46"/>
                    </a:cubicBezTo>
                    <a:cubicBezTo>
                      <a:pt x="9" y="47"/>
                      <a:pt x="9" y="47"/>
                      <a:pt x="11" y="47"/>
                    </a:cubicBezTo>
                    <a:cubicBezTo>
                      <a:pt x="11" y="47"/>
                      <a:pt x="11" y="47"/>
                      <a:pt x="12" y="47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8" y="53"/>
                      <a:pt x="6" y="51"/>
                      <a:pt x="4" y="50"/>
                    </a:cubicBezTo>
                    <a:cubicBezTo>
                      <a:pt x="4" y="49"/>
                      <a:pt x="3" y="48"/>
                      <a:pt x="3" y="47"/>
                    </a:cubicBezTo>
                    <a:cubicBezTo>
                      <a:pt x="2" y="46"/>
                      <a:pt x="2" y="45"/>
                      <a:pt x="2" y="44"/>
                    </a:cubicBezTo>
                    <a:cubicBezTo>
                      <a:pt x="3" y="41"/>
                      <a:pt x="4" y="38"/>
                      <a:pt x="8" y="37"/>
                    </a:cubicBezTo>
                    <a:cubicBezTo>
                      <a:pt x="8" y="37"/>
                      <a:pt x="7" y="35"/>
                      <a:pt x="7" y="34"/>
                    </a:cubicBezTo>
                    <a:cubicBezTo>
                      <a:pt x="6" y="31"/>
                      <a:pt x="4" y="28"/>
                      <a:pt x="3" y="26"/>
                    </a:cubicBezTo>
                    <a:cubicBezTo>
                      <a:pt x="2" y="24"/>
                      <a:pt x="2" y="23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18"/>
                      <a:pt x="0" y="14"/>
                      <a:pt x="1" y="10"/>
                    </a:cubicBezTo>
                    <a:cubicBezTo>
                      <a:pt x="2" y="6"/>
                      <a:pt x="4" y="3"/>
                      <a:pt x="8" y="1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8" y="7"/>
                      <a:pt x="6" y="9"/>
                      <a:pt x="5" y="11"/>
                    </a:cubicBezTo>
                    <a:cubicBezTo>
                      <a:pt x="5" y="14"/>
                      <a:pt x="5" y="18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3"/>
                    </a:cubicBezTo>
                    <a:cubicBezTo>
                      <a:pt x="9" y="26"/>
                      <a:pt x="10" y="29"/>
                      <a:pt x="12" y="32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1" y="40"/>
                      <a:pt x="10" y="41"/>
                      <a:pt x="9" y="41"/>
                    </a:cubicBezTo>
                    <a:close/>
                    <a:moveTo>
                      <a:pt x="12" y="1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7"/>
                      <a:pt x="11" y="18"/>
                      <a:pt x="1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1" name="Freeform 269"/>
              <p:cNvSpPr>
                <a:spLocks noEditPoints="1"/>
              </p:cNvSpPr>
              <p:nvPr/>
            </p:nvSpPr>
            <p:spPr bwMode="auto">
              <a:xfrm>
                <a:off x="8890000" y="3101975"/>
                <a:ext cx="109538" cy="107950"/>
              </a:xfrm>
              <a:custGeom>
                <a:avLst/>
                <a:gdLst>
                  <a:gd name="T0" fmla="*/ 24 w 48"/>
                  <a:gd name="T1" fmla="*/ 0 h 48"/>
                  <a:gd name="T2" fmla="*/ 41 w 48"/>
                  <a:gd name="T3" fmla="*/ 7 h 48"/>
                  <a:gd name="T4" fmla="*/ 41 w 48"/>
                  <a:gd name="T5" fmla="*/ 7 h 48"/>
                  <a:gd name="T6" fmla="*/ 48 w 48"/>
                  <a:gd name="T7" fmla="*/ 24 h 48"/>
                  <a:gd name="T8" fmla="*/ 41 w 48"/>
                  <a:gd name="T9" fmla="*/ 41 h 48"/>
                  <a:gd name="T10" fmla="*/ 41 w 48"/>
                  <a:gd name="T11" fmla="*/ 41 h 48"/>
                  <a:gd name="T12" fmla="*/ 24 w 48"/>
                  <a:gd name="T13" fmla="*/ 48 h 48"/>
                  <a:gd name="T14" fmla="*/ 24 w 48"/>
                  <a:gd name="T15" fmla="*/ 43 h 48"/>
                  <a:gd name="T16" fmla="*/ 37 w 48"/>
                  <a:gd name="T17" fmla="*/ 37 h 48"/>
                  <a:gd name="T18" fmla="*/ 37 w 48"/>
                  <a:gd name="T19" fmla="*/ 37 h 48"/>
                  <a:gd name="T20" fmla="*/ 37 w 48"/>
                  <a:gd name="T21" fmla="*/ 37 h 48"/>
                  <a:gd name="T22" fmla="*/ 43 w 48"/>
                  <a:gd name="T23" fmla="*/ 24 h 48"/>
                  <a:gd name="T24" fmla="*/ 37 w 48"/>
                  <a:gd name="T25" fmla="*/ 11 h 48"/>
                  <a:gd name="T26" fmla="*/ 37 w 48"/>
                  <a:gd name="T27" fmla="*/ 11 h 48"/>
                  <a:gd name="T28" fmla="*/ 24 w 48"/>
                  <a:gd name="T29" fmla="*/ 5 h 48"/>
                  <a:gd name="T30" fmla="*/ 24 w 48"/>
                  <a:gd name="T31" fmla="*/ 0 h 48"/>
                  <a:gd name="T32" fmla="*/ 24 w 48"/>
                  <a:gd name="T33" fmla="*/ 0 h 48"/>
                  <a:gd name="T34" fmla="*/ 24 w 48"/>
                  <a:gd name="T35" fmla="*/ 0 h 48"/>
                  <a:gd name="T36" fmla="*/ 24 w 48"/>
                  <a:gd name="T37" fmla="*/ 5 h 48"/>
                  <a:gd name="T38" fmla="*/ 24 w 48"/>
                  <a:gd name="T39" fmla="*/ 5 h 48"/>
                  <a:gd name="T40" fmla="*/ 11 w 48"/>
                  <a:gd name="T41" fmla="*/ 11 h 48"/>
                  <a:gd name="T42" fmla="*/ 5 w 48"/>
                  <a:gd name="T43" fmla="*/ 24 h 48"/>
                  <a:gd name="T44" fmla="*/ 11 w 48"/>
                  <a:gd name="T45" fmla="*/ 37 h 48"/>
                  <a:gd name="T46" fmla="*/ 24 w 48"/>
                  <a:gd name="T47" fmla="*/ 43 h 48"/>
                  <a:gd name="T48" fmla="*/ 24 w 48"/>
                  <a:gd name="T49" fmla="*/ 43 h 48"/>
                  <a:gd name="T50" fmla="*/ 24 w 48"/>
                  <a:gd name="T51" fmla="*/ 48 h 48"/>
                  <a:gd name="T52" fmla="*/ 24 w 48"/>
                  <a:gd name="T53" fmla="*/ 48 h 48"/>
                  <a:gd name="T54" fmla="*/ 7 w 48"/>
                  <a:gd name="T55" fmla="*/ 41 h 48"/>
                  <a:gd name="T56" fmla="*/ 0 w 48"/>
                  <a:gd name="T57" fmla="*/ 24 h 48"/>
                  <a:gd name="T58" fmla="*/ 7 w 48"/>
                  <a:gd name="T59" fmla="*/ 7 h 48"/>
                  <a:gd name="T60" fmla="*/ 24 w 48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cubicBezTo>
                      <a:pt x="30" y="0"/>
                      <a:pt x="36" y="3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12"/>
                      <a:pt x="48" y="18"/>
                      <a:pt x="48" y="24"/>
                    </a:cubicBezTo>
                    <a:cubicBezTo>
                      <a:pt x="48" y="31"/>
                      <a:pt x="45" y="36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6" y="45"/>
                      <a:pt x="30" y="48"/>
                      <a:pt x="24" y="48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9" y="43"/>
                      <a:pt x="34" y="41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41" y="34"/>
                      <a:pt x="43" y="29"/>
                      <a:pt x="43" y="24"/>
                    </a:cubicBezTo>
                    <a:cubicBezTo>
                      <a:pt x="43" y="19"/>
                      <a:pt x="41" y="14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4" y="7"/>
                      <a:pt x="29" y="5"/>
                      <a:pt x="24" y="5"/>
                    </a:cubicBezTo>
                    <a:lnTo>
                      <a:pt x="24" y="0"/>
                    </a:lnTo>
                    <a:close/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9" y="5"/>
                      <a:pt x="14" y="7"/>
                      <a:pt x="11" y="11"/>
                    </a:cubicBezTo>
                    <a:cubicBezTo>
                      <a:pt x="7" y="14"/>
                      <a:pt x="5" y="19"/>
                      <a:pt x="5" y="24"/>
                    </a:cubicBezTo>
                    <a:cubicBezTo>
                      <a:pt x="5" y="29"/>
                      <a:pt x="7" y="34"/>
                      <a:pt x="11" y="37"/>
                    </a:cubicBezTo>
                    <a:cubicBezTo>
                      <a:pt x="14" y="41"/>
                      <a:pt x="19" y="43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7" y="48"/>
                      <a:pt x="12" y="45"/>
                      <a:pt x="7" y="41"/>
                    </a:cubicBezTo>
                    <a:cubicBezTo>
                      <a:pt x="3" y="36"/>
                      <a:pt x="0" y="31"/>
                      <a:pt x="0" y="24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12" y="3"/>
                      <a:pt x="1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2" name="Freeform 270"/>
              <p:cNvSpPr>
                <a:spLocks noEditPoints="1"/>
              </p:cNvSpPr>
              <p:nvPr/>
            </p:nvSpPr>
            <p:spPr bwMode="auto">
              <a:xfrm>
                <a:off x="8639175" y="3192463"/>
                <a:ext cx="468313" cy="363538"/>
              </a:xfrm>
              <a:custGeom>
                <a:avLst/>
                <a:gdLst>
                  <a:gd name="T0" fmla="*/ 137 w 207"/>
                  <a:gd name="T1" fmla="*/ 18 h 161"/>
                  <a:gd name="T2" fmla="*/ 144 w 207"/>
                  <a:gd name="T3" fmla="*/ 15 h 161"/>
                  <a:gd name="T4" fmla="*/ 196 w 207"/>
                  <a:gd name="T5" fmla="*/ 7 h 161"/>
                  <a:gd name="T6" fmla="*/ 167 w 207"/>
                  <a:gd name="T7" fmla="*/ 56 h 161"/>
                  <a:gd name="T8" fmla="*/ 137 w 207"/>
                  <a:gd name="T9" fmla="*/ 32 h 161"/>
                  <a:gd name="T10" fmla="*/ 137 w 207"/>
                  <a:gd name="T11" fmla="*/ 30 h 161"/>
                  <a:gd name="T12" fmla="*/ 194 w 207"/>
                  <a:gd name="T13" fmla="*/ 12 h 161"/>
                  <a:gd name="T14" fmla="*/ 163 w 207"/>
                  <a:gd name="T15" fmla="*/ 36 h 161"/>
                  <a:gd name="T16" fmla="*/ 142 w 207"/>
                  <a:gd name="T17" fmla="*/ 100 h 161"/>
                  <a:gd name="T18" fmla="*/ 146 w 207"/>
                  <a:gd name="T19" fmla="*/ 97 h 161"/>
                  <a:gd name="T20" fmla="*/ 147 w 207"/>
                  <a:gd name="T21" fmla="*/ 160 h 161"/>
                  <a:gd name="T22" fmla="*/ 137 w 207"/>
                  <a:gd name="T23" fmla="*/ 18 h 161"/>
                  <a:gd name="T24" fmla="*/ 104 w 207"/>
                  <a:gd name="T25" fmla="*/ 0 h 161"/>
                  <a:gd name="T26" fmla="*/ 106 w 207"/>
                  <a:gd name="T27" fmla="*/ 0 h 161"/>
                  <a:gd name="T28" fmla="*/ 104 w 207"/>
                  <a:gd name="T29" fmla="*/ 92 h 161"/>
                  <a:gd name="T30" fmla="*/ 126 w 207"/>
                  <a:gd name="T31" fmla="*/ 109 h 161"/>
                  <a:gd name="T32" fmla="*/ 137 w 207"/>
                  <a:gd name="T33" fmla="*/ 161 h 161"/>
                  <a:gd name="T34" fmla="*/ 121 w 207"/>
                  <a:gd name="T35" fmla="*/ 111 h 161"/>
                  <a:gd name="T36" fmla="*/ 137 w 207"/>
                  <a:gd name="T37" fmla="*/ 97 h 161"/>
                  <a:gd name="T38" fmla="*/ 136 w 207"/>
                  <a:gd name="T39" fmla="*/ 35 h 161"/>
                  <a:gd name="T40" fmla="*/ 137 w 207"/>
                  <a:gd name="T41" fmla="*/ 30 h 161"/>
                  <a:gd name="T42" fmla="*/ 137 w 207"/>
                  <a:gd name="T43" fmla="*/ 30 h 161"/>
                  <a:gd name="T44" fmla="*/ 112 w 207"/>
                  <a:gd name="T45" fmla="*/ 75 h 161"/>
                  <a:gd name="T46" fmla="*/ 137 w 207"/>
                  <a:gd name="T47" fmla="*/ 97 h 161"/>
                  <a:gd name="T48" fmla="*/ 70 w 207"/>
                  <a:gd name="T49" fmla="*/ 0 h 161"/>
                  <a:gd name="T50" fmla="*/ 70 w 207"/>
                  <a:gd name="T51" fmla="*/ 16 h 161"/>
                  <a:gd name="T52" fmla="*/ 101 w 207"/>
                  <a:gd name="T53" fmla="*/ 19 h 161"/>
                  <a:gd name="T54" fmla="*/ 73 w 207"/>
                  <a:gd name="T55" fmla="*/ 111 h 161"/>
                  <a:gd name="T56" fmla="*/ 70 w 207"/>
                  <a:gd name="T57" fmla="*/ 106 h 161"/>
                  <a:gd name="T58" fmla="*/ 76 w 207"/>
                  <a:gd name="T59" fmla="*/ 76 h 161"/>
                  <a:gd name="T60" fmla="*/ 70 w 207"/>
                  <a:gd name="T61" fmla="*/ 22 h 161"/>
                  <a:gd name="T62" fmla="*/ 70 w 207"/>
                  <a:gd name="T63" fmla="*/ 132 h 161"/>
                  <a:gd name="T64" fmla="*/ 99 w 207"/>
                  <a:gd name="T65" fmla="*/ 94 h 161"/>
                  <a:gd name="T66" fmla="*/ 100 w 207"/>
                  <a:gd name="T67" fmla="*/ 89 h 161"/>
                  <a:gd name="T68" fmla="*/ 98 w 207"/>
                  <a:gd name="T69" fmla="*/ 88 h 161"/>
                  <a:gd name="T70" fmla="*/ 70 w 207"/>
                  <a:gd name="T71" fmla="*/ 127 h 161"/>
                  <a:gd name="T72" fmla="*/ 38 w 207"/>
                  <a:gd name="T73" fmla="*/ 54 h 161"/>
                  <a:gd name="T74" fmla="*/ 31 w 207"/>
                  <a:gd name="T75" fmla="*/ 53 h 161"/>
                  <a:gd name="T76" fmla="*/ 28 w 207"/>
                  <a:gd name="T77" fmla="*/ 61 h 161"/>
                  <a:gd name="T78" fmla="*/ 6 w 207"/>
                  <a:gd name="T79" fmla="*/ 94 h 161"/>
                  <a:gd name="T80" fmla="*/ 56 w 207"/>
                  <a:gd name="T81" fmla="*/ 75 h 161"/>
                  <a:gd name="T82" fmla="*/ 51 w 207"/>
                  <a:gd name="T83" fmla="*/ 68 h 161"/>
                  <a:gd name="T84" fmla="*/ 50 w 207"/>
                  <a:gd name="T85" fmla="*/ 61 h 161"/>
                  <a:gd name="T86" fmla="*/ 48 w 207"/>
                  <a:gd name="T87" fmla="*/ 58 h 161"/>
                  <a:gd name="T88" fmla="*/ 69 w 207"/>
                  <a:gd name="T89" fmla="*/ 16 h 161"/>
                  <a:gd name="T90" fmla="*/ 54 w 207"/>
                  <a:gd name="T91" fmla="*/ 57 h 161"/>
                  <a:gd name="T92" fmla="*/ 57 w 207"/>
                  <a:gd name="T93" fmla="*/ 68 h 161"/>
                  <a:gd name="T94" fmla="*/ 62 w 207"/>
                  <a:gd name="T95" fmla="*/ 75 h 161"/>
                  <a:gd name="T96" fmla="*/ 43 w 207"/>
                  <a:gd name="T97" fmla="*/ 115 h 161"/>
                  <a:gd name="T98" fmla="*/ 57 w 207"/>
                  <a:gd name="T99" fmla="*/ 118 h 161"/>
                  <a:gd name="T100" fmla="*/ 70 w 207"/>
                  <a:gd name="T101" fmla="*/ 106 h 161"/>
                  <a:gd name="T102" fmla="*/ 62 w 207"/>
                  <a:gd name="T103" fmla="*/ 120 h 161"/>
                  <a:gd name="T104" fmla="*/ 53 w 207"/>
                  <a:gd name="T105" fmla="*/ 124 h 161"/>
                  <a:gd name="T106" fmla="*/ 30 w 207"/>
                  <a:gd name="T107" fmla="*/ 130 h 161"/>
                  <a:gd name="T108" fmla="*/ 28 w 207"/>
                  <a:gd name="T109" fmla="*/ 135 h 161"/>
                  <a:gd name="T110" fmla="*/ 26 w 207"/>
                  <a:gd name="T111" fmla="*/ 110 h 161"/>
                  <a:gd name="T112" fmla="*/ 30 w 207"/>
                  <a:gd name="T113" fmla="*/ 109 h 161"/>
                  <a:gd name="T114" fmla="*/ 17 w 207"/>
                  <a:gd name="T115" fmla="*/ 56 h 161"/>
                  <a:gd name="T116" fmla="*/ 26 w 207"/>
                  <a:gd name="T117" fmla="*/ 55 h 161"/>
                  <a:gd name="T118" fmla="*/ 35 w 207"/>
                  <a:gd name="T119" fmla="*/ 49 h 161"/>
                  <a:gd name="T120" fmla="*/ 70 w 207"/>
                  <a:gd name="T12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7" h="161">
                    <a:moveTo>
                      <a:pt x="163" y="36"/>
                    </a:moveTo>
                    <a:cubicBezTo>
                      <a:pt x="141" y="19"/>
                      <a:pt x="141" y="19"/>
                      <a:pt x="141" y="19"/>
                    </a:cubicBezTo>
                    <a:cubicBezTo>
                      <a:pt x="137" y="18"/>
                      <a:pt x="137" y="18"/>
                      <a:pt x="137" y="18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43" y="15"/>
                      <a:pt x="143" y="15"/>
                      <a:pt x="143" y="15"/>
                    </a:cubicBezTo>
                    <a:cubicBezTo>
                      <a:pt x="144" y="15"/>
                      <a:pt x="144" y="15"/>
                      <a:pt x="144" y="15"/>
                    </a:cubicBezTo>
                    <a:cubicBezTo>
                      <a:pt x="165" y="31"/>
                      <a:pt x="165" y="31"/>
                      <a:pt x="165" y="31"/>
                    </a:cubicBezTo>
                    <a:cubicBezTo>
                      <a:pt x="193" y="7"/>
                      <a:pt x="193" y="7"/>
                      <a:pt x="193" y="7"/>
                    </a:cubicBezTo>
                    <a:cubicBezTo>
                      <a:pt x="194" y="6"/>
                      <a:pt x="195" y="6"/>
                      <a:pt x="196" y="7"/>
                    </a:cubicBezTo>
                    <a:cubicBezTo>
                      <a:pt x="207" y="19"/>
                      <a:pt x="207" y="19"/>
                      <a:pt x="207" y="19"/>
                    </a:cubicBezTo>
                    <a:cubicBezTo>
                      <a:pt x="207" y="20"/>
                      <a:pt x="207" y="21"/>
                      <a:pt x="206" y="22"/>
                    </a:cubicBezTo>
                    <a:cubicBezTo>
                      <a:pt x="167" y="56"/>
                      <a:pt x="167" y="56"/>
                      <a:pt x="167" y="56"/>
                    </a:cubicBezTo>
                    <a:cubicBezTo>
                      <a:pt x="166" y="57"/>
                      <a:pt x="165" y="57"/>
                      <a:pt x="164" y="56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8" y="33"/>
                      <a:pt x="138" y="33"/>
                      <a:pt x="138" y="33"/>
                    </a:cubicBezTo>
                    <a:cubicBezTo>
                      <a:pt x="138" y="32"/>
                      <a:pt x="138" y="31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65" y="51"/>
                      <a:pt x="165" y="51"/>
                      <a:pt x="165" y="51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66" y="36"/>
                      <a:pt x="166" y="36"/>
                      <a:pt x="166" y="36"/>
                    </a:cubicBezTo>
                    <a:cubicBezTo>
                      <a:pt x="165" y="37"/>
                      <a:pt x="164" y="37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lose/>
                    <a:moveTo>
                      <a:pt x="137" y="156"/>
                    </a:move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1"/>
                      <a:pt x="137" y="91"/>
                      <a:pt x="137" y="91"/>
                    </a:cubicBezTo>
                    <a:cubicBezTo>
                      <a:pt x="146" y="97"/>
                      <a:pt x="146" y="97"/>
                      <a:pt x="146" y="97"/>
                    </a:cubicBezTo>
                    <a:cubicBezTo>
                      <a:pt x="146" y="97"/>
                      <a:pt x="146" y="98"/>
                      <a:pt x="147" y="98"/>
                    </a:cubicBezTo>
                    <a:cubicBezTo>
                      <a:pt x="149" y="158"/>
                      <a:pt x="149" y="158"/>
                      <a:pt x="149" y="158"/>
                    </a:cubicBezTo>
                    <a:cubicBezTo>
                      <a:pt x="150" y="159"/>
                      <a:pt x="149" y="160"/>
                      <a:pt x="147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lnTo>
                      <a:pt x="137" y="156"/>
                    </a:lnTo>
                    <a:close/>
                    <a:moveTo>
                      <a:pt x="137" y="18"/>
                    </a:moveTo>
                    <a:cubicBezTo>
                      <a:pt x="105" y="5"/>
                      <a:pt x="105" y="5"/>
                      <a:pt x="105" y="5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6" y="0"/>
                      <a:pt x="106" y="0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8"/>
                      <a:pt x="137" y="18"/>
                      <a:pt x="137" y="18"/>
                    </a:cubicBezTo>
                    <a:close/>
                    <a:moveTo>
                      <a:pt x="104" y="92"/>
                    </a:moveTo>
                    <a:cubicBezTo>
                      <a:pt x="125" y="108"/>
                      <a:pt x="125" y="108"/>
                      <a:pt x="125" y="108"/>
                    </a:cubicBezTo>
                    <a:cubicBezTo>
                      <a:pt x="126" y="108"/>
                      <a:pt x="126" y="109"/>
                      <a:pt x="126" y="109"/>
                    </a:cubicBezTo>
                    <a:cubicBezTo>
                      <a:pt x="126" y="109"/>
                      <a:pt x="126" y="109"/>
                      <a:pt x="126" y="109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137" y="156"/>
                      <a:pt x="137" y="156"/>
                      <a:pt x="137" y="156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26" y="161"/>
                      <a:pt x="126" y="161"/>
                      <a:pt x="126" y="161"/>
                    </a:cubicBezTo>
                    <a:cubicBezTo>
                      <a:pt x="125" y="161"/>
                      <a:pt x="124" y="160"/>
                      <a:pt x="124" y="159"/>
                    </a:cubicBezTo>
                    <a:cubicBezTo>
                      <a:pt x="121" y="111"/>
                      <a:pt x="121" y="111"/>
                      <a:pt x="121" y="111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2"/>
                      <a:pt x="104" y="92"/>
                      <a:pt x="104" y="92"/>
                    </a:cubicBezTo>
                    <a:close/>
                    <a:moveTo>
                      <a:pt x="137" y="97"/>
                    </a:moveTo>
                    <a:cubicBezTo>
                      <a:pt x="137" y="91"/>
                      <a:pt x="137" y="91"/>
                      <a:pt x="137" y="91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36" y="35"/>
                      <a:pt x="136" y="35"/>
                      <a:pt x="136" y="35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29"/>
                      <a:pt x="136" y="29"/>
                    </a:cubicBezTo>
                    <a:cubicBezTo>
                      <a:pt x="135" y="29"/>
                      <a:pt x="134" y="29"/>
                      <a:pt x="133" y="30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1" y="76"/>
                      <a:pt x="111" y="77"/>
                      <a:pt x="112" y="78"/>
                    </a:cubicBezTo>
                    <a:lnTo>
                      <a:pt x="137" y="97"/>
                    </a:lnTo>
                    <a:close/>
                    <a:moveTo>
                      <a:pt x="104" y="5"/>
                    </a:moveTo>
                    <a:cubicBezTo>
                      <a:pt x="70" y="5"/>
                      <a:pt x="70" y="5"/>
                      <a:pt x="70" y="5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5"/>
                      <a:pt x="104" y="5"/>
                      <a:pt x="104" y="5"/>
                    </a:cubicBezTo>
                    <a:close/>
                    <a:moveTo>
                      <a:pt x="70" y="16"/>
                    </a:moveTo>
                    <a:cubicBezTo>
                      <a:pt x="99" y="16"/>
                      <a:pt x="99" y="16"/>
                      <a:pt x="99" y="16"/>
                    </a:cubicBezTo>
                    <a:cubicBezTo>
                      <a:pt x="101" y="16"/>
                      <a:pt x="102" y="17"/>
                      <a:pt x="102" y="18"/>
                    </a:cubicBezTo>
                    <a:cubicBezTo>
                      <a:pt x="102" y="18"/>
                      <a:pt x="102" y="19"/>
                      <a:pt x="101" y="19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75" y="109"/>
                      <a:pt x="75" y="109"/>
                      <a:pt x="75" y="109"/>
                    </a:cubicBezTo>
                    <a:cubicBezTo>
                      <a:pt x="75" y="110"/>
                      <a:pt x="74" y="111"/>
                      <a:pt x="73" y="111"/>
                    </a:cubicBezTo>
                    <a:cubicBezTo>
                      <a:pt x="73" y="111"/>
                      <a:pt x="73" y="111"/>
                      <a:pt x="73" y="111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16"/>
                      <a:pt x="70" y="16"/>
                      <a:pt x="70" y="16"/>
                    </a:cubicBezTo>
                    <a:close/>
                    <a:moveTo>
                      <a:pt x="70" y="127"/>
                    </a:moveTo>
                    <a:cubicBezTo>
                      <a:pt x="70" y="132"/>
                      <a:pt x="70" y="132"/>
                      <a:pt x="70" y="132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2" y="130"/>
                      <a:pt x="93" y="130"/>
                      <a:pt x="93" y="128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2"/>
                      <a:pt x="104" y="92"/>
                      <a:pt x="104" y="92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6" y="87"/>
                      <a:pt x="95" y="88"/>
                      <a:pt x="95" y="90"/>
                    </a:cubicBezTo>
                    <a:cubicBezTo>
                      <a:pt x="89" y="126"/>
                      <a:pt x="89" y="126"/>
                      <a:pt x="89" y="126"/>
                    </a:cubicBezTo>
                    <a:lnTo>
                      <a:pt x="70" y="127"/>
                    </a:lnTo>
                    <a:close/>
                    <a:moveTo>
                      <a:pt x="70" y="5"/>
                    </a:moveTo>
                    <a:cubicBezTo>
                      <a:pt x="60" y="5"/>
                      <a:pt x="60" y="5"/>
                      <a:pt x="60" y="5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5"/>
                      <a:pt x="36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2"/>
                      <a:pt x="26" y="63"/>
                      <a:pt x="25" y="62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41" y="109"/>
                      <a:pt x="41" y="109"/>
                      <a:pt x="41" y="109"/>
                    </a:cubicBezTo>
                    <a:cubicBezTo>
                      <a:pt x="42" y="109"/>
                      <a:pt x="42" y="109"/>
                      <a:pt x="42" y="109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50" y="73"/>
                      <a:pt x="50" y="71"/>
                      <a:pt x="50" y="70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49" y="60"/>
                      <a:pt x="48" y="59"/>
                      <a:pt x="48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6"/>
                      <a:pt x="68" y="16"/>
                      <a:pt x="69" y="16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9" y="59"/>
                      <a:pt x="59" y="61"/>
                      <a:pt x="59" y="62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61" y="72"/>
                      <a:pt x="62" y="74"/>
                      <a:pt x="62" y="75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3"/>
                      <a:pt x="46" y="113"/>
                      <a:pt x="46" y="113"/>
                    </a:cubicBezTo>
                    <a:cubicBezTo>
                      <a:pt x="45" y="114"/>
                      <a:pt x="44" y="115"/>
                      <a:pt x="43" y="115"/>
                    </a:cubicBezTo>
                    <a:cubicBezTo>
                      <a:pt x="54" y="119"/>
                      <a:pt x="54" y="119"/>
                      <a:pt x="54" y="119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2" y="107"/>
                      <a:pt x="62" y="107"/>
                      <a:pt x="63" y="107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65" y="111"/>
                      <a:pt x="65" y="111"/>
                      <a:pt x="65" y="111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59" y="125"/>
                      <a:pt x="58" y="126"/>
                      <a:pt x="57" y="125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30" y="114"/>
                      <a:pt x="30" y="114"/>
                      <a:pt x="30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30" y="130"/>
                      <a:pt x="30" y="130"/>
                      <a:pt x="30" y="130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70" y="132"/>
                      <a:pt x="70" y="132"/>
                      <a:pt x="70" y="132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7" y="135"/>
                      <a:pt x="26" y="134"/>
                      <a:pt x="26" y="133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24" y="111"/>
                      <a:pt x="25" y="110"/>
                      <a:pt x="26" y="110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1" y="97"/>
                      <a:pt x="0" y="96"/>
                      <a:pt x="1" y="95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5"/>
                      <a:pt x="19" y="54"/>
                      <a:pt x="20" y="5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8"/>
                      <a:pt x="30" y="47"/>
                      <a:pt x="31" y="48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7" y="0"/>
                      <a:pt x="58" y="0"/>
                    </a:cubicBezTo>
                    <a:cubicBezTo>
                      <a:pt x="70" y="0"/>
                      <a:pt x="70" y="0"/>
                      <a:pt x="70" y="0"/>
                    </a:cubicBezTo>
                    <a:lnTo>
                      <a:pt x="7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3" name="Freeform 271"/>
              <p:cNvSpPr>
                <a:spLocks noEditPoints="1"/>
              </p:cNvSpPr>
              <p:nvPr/>
            </p:nvSpPr>
            <p:spPr bwMode="auto">
              <a:xfrm>
                <a:off x="8615363" y="3305175"/>
                <a:ext cx="61913" cy="103188"/>
              </a:xfrm>
              <a:custGeom>
                <a:avLst/>
                <a:gdLst>
                  <a:gd name="T0" fmla="*/ 14 w 28"/>
                  <a:gd name="T1" fmla="*/ 8 h 46"/>
                  <a:gd name="T2" fmla="*/ 16 w 28"/>
                  <a:gd name="T3" fmla="*/ 1 h 46"/>
                  <a:gd name="T4" fmla="*/ 19 w 28"/>
                  <a:gd name="T5" fmla="*/ 0 h 46"/>
                  <a:gd name="T6" fmla="*/ 26 w 28"/>
                  <a:gd name="T7" fmla="*/ 3 h 46"/>
                  <a:gd name="T8" fmla="*/ 27 w 28"/>
                  <a:gd name="T9" fmla="*/ 6 h 46"/>
                  <a:gd name="T10" fmla="*/ 14 w 28"/>
                  <a:gd name="T11" fmla="*/ 38 h 46"/>
                  <a:gd name="T12" fmla="*/ 14 w 28"/>
                  <a:gd name="T13" fmla="*/ 26 h 46"/>
                  <a:gd name="T14" fmla="*/ 22 w 28"/>
                  <a:gd name="T15" fmla="*/ 6 h 46"/>
                  <a:gd name="T16" fmla="*/ 20 w 28"/>
                  <a:gd name="T17" fmla="*/ 5 h 46"/>
                  <a:gd name="T18" fmla="*/ 14 w 28"/>
                  <a:gd name="T19" fmla="*/ 20 h 46"/>
                  <a:gd name="T20" fmla="*/ 14 w 28"/>
                  <a:gd name="T21" fmla="*/ 8 h 46"/>
                  <a:gd name="T22" fmla="*/ 0 w 28"/>
                  <a:gd name="T23" fmla="*/ 40 h 46"/>
                  <a:gd name="T24" fmla="*/ 14 w 28"/>
                  <a:gd name="T25" fmla="*/ 8 h 46"/>
                  <a:gd name="T26" fmla="*/ 14 w 28"/>
                  <a:gd name="T27" fmla="*/ 20 h 46"/>
                  <a:gd name="T28" fmla="*/ 6 w 28"/>
                  <a:gd name="T29" fmla="*/ 39 h 46"/>
                  <a:gd name="T30" fmla="*/ 8 w 28"/>
                  <a:gd name="T31" fmla="*/ 40 h 46"/>
                  <a:gd name="T32" fmla="*/ 14 w 28"/>
                  <a:gd name="T33" fmla="*/ 26 h 46"/>
                  <a:gd name="T34" fmla="*/ 14 w 28"/>
                  <a:gd name="T35" fmla="*/ 38 h 46"/>
                  <a:gd name="T36" fmla="*/ 11 w 28"/>
                  <a:gd name="T37" fmla="*/ 44 h 46"/>
                  <a:gd name="T38" fmla="*/ 8 w 28"/>
                  <a:gd name="T39" fmla="*/ 45 h 46"/>
                  <a:gd name="T40" fmla="*/ 2 w 28"/>
                  <a:gd name="T41" fmla="*/ 43 h 46"/>
                  <a:gd name="T42" fmla="*/ 0 w 28"/>
                  <a:gd name="T43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46">
                    <a:moveTo>
                      <a:pt x="14" y="8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7" y="0"/>
                      <a:pt x="18" y="0"/>
                      <a:pt x="19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3"/>
                      <a:pt x="28" y="5"/>
                      <a:pt x="27" y="6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4" y="20"/>
                      <a:pt x="14" y="20"/>
                      <a:pt x="14" y="20"/>
                    </a:cubicBezTo>
                    <a:lnTo>
                      <a:pt x="14" y="8"/>
                    </a:lnTo>
                    <a:close/>
                    <a:moveTo>
                      <a:pt x="0" y="4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5"/>
                      <a:pt x="9" y="46"/>
                      <a:pt x="8" y="45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0" y="42"/>
                      <a:pt x="0" y="41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4" name="Freeform 272"/>
              <p:cNvSpPr>
                <a:spLocks noEditPoints="1"/>
              </p:cNvSpPr>
              <p:nvPr/>
            </p:nvSpPr>
            <p:spPr bwMode="auto">
              <a:xfrm>
                <a:off x="8743950" y="3357563"/>
                <a:ext cx="63500" cy="106363"/>
              </a:xfrm>
              <a:custGeom>
                <a:avLst/>
                <a:gdLst>
                  <a:gd name="T0" fmla="*/ 14 w 28"/>
                  <a:gd name="T1" fmla="*/ 27 h 47"/>
                  <a:gd name="T2" fmla="*/ 22 w 28"/>
                  <a:gd name="T3" fmla="*/ 7 h 47"/>
                  <a:gd name="T4" fmla="*/ 20 w 28"/>
                  <a:gd name="T5" fmla="*/ 6 h 47"/>
                  <a:gd name="T6" fmla="*/ 14 w 28"/>
                  <a:gd name="T7" fmla="*/ 21 h 47"/>
                  <a:gd name="T8" fmla="*/ 14 w 28"/>
                  <a:gd name="T9" fmla="*/ 8 h 47"/>
                  <a:gd name="T10" fmla="*/ 16 w 28"/>
                  <a:gd name="T11" fmla="*/ 2 h 47"/>
                  <a:gd name="T12" fmla="*/ 20 w 28"/>
                  <a:gd name="T13" fmla="*/ 1 h 47"/>
                  <a:gd name="T14" fmla="*/ 26 w 28"/>
                  <a:gd name="T15" fmla="*/ 4 h 47"/>
                  <a:gd name="T16" fmla="*/ 27 w 28"/>
                  <a:gd name="T17" fmla="*/ 7 h 47"/>
                  <a:gd name="T18" fmla="*/ 15 w 28"/>
                  <a:gd name="T19" fmla="*/ 37 h 47"/>
                  <a:gd name="T20" fmla="*/ 14 w 28"/>
                  <a:gd name="T21" fmla="*/ 39 h 47"/>
                  <a:gd name="T22" fmla="*/ 14 w 28"/>
                  <a:gd name="T23" fmla="*/ 27 h 47"/>
                  <a:gd name="T24" fmla="*/ 10 w 28"/>
                  <a:gd name="T25" fmla="*/ 36 h 47"/>
                  <a:gd name="T26" fmla="*/ 14 w 28"/>
                  <a:gd name="T27" fmla="*/ 27 h 47"/>
                  <a:gd name="T28" fmla="*/ 14 w 28"/>
                  <a:gd name="T29" fmla="*/ 39 h 47"/>
                  <a:gd name="T30" fmla="*/ 11 w 28"/>
                  <a:gd name="T31" fmla="*/ 45 h 47"/>
                  <a:gd name="T32" fmla="*/ 8 w 28"/>
                  <a:gd name="T33" fmla="*/ 46 h 47"/>
                  <a:gd name="T34" fmla="*/ 2 w 28"/>
                  <a:gd name="T35" fmla="*/ 44 h 47"/>
                  <a:gd name="T36" fmla="*/ 0 w 28"/>
                  <a:gd name="T37" fmla="*/ 40 h 47"/>
                  <a:gd name="T38" fmla="*/ 2 w 28"/>
                  <a:gd name="T39" fmla="*/ 36 h 47"/>
                  <a:gd name="T40" fmla="*/ 14 w 28"/>
                  <a:gd name="T41" fmla="*/ 8 h 47"/>
                  <a:gd name="T42" fmla="*/ 14 w 28"/>
                  <a:gd name="T43" fmla="*/ 21 h 47"/>
                  <a:gd name="T44" fmla="*/ 7 w 28"/>
                  <a:gd name="T45" fmla="*/ 38 h 47"/>
                  <a:gd name="T46" fmla="*/ 6 w 28"/>
                  <a:gd name="T47" fmla="*/ 40 h 47"/>
                  <a:gd name="T48" fmla="*/ 8 w 28"/>
                  <a:gd name="T49" fmla="*/ 41 h 47"/>
                  <a:gd name="T50" fmla="*/ 10 w 28"/>
                  <a:gd name="T5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" h="47">
                    <a:moveTo>
                      <a:pt x="14" y="27"/>
                    </a:moveTo>
                    <a:cubicBezTo>
                      <a:pt x="22" y="7"/>
                      <a:pt x="22" y="7"/>
                      <a:pt x="22" y="7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1"/>
                      <a:pt x="18" y="0"/>
                      <a:pt x="20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7" y="4"/>
                      <a:pt x="28" y="6"/>
                      <a:pt x="27" y="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4" y="39"/>
                      <a:pt x="14" y="39"/>
                      <a:pt x="14" y="39"/>
                    </a:cubicBezTo>
                    <a:lnTo>
                      <a:pt x="14" y="27"/>
                    </a:lnTo>
                    <a:close/>
                    <a:moveTo>
                      <a:pt x="10" y="36"/>
                    </a:move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6"/>
                      <a:pt x="10" y="47"/>
                      <a:pt x="8" y="46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3"/>
                      <a:pt x="0" y="42"/>
                      <a:pt x="0" y="40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8" y="41"/>
                      <a:pt x="8" y="41"/>
                      <a:pt x="8" y="41"/>
                    </a:cubicBezTo>
                    <a:lnTo>
                      <a:pt x="1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5" name="Freeform 273"/>
              <p:cNvSpPr>
                <a:spLocks noEditPoints="1"/>
              </p:cNvSpPr>
              <p:nvPr/>
            </p:nvSpPr>
            <p:spPr bwMode="auto">
              <a:xfrm>
                <a:off x="8972550" y="225425"/>
                <a:ext cx="290513" cy="393700"/>
              </a:xfrm>
              <a:custGeom>
                <a:avLst/>
                <a:gdLst>
                  <a:gd name="T0" fmla="*/ 72 w 129"/>
                  <a:gd name="T1" fmla="*/ 34 h 174"/>
                  <a:gd name="T2" fmla="*/ 72 w 129"/>
                  <a:gd name="T3" fmla="*/ 137 h 174"/>
                  <a:gd name="T4" fmla="*/ 72 w 129"/>
                  <a:gd name="T5" fmla="*/ 138 h 174"/>
                  <a:gd name="T6" fmla="*/ 65 w 129"/>
                  <a:gd name="T7" fmla="*/ 155 h 174"/>
                  <a:gd name="T8" fmla="*/ 68 w 129"/>
                  <a:gd name="T9" fmla="*/ 138 h 174"/>
                  <a:gd name="T10" fmla="*/ 67 w 129"/>
                  <a:gd name="T11" fmla="*/ 110 h 174"/>
                  <a:gd name="T12" fmla="*/ 67 w 129"/>
                  <a:gd name="T13" fmla="*/ 34 h 174"/>
                  <a:gd name="T14" fmla="*/ 76 w 129"/>
                  <a:gd name="T15" fmla="*/ 10 h 174"/>
                  <a:gd name="T16" fmla="*/ 99 w 129"/>
                  <a:gd name="T17" fmla="*/ 0 h 174"/>
                  <a:gd name="T18" fmla="*/ 129 w 129"/>
                  <a:gd name="T19" fmla="*/ 33 h 174"/>
                  <a:gd name="T20" fmla="*/ 129 w 129"/>
                  <a:gd name="T21" fmla="*/ 150 h 174"/>
                  <a:gd name="T22" fmla="*/ 122 w 129"/>
                  <a:gd name="T23" fmla="*/ 157 h 174"/>
                  <a:gd name="T24" fmla="*/ 114 w 129"/>
                  <a:gd name="T25" fmla="*/ 150 h 174"/>
                  <a:gd name="T26" fmla="*/ 114 w 129"/>
                  <a:gd name="T27" fmla="*/ 35 h 174"/>
                  <a:gd name="T28" fmla="*/ 114 w 129"/>
                  <a:gd name="T29" fmla="*/ 34 h 174"/>
                  <a:gd name="T30" fmla="*/ 98 w 129"/>
                  <a:gd name="T31" fmla="*/ 14 h 174"/>
                  <a:gd name="T32" fmla="*/ 98 w 129"/>
                  <a:gd name="T33" fmla="*/ 14 h 174"/>
                  <a:gd name="T34" fmla="*/ 81 w 129"/>
                  <a:gd name="T35" fmla="*/ 34 h 174"/>
                  <a:gd name="T36" fmla="*/ 82 w 129"/>
                  <a:gd name="T37" fmla="*/ 63 h 174"/>
                  <a:gd name="T38" fmla="*/ 71 w 129"/>
                  <a:gd name="T39" fmla="*/ 161 h 174"/>
                  <a:gd name="T40" fmla="*/ 65 w 129"/>
                  <a:gd name="T41" fmla="*/ 161 h 174"/>
                  <a:gd name="T42" fmla="*/ 78 w 129"/>
                  <a:gd name="T43" fmla="*/ 136 h 174"/>
                  <a:gd name="T44" fmla="*/ 77 w 129"/>
                  <a:gd name="T45" fmla="*/ 34 h 174"/>
                  <a:gd name="T46" fmla="*/ 77 w 129"/>
                  <a:gd name="T47" fmla="*/ 34 h 174"/>
                  <a:gd name="T48" fmla="*/ 98 w 129"/>
                  <a:gd name="T49" fmla="*/ 10 h 174"/>
                  <a:gd name="T50" fmla="*/ 114 w 129"/>
                  <a:gd name="T51" fmla="*/ 17 h 174"/>
                  <a:gd name="T52" fmla="*/ 119 w 129"/>
                  <a:gd name="T53" fmla="*/ 35 h 174"/>
                  <a:gd name="T54" fmla="*/ 119 w 129"/>
                  <a:gd name="T55" fmla="*/ 150 h 174"/>
                  <a:gd name="T56" fmla="*/ 121 w 129"/>
                  <a:gd name="T57" fmla="*/ 152 h 174"/>
                  <a:gd name="T58" fmla="*/ 123 w 129"/>
                  <a:gd name="T59" fmla="*/ 152 h 174"/>
                  <a:gd name="T60" fmla="*/ 124 w 129"/>
                  <a:gd name="T61" fmla="*/ 34 h 174"/>
                  <a:gd name="T62" fmla="*/ 124 w 129"/>
                  <a:gd name="T63" fmla="*/ 33 h 174"/>
                  <a:gd name="T64" fmla="*/ 99 w 129"/>
                  <a:gd name="T65" fmla="*/ 5 h 174"/>
                  <a:gd name="T66" fmla="*/ 80 w 129"/>
                  <a:gd name="T67" fmla="*/ 13 h 174"/>
                  <a:gd name="T68" fmla="*/ 72 w 129"/>
                  <a:gd name="T69" fmla="*/ 34 h 174"/>
                  <a:gd name="T70" fmla="*/ 49 w 129"/>
                  <a:gd name="T71" fmla="*/ 164 h 174"/>
                  <a:gd name="T72" fmla="*/ 24 w 129"/>
                  <a:gd name="T73" fmla="*/ 160 h 174"/>
                  <a:gd name="T74" fmla="*/ 15 w 129"/>
                  <a:gd name="T75" fmla="*/ 144 h 174"/>
                  <a:gd name="T76" fmla="*/ 18 w 129"/>
                  <a:gd name="T77" fmla="*/ 142 h 174"/>
                  <a:gd name="T78" fmla="*/ 20 w 129"/>
                  <a:gd name="T79" fmla="*/ 138 h 174"/>
                  <a:gd name="T80" fmla="*/ 5 w 129"/>
                  <a:gd name="T81" fmla="*/ 142 h 174"/>
                  <a:gd name="T82" fmla="*/ 11 w 129"/>
                  <a:gd name="T83" fmla="*/ 145 h 174"/>
                  <a:gd name="T84" fmla="*/ 11 w 129"/>
                  <a:gd name="T85" fmla="*/ 148 h 174"/>
                  <a:gd name="T86" fmla="*/ 20 w 129"/>
                  <a:gd name="T87" fmla="*/ 163 h 174"/>
                  <a:gd name="T88" fmla="*/ 44 w 129"/>
                  <a:gd name="T89" fmla="*/ 169 h 174"/>
                  <a:gd name="T90" fmla="*/ 65 w 129"/>
                  <a:gd name="T91" fmla="*/ 167 h 174"/>
                  <a:gd name="T92" fmla="*/ 39 w 129"/>
                  <a:gd name="T93" fmla="*/ 174 h 174"/>
                  <a:gd name="T94" fmla="*/ 6 w 129"/>
                  <a:gd name="T95" fmla="*/ 148 h 174"/>
                  <a:gd name="T96" fmla="*/ 6 w 129"/>
                  <a:gd name="T97" fmla="*/ 147 h 174"/>
                  <a:gd name="T98" fmla="*/ 0 w 129"/>
                  <a:gd name="T99" fmla="*/ 145 h 174"/>
                  <a:gd name="T100" fmla="*/ 2 w 129"/>
                  <a:gd name="T101" fmla="*/ 134 h 174"/>
                  <a:gd name="T102" fmla="*/ 25 w 129"/>
                  <a:gd name="T103" fmla="*/ 136 h 174"/>
                  <a:gd name="T104" fmla="*/ 23 w 129"/>
                  <a:gd name="T105" fmla="*/ 147 h 174"/>
                  <a:gd name="T106" fmla="*/ 20 w 129"/>
                  <a:gd name="T107" fmla="*/ 149 h 174"/>
                  <a:gd name="T108" fmla="*/ 37 w 129"/>
                  <a:gd name="T109" fmla="*/ 159 h 174"/>
                  <a:gd name="T110" fmla="*/ 62 w 129"/>
                  <a:gd name="T111" fmla="*/ 150 h 174"/>
                  <a:gd name="T112" fmla="*/ 65 w 129"/>
                  <a:gd name="T113" fmla="*/ 15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9" h="174">
                    <a:moveTo>
                      <a:pt x="72" y="34"/>
                    </a:move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4"/>
                      <a:pt x="72" y="79"/>
                      <a:pt x="72" y="110"/>
                    </a:cubicBezTo>
                    <a:cubicBezTo>
                      <a:pt x="72" y="125"/>
                      <a:pt x="72" y="136"/>
                      <a:pt x="72" y="137"/>
                    </a:cubicBezTo>
                    <a:cubicBezTo>
                      <a:pt x="72" y="137"/>
                      <a:pt x="72" y="137"/>
                      <a:pt x="72" y="138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72" y="144"/>
                      <a:pt x="70" y="149"/>
                      <a:pt x="66" y="154"/>
                    </a:cubicBezTo>
                    <a:cubicBezTo>
                      <a:pt x="65" y="154"/>
                      <a:pt x="65" y="154"/>
                      <a:pt x="65" y="155"/>
                    </a:cubicBezTo>
                    <a:cubicBezTo>
                      <a:pt x="65" y="147"/>
                      <a:pt x="65" y="147"/>
                      <a:pt x="65" y="147"/>
                    </a:cubicBezTo>
                    <a:cubicBezTo>
                      <a:pt x="67" y="145"/>
                      <a:pt x="68" y="141"/>
                      <a:pt x="68" y="138"/>
                    </a:cubicBezTo>
                    <a:cubicBezTo>
                      <a:pt x="68" y="138"/>
                      <a:pt x="68" y="138"/>
                      <a:pt x="68" y="138"/>
                    </a:cubicBezTo>
                    <a:cubicBezTo>
                      <a:pt x="68" y="134"/>
                      <a:pt x="67" y="123"/>
                      <a:pt x="67" y="110"/>
                    </a:cubicBezTo>
                    <a:cubicBezTo>
                      <a:pt x="67" y="81"/>
                      <a:pt x="67" y="39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3"/>
                      <a:pt x="67" y="32"/>
                      <a:pt x="67" y="31"/>
                    </a:cubicBezTo>
                    <a:cubicBezTo>
                      <a:pt x="68" y="23"/>
                      <a:pt x="71" y="16"/>
                      <a:pt x="76" y="10"/>
                    </a:cubicBezTo>
                    <a:cubicBezTo>
                      <a:pt x="82" y="4"/>
                      <a:pt x="89" y="0"/>
                      <a:pt x="97" y="0"/>
                    </a:cubicBezTo>
                    <a:cubicBezTo>
                      <a:pt x="98" y="0"/>
                      <a:pt x="99" y="0"/>
                      <a:pt x="99" y="0"/>
                    </a:cubicBezTo>
                    <a:cubicBezTo>
                      <a:pt x="108" y="1"/>
                      <a:pt x="115" y="5"/>
                      <a:pt x="120" y="11"/>
                    </a:cubicBezTo>
                    <a:cubicBezTo>
                      <a:pt x="126" y="16"/>
                      <a:pt x="129" y="24"/>
                      <a:pt x="129" y="33"/>
                    </a:cubicBezTo>
                    <a:cubicBezTo>
                      <a:pt x="129" y="33"/>
                      <a:pt x="129" y="33"/>
                      <a:pt x="129" y="33"/>
                    </a:cubicBezTo>
                    <a:cubicBezTo>
                      <a:pt x="129" y="45"/>
                      <a:pt x="129" y="149"/>
                      <a:pt x="129" y="150"/>
                    </a:cubicBezTo>
                    <a:cubicBezTo>
                      <a:pt x="129" y="153"/>
                      <a:pt x="127" y="155"/>
                      <a:pt x="125" y="156"/>
                    </a:cubicBezTo>
                    <a:cubicBezTo>
                      <a:pt x="124" y="157"/>
                      <a:pt x="123" y="157"/>
                      <a:pt x="122" y="157"/>
                    </a:cubicBezTo>
                    <a:cubicBezTo>
                      <a:pt x="121" y="157"/>
                      <a:pt x="120" y="157"/>
                      <a:pt x="119" y="156"/>
                    </a:cubicBezTo>
                    <a:cubicBezTo>
                      <a:pt x="116" y="155"/>
                      <a:pt x="114" y="153"/>
                      <a:pt x="114" y="150"/>
                    </a:cubicBezTo>
                    <a:cubicBezTo>
                      <a:pt x="114" y="150"/>
                      <a:pt x="114" y="150"/>
                      <a:pt x="114" y="150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4" y="29"/>
                      <a:pt x="113" y="24"/>
                      <a:pt x="110" y="20"/>
                    </a:cubicBezTo>
                    <a:cubicBezTo>
                      <a:pt x="107" y="17"/>
                      <a:pt x="103" y="14"/>
                      <a:pt x="98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3" y="15"/>
                      <a:pt x="89" y="17"/>
                      <a:pt x="86" y="20"/>
                    </a:cubicBezTo>
                    <a:cubicBezTo>
                      <a:pt x="83" y="24"/>
                      <a:pt x="81" y="29"/>
                      <a:pt x="81" y="34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82" y="136"/>
                      <a:pt x="82" y="136"/>
                      <a:pt x="82" y="136"/>
                    </a:cubicBezTo>
                    <a:cubicBezTo>
                      <a:pt x="82" y="145"/>
                      <a:pt x="78" y="155"/>
                      <a:pt x="71" y="161"/>
                    </a:cubicBezTo>
                    <a:cubicBezTo>
                      <a:pt x="69" y="163"/>
                      <a:pt x="67" y="165"/>
                      <a:pt x="65" y="167"/>
                    </a:cubicBezTo>
                    <a:cubicBezTo>
                      <a:pt x="65" y="161"/>
                      <a:pt x="65" y="161"/>
                      <a:pt x="65" y="161"/>
                    </a:cubicBezTo>
                    <a:cubicBezTo>
                      <a:pt x="66" y="160"/>
                      <a:pt x="67" y="159"/>
                      <a:pt x="68" y="158"/>
                    </a:cubicBezTo>
                    <a:cubicBezTo>
                      <a:pt x="74" y="152"/>
                      <a:pt x="78" y="144"/>
                      <a:pt x="78" y="136"/>
                    </a:cubicBezTo>
                    <a:cubicBezTo>
                      <a:pt x="78" y="134"/>
                      <a:pt x="77" y="92"/>
                      <a:pt x="77" y="63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28"/>
                      <a:pt x="79" y="22"/>
                      <a:pt x="83" y="17"/>
                    </a:cubicBezTo>
                    <a:cubicBezTo>
                      <a:pt x="86" y="13"/>
                      <a:pt x="91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105" y="10"/>
                      <a:pt x="110" y="13"/>
                      <a:pt x="114" y="17"/>
                    </a:cubicBezTo>
                    <a:cubicBezTo>
                      <a:pt x="117" y="22"/>
                      <a:pt x="119" y="28"/>
                      <a:pt x="119" y="34"/>
                    </a:cubicBezTo>
                    <a:cubicBezTo>
                      <a:pt x="119" y="34"/>
                      <a:pt x="119" y="35"/>
                      <a:pt x="119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51"/>
                      <a:pt x="120" y="152"/>
                      <a:pt x="121" y="152"/>
                    </a:cubicBezTo>
                    <a:cubicBezTo>
                      <a:pt x="121" y="152"/>
                      <a:pt x="121" y="152"/>
                      <a:pt x="122" y="152"/>
                    </a:cubicBezTo>
                    <a:cubicBezTo>
                      <a:pt x="122" y="152"/>
                      <a:pt x="123" y="152"/>
                      <a:pt x="123" y="152"/>
                    </a:cubicBezTo>
                    <a:cubicBezTo>
                      <a:pt x="124" y="152"/>
                      <a:pt x="125" y="151"/>
                      <a:pt x="125" y="150"/>
                    </a:cubicBezTo>
                    <a:cubicBezTo>
                      <a:pt x="125" y="149"/>
                      <a:pt x="125" y="35"/>
                      <a:pt x="124" y="34"/>
                    </a:cubicBezTo>
                    <a:cubicBezTo>
                      <a:pt x="124" y="34"/>
                      <a:pt x="124" y="34"/>
                      <a:pt x="124" y="33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124" y="26"/>
                      <a:pt x="121" y="19"/>
                      <a:pt x="117" y="14"/>
                    </a:cubicBezTo>
                    <a:cubicBezTo>
                      <a:pt x="112" y="9"/>
                      <a:pt x="106" y="5"/>
                      <a:pt x="99" y="5"/>
                    </a:cubicBezTo>
                    <a:cubicBezTo>
                      <a:pt x="98" y="5"/>
                      <a:pt x="98" y="5"/>
                      <a:pt x="97" y="5"/>
                    </a:cubicBezTo>
                    <a:cubicBezTo>
                      <a:pt x="90" y="5"/>
                      <a:pt x="84" y="8"/>
                      <a:pt x="80" y="13"/>
                    </a:cubicBezTo>
                    <a:cubicBezTo>
                      <a:pt x="75" y="18"/>
                      <a:pt x="73" y="25"/>
                      <a:pt x="72" y="32"/>
                    </a:cubicBezTo>
                    <a:cubicBezTo>
                      <a:pt x="72" y="32"/>
                      <a:pt x="72" y="33"/>
                      <a:pt x="72" y="34"/>
                    </a:cubicBezTo>
                    <a:close/>
                    <a:moveTo>
                      <a:pt x="65" y="155"/>
                    </a:moveTo>
                    <a:cubicBezTo>
                      <a:pt x="60" y="159"/>
                      <a:pt x="54" y="162"/>
                      <a:pt x="49" y="164"/>
                    </a:cubicBezTo>
                    <a:cubicBezTo>
                      <a:pt x="45" y="165"/>
                      <a:pt x="40" y="165"/>
                      <a:pt x="36" y="164"/>
                    </a:cubicBezTo>
                    <a:cubicBezTo>
                      <a:pt x="32" y="163"/>
                      <a:pt x="27" y="162"/>
                      <a:pt x="24" y="160"/>
                    </a:cubicBezTo>
                    <a:cubicBezTo>
                      <a:pt x="20" y="158"/>
                      <a:pt x="17" y="154"/>
                      <a:pt x="16" y="150"/>
                    </a:cubicBezTo>
                    <a:cubicBezTo>
                      <a:pt x="15" y="148"/>
                      <a:pt x="15" y="146"/>
                      <a:pt x="15" y="144"/>
                    </a:cubicBezTo>
                    <a:cubicBezTo>
                      <a:pt x="16" y="143"/>
                      <a:pt x="17" y="142"/>
                      <a:pt x="18" y="142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20" y="142"/>
                      <a:pt x="20" y="142"/>
                      <a:pt x="20" y="142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5" y="142"/>
                      <a:pt x="5" y="142"/>
                      <a:pt x="5" y="142"/>
                    </a:cubicBezTo>
                    <a:cubicBezTo>
                      <a:pt x="8" y="142"/>
                      <a:pt x="8" y="142"/>
                      <a:pt x="8" y="142"/>
                    </a:cubicBezTo>
                    <a:cubicBezTo>
                      <a:pt x="10" y="142"/>
                      <a:pt x="11" y="143"/>
                      <a:pt x="11" y="145"/>
                    </a:cubicBezTo>
                    <a:cubicBezTo>
                      <a:pt x="11" y="145"/>
                      <a:pt x="11" y="145"/>
                      <a:pt x="11" y="145"/>
                    </a:cubicBezTo>
                    <a:cubicBezTo>
                      <a:pt x="11" y="146"/>
                      <a:pt x="11" y="147"/>
                      <a:pt x="11" y="148"/>
                    </a:cubicBezTo>
                    <a:cubicBezTo>
                      <a:pt x="11" y="148"/>
                      <a:pt x="11" y="148"/>
                      <a:pt x="11" y="148"/>
                    </a:cubicBezTo>
                    <a:cubicBezTo>
                      <a:pt x="11" y="154"/>
                      <a:pt x="15" y="159"/>
                      <a:pt x="20" y="163"/>
                    </a:cubicBezTo>
                    <a:cubicBezTo>
                      <a:pt x="26" y="167"/>
                      <a:pt x="33" y="169"/>
                      <a:pt x="39" y="169"/>
                    </a:cubicBezTo>
                    <a:cubicBezTo>
                      <a:pt x="41" y="169"/>
                      <a:pt x="43" y="169"/>
                      <a:pt x="44" y="169"/>
                    </a:cubicBezTo>
                    <a:cubicBezTo>
                      <a:pt x="52" y="168"/>
                      <a:pt x="59" y="165"/>
                      <a:pt x="65" y="161"/>
                    </a:cubicBezTo>
                    <a:cubicBezTo>
                      <a:pt x="65" y="167"/>
                      <a:pt x="65" y="167"/>
                      <a:pt x="65" y="167"/>
                    </a:cubicBezTo>
                    <a:cubicBezTo>
                      <a:pt x="59" y="171"/>
                      <a:pt x="52" y="173"/>
                      <a:pt x="45" y="174"/>
                    </a:cubicBezTo>
                    <a:cubicBezTo>
                      <a:pt x="43" y="174"/>
                      <a:pt x="41" y="174"/>
                      <a:pt x="39" y="174"/>
                    </a:cubicBezTo>
                    <a:cubicBezTo>
                      <a:pt x="32" y="174"/>
                      <a:pt x="24" y="171"/>
                      <a:pt x="17" y="167"/>
                    </a:cubicBezTo>
                    <a:cubicBezTo>
                      <a:pt x="11" y="163"/>
                      <a:pt x="7" y="156"/>
                      <a:pt x="6" y="148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6" y="148"/>
                      <a:pt x="6" y="147"/>
                      <a:pt x="6" y="147"/>
                    </a:cubicBezTo>
                    <a:cubicBezTo>
                      <a:pt x="2" y="147"/>
                      <a:pt x="2" y="147"/>
                      <a:pt x="2" y="147"/>
                    </a:cubicBezTo>
                    <a:cubicBezTo>
                      <a:pt x="1" y="147"/>
                      <a:pt x="0" y="146"/>
                      <a:pt x="0" y="145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35"/>
                      <a:pt x="1" y="134"/>
                      <a:pt x="2" y="134"/>
                    </a:cubicBezTo>
                    <a:cubicBezTo>
                      <a:pt x="23" y="134"/>
                      <a:pt x="23" y="134"/>
                      <a:pt x="23" y="134"/>
                    </a:cubicBezTo>
                    <a:cubicBezTo>
                      <a:pt x="24" y="134"/>
                      <a:pt x="25" y="135"/>
                      <a:pt x="25" y="136"/>
                    </a:cubicBezTo>
                    <a:cubicBezTo>
                      <a:pt x="25" y="145"/>
                      <a:pt x="25" y="145"/>
                      <a:pt x="25" y="145"/>
                    </a:cubicBezTo>
                    <a:cubicBezTo>
                      <a:pt x="25" y="146"/>
                      <a:pt x="24" y="147"/>
                      <a:pt x="23" y="147"/>
                    </a:cubicBezTo>
                    <a:cubicBezTo>
                      <a:pt x="20" y="147"/>
                      <a:pt x="20" y="147"/>
                      <a:pt x="20" y="147"/>
                    </a:cubicBezTo>
                    <a:cubicBezTo>
                      <a:pt x="20" y="148"/>
                      <a:pt x="20" y="148"/>
                      <a:pt x="20" y="149"/>
                    </a:cubicBezTo>
                    <a:cubicBezTo>
                      <a:pt x="21" y="152"/>
                      <a:pt x="23" y="154"/>
                      <a:pt x="26" y="156"/>
                    </a:cubicBezTo>
                    <a:cubicBezTo>
                      <a:pt x="29" y="158"/>
                      <a:pt x="33" y="159"/>
                      <a:pt x="37" y="159"/>
                    </a:cubicBezTo>
                    <a:cubicBezTo>
                      <a:pt x="41" y="160"/>
                      <a:pt x="44" y="160"/>
                      <a:pt x="47" y="159"/>
                    </a:cubicBezTo>
                    <a:cubicBezTo>
                      <a:pt x="53" y="157"/>
                      <a:pt x="58" y="154"/>
                      <a:pt x="62" y="150"/>
                    </a:cubicBezTo>
                    <a:cubicBezTo>
                      <a:pt x="63" y="149"/>
                      <a:pt x="64" y="148"/>
                      <a:pt x="65" y="147"/>
                    </a:cubicBezTo>
                    <a:lnTo>
                      <a:pt x="65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6" name="Freeform 274"/>
              <p:cNvSpPr>
                <a:spLocks noEditPoints="1"/>
              </p:cNvSpPr>
              <p:nvPr/>
            </p:nvSpPr>
            <p:spPr bwMode="auto">
              <a:xfrm>
                <a:off x="8936038" y="314325"/>
                <a:ext cx="128588" cy="214313"/>
              </a:xfrm>
              <a:custGeom>
                <a:avLst/>
                <a:gdLst>
                  <a:gd name="T0" fmla="*/ 29 w 57"/>
                  <a:gd name="T1" fmla="*/ 90 h 95"/>
                  <a:gd name="T2" fmla="*/ 39 w 57"/>
                  <a:gd name="T3" fmla="*/ 90 h 95"/>
                  <a:gd name="T4" fmla="*/ 44 w 57"/>
                  <a:gd name="T5" fmla="*/ 90 h 95"/>
                  <a:gd name="T6" fmla="*/ 52 w 57"/>
                  <a:gd name="T7" fmla="*/ 7 h 95"/>
                  <a:gd name="T8" fmla="*/ 43 w 57"/>
                  <a:gd name="T9" fmla="*/ 11 h 95"/>
                  <a:gd name="T10" fmla="*/ 29 w 57"/>
                  <a:gd name="T11" fmla="*/ 13 h 95"/>
                  <a:gd name="T12" fmla="*/ 29 w 57"/>
                  <a:gd name="T13" fmla="*/ 13 h 95"/>
                  <a:gd name="T14" fmla="*/ 29 w 57"/>
                  <a:gd name="T15" fmla="*/ 8 h 95"/>
                  <a:gd name="T16" fmla="*/ 29 w 57"/>
                  <a:gd name="T17" fmla="*/ 8 h 95"/>
                  <a:gd name="T18" fmla="*/ 42 w 57"/>
                  <a:gd name="T19" fmla="*/ 6 h 95"/>
                  <a:gd name="T20" fmla="*/ 54 w 57"/>
                  <a:gd name="T21" fmla="*/ 1 h 95"/>
                  <a:gd name="T22" fmla="*/ 55 w 57"/>
                  <a:gd name="T23" fmla="*/ 1 h 95"/>
                  <a:gd name="T24" fmla="*/ 57 w 57"/>
                  <a:gd name="T25" fmla="*/ 3 h 95"/>
                  <a:gd name="T26" fmla="*/ 48 w 57"/>
                  <a:gd name="T27" fmla="*/ 92 h 95"/>
                  <a:gd name="T28" fmla="*/ 46 w 57"/>
                  <a:gd name="T29" fmla="*/ 95 h 95"/>
                  <a:gd name="T30" fmla="*/ 39 w 57"/>
                  <a:gd name="T31" fmla="*/ 95 h 95"/>
                  <a:gd name="T32" fmla="*/ 29 w 57"/>
                  <a:gd name="T33" fmla="*/ 95 h 95"/>
                  <a:gd name="T34" fmla="*/ 29 w 57"/>
                  <a:gd name="T35" fmla="*/ 90 h 95"/>
                  <a:gd name="T36" fmla="*/ 18 w 57"/>
                  <a:gd name="T37" fmla="*/ 90 h 95"/>
                  <a:gd name="T38" fmla="*/ 29 w 57"/>
                  <a:gd name="T39" fmla="*/ 90 h 95"/>
                  <a:gd name="T40" fmla="*/ 29 w 57"/>
                  <a:gd name="T41" fmla="*/ 95 h 95"/>
                  <a:gd name="T42" fmla="*/ 18 w 57"/>
                  <a:gd name="T43" fmla="*/ 95 h 95"/>
                  <a:gd name="T44" fmla="*/ 11 w 57"/>
                  <a:gd name="T45" fmla="*/ 95 h 95"/>
                  <a:gd name="T46" fmla="*/ 11 w 57"/>
                  <a:gd name="T47" fmla="*/ 95 h 95"/>
                  <a:gd name="T48" fmla="*/ 9 w 57"/>
                  <a:gd name="T49" fmla="*/ 92 h 95"/>
                  <a:gd name="T50" fmla="*/ 0 w 57"/>
                  <a:gd name="T51" fmla="*/ 3 h 95"/>
                  <a:gd name="T52" fmla="*/ 0 w 57"/>
                  <a:gd name="T53" fmla="*/ 3 h 95"/>
                  <a:gd name="T54" fmla="*/ 0 w 57"/>
                  <a:gd name="T55" fmla="*/ 2 h 95"/>
                  <a:gd name="T56" fmla="*/ 4 w 57"/>
                  <a:gd name="T57" fmla="*/ 1 h 95"/>
                  <a:gd name="T58" fmla="*/ 16 w 57"/>
                  <a:gd name="T59" fmla="*/ 6 h 95"/>
                  <a:gd name="T60" fmla="*/ 29 w 57"/>
                  <a:gd name="T61" fmla="*/ 8 h 95"/>
                  <a:gd name="T62" fmla="*/ 29 w 57"/>
                  <a:gd name="T63" fmla="*/ 13 h 95"/>
                  <a:gd name="T64" fmla="*/ 14 w 57"/>
                  <a:gd name="T65" fmla="*/ 11 h 95"/>
                  <a:gd name="T66" fmla="*/ 5 w 57"/>
                  <a:gd name="T67" fmla="*/ 7 h 95"/>
                  <a:gd name="T68" fmla="*/ 13 w 57"/>
                  <a:gd name="T69" fmla="*/ 90 h 95"/>
                  <a:gd name="T70" fmla="*/ 18 w 57"/>
                  <a:gd name="T71" fmla="*/ 9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" h="95">
                    <a:moveTo>
                      <a:pt x="29" y="90"/>
                    </a:moveTo>
                    <a:cubicBezTo>
                      <a:pt x="39" y="90"/>
                      <a:pt x="39" y="90"/>
                      <a:pt x="39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49" y="9"/>
                      <a:pt x="46" y="10"/>
                      <a:pt x="43" y="11"/>
                    </a:cubicBezTo>
                    <a:cubicBezTo>
                      <a:pt x="38" y="12"/>
                      <a:pt x="34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3" y="8"/>
                      <a:pt x="37" y="7"/>
                      <a:pt x="42" y="6"/>
                    </a:cubicBezTo>
                    <a:cubicBezTo>
                      <a:pt x="46" y="5"/>
                      <a:pt x="50" y="3"/>
                      <a:pt x="54" y="1"/>
                    </a:cubicBezTo>
                    <a:cubicBezTo>
                      <a:pt x="54" y="1"/>
                      <a:pt x="55" y="0"/>
                      <a:pt x="55" y="1"/>
                    </a:cubicBezTo>
                    <a:cubicBezTo>
                      <a:pt x="56" y="1"/>
                      <a:pt x="57" y="2"/>
                      <a:pt x="57" y="3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48" y="94"/>
                      <a:pt x="47" y="95"/>
                      <a:pt x="46" y="95"/>
                    </a:cubicBezTo>
                    <a:cubicBezTo>
                      <a:pt x="39" y="95"/>
                      <a:pt x="39" y="95"/>
                      <a:pt x="39" y="95"/>
                    </a:cubicBezTo>
                    <a:cubicBezTo>
                      <a:pt x="29" y="95"/>
                      <a:pt x="29" y="95"/>
                      <a:pt x="29" y="95"/>
                    </a:cubicBezTo>
                    <a:lnTo>
                      <a:pt x="29" y="90"/>
                    </a:lnTo>
                    <a:close/>
                    <a:moveTo>
                      <a:pt x="18" y="90"/>
                    </a:moveTo>
                    <a:cubicBezTo>
                      <a:pt x="29" y="90"/>
                      <a:pt x="29" y="90"/>
                      <a:pt x="29" y="90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0" y="95"/>
                      <a:pt x="9" y="94"/>
                      <a:pt x="9" y="9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7" y="3"/>
                      <a:pt x="11" y="5"/>
                      <a:pt x="16" y="6"/>
                    </a:cubicBezTo>
                    <a:cubicBezTo>
                      <a:pt x="20" y="7"/>
                      <a:pt x="24" y="8"/>
                      <a:pt x="29" y="8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4" y="13"/>
                      <a:pt x="19" y="12"/>
                      <a:pt x="14" y="11"/>
                    </a:cubicBezTo>
                    <a:cubicBezTo>
                      <a:pt x="11" y="10"/>
                      <a:pt x="8" y="9"/>
                      <a:pt x="5" y="7"/>
                    </a:cubicBezTo>
                    <a:cubicBezTo>
                      <a:pt x="13" y="90"/>
                      <a:pt x="13" y="90"/>
                      <a:pt x="13" y="90"/>
                    </a:cubicBezTo>
                    <a:lnTo>
                      <a:pt x="18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7" name="Freeform 275"/>
              <p:cNvSpPr>
                <a:spLocks noEditPoints="1"/>
              </p:cNvSpPr>
              <p:nvPr/>
            </p:nvSpPr>
            <p:spPr bwMode="auto">
              <a:xfrm>
                <a:off x="8920163" y="190500"/>
                <a:ext cx="160338" cy="141288"/>
              </a:xfrm>
              <a:custGeom>
                <a:avLst/>
                <a:gdLst>
                  <a:gd name="T0" fmla="*/ 36 w 71"/>
                  <a:gd name="T1" fmla="*/ 58 h 63"/>
                  <a:gd name="T2" fmla="*/ 36 w 71"/>
                  <a:gd name="T3" fmla="*/ 58 h 63"/>
                  <a:gd name="T4" fmla="*/ 60 w 71"/>
                  <a:gd name="T5" fmla="*/ 51 h 63"/>
                  <a:gd name="T6" fmla="*/ 61 w 71"/>
                  <a:gd name="T7" fmla="*/ 50 h 63"/>
                  <a:gd name="T8" fmla="*/ 63 w 71"/>
                  <a:gd name="T9" fmla="*/ 47 h 63"/>
                  <a:gd name="T10" fmla="*/ 63 w 71"/>
                  <a:gd name="T11" fmla="*/ 46 h 63"/>
                  <a:gd name="T12" fmla="*/ 65 w 71"/>
                  <a:gd name="T13" fmla="*/ 41 h 63"/>
                  <a:gd name="T14" fmla="*/ 57 w 71"/>
                  <a:gd name="T15" fmla="*/ 13 h 63"/>
                  <a:gd name="T16" fmla="*/ 36 w 71"/>
                  <a:gd name="T17" fmla="*/ 0 h 63"/>
                  <a:gd name="T18" fmla="*/ 71 w 71"/>
                  <a:gd name="T19" fmla="*/ 35 h 63"/>
                  <a:gd name="T20" fmla="*/ 70 w 71"/>
                  <a:gd name="T21" fmla="*/ 42 h 63"/>
                  <a:gd name="T22" fmla="*/ 67 w 71"/>
                  <a:gd name="T23" fmla="*/ 49 h 63"/>
                  <a:gd name="T24" fmla="*/ 66 w 71"/>
                  <a:gd name="T25" fmla="*/ 51 h 63"/>
                  <a:gd name="T26" fmla="*/ 64 w 71"/>
                  <a:gd name="T27" fmla="*/ 54 h 63"/>
                  <a:gd name="T28" fmla="*/ 63 w 71"/>
                  <a:gd name="T29" fmla="*/ 54 h 63"/>
                  <a:gd name="T30" fmla="*/ 63 w 71"/>
                  <a:gd name="T31" fmla="*/ 55 h 63"/>
                  <a:gd name="T32" fmla="*/ 63 w 71"/>
                  <a:gd name="T33" fmla="*/ 55 h 63"/>
                  <a:gd name="T34" fmla="*/ 36 w 71"/>
                  <a:gd name="T35" fmla="*/ 63 h 63"/>
                  <a:gd name="T36" fmla="*/ 36 w 71"/>
                  <a:gd name="T37" fmla="*/ 63 h 63"/>
                  <a:gd name="T38" fmla="*/ 36 w 71"/>
                  <a:gd name="T39" fmla="*/ 63 h 63"/>
                  <a:gd name="T40" fmla="*/ 36 w 71"/>
                  <a:gd name="T41" fmla="*/ 58 h 63"/>
                  <a:gd name="T42" fmla="*/ 9 w 71"/>
                  <a:gd name="T43" fmla="*/ 47 h 63"/>
                  <a:gd name="T44" fmla="*/ 9 w 71"/>
                  <a:gd name="T45" fmla="*/ 49 h 63"/>
                  <a:gd name="T46" fmla="*/ 10 w 71"/>
                  <a:gd name="T47" fmla="*/ 50 h 63"/>
                  <a:gd name="T48" fmla="*/ 11 w 71"/>
                  <a:gd name="T49" fmla="*/ 51 h 63"/>
                  <a:gd name="T50" fmla="*/ 35 w 71"/>
                  <a:gd name="T51" fmla="*/ 58 h 63"/>
                  <a:gd name="T52" fmla="*/ 35 w 71"/>
                  <a:gd name="T53" fmla="*/ 58 h 63"/>
                  <a:gd name="T54" fmla="*/ 36 w 71"/>
                  <a:gd name="T55" fmla="*/ 63 h 63"/>
                  <a:gd name="T56" fmla="*/ 35 w 71"/>
                  <a:gd name="T57" fmla="*/ 63 h 63"/>
                  <a:gd name="T58" fmla="*/ 21 w 71"/>
                  <a:gd name="T59" fmla="*/ 61 h 63"/>
                  <a:gd name="T60" fmla="*/ 9 w 71"/>
                  <a:gd name="T61" fmla="*/ 55 h 63"/>
                  <a:gd name="T62" fmla="*/ 8 w 71"/>
                  <a:gd name="T63" fmla="*/ 54 h 63"/>
                  <a:gd name="T64" fmla="*/ 8 w 71"/>
                  <a:gd name="T65" fmla="*/ 54 h 63"/>
                  <a:gd name="T66" fmla="*/ 8 w 71"/>
                  <a:gd name="T67" fmla="*/ 48 h 63"/>
                  <a:gd name="T68" fmla="*/ 8 w 71"/>
                  <a:gd name="T69" fmla="*/ 47 h 63"/>
                  <a:gd name="T70" fmla="*/ 14 w 71"/>
                  <a:gd name="T71" fmla="*/ 13 h 63"/>
                  <a:gd name="T72" fmla="*/ 8 w 71"/>
                  <a:gd name="T73" fmla="*/ 13 h 63"/>
                  <a:gd name="T74" fmla="*/ 36 w 71"/>
                  <a:gd name="T75" fmla="*/ 0 h 63"/>
                  <a:gd name="T76" fmla="*/ 5 w 71"/>
                  <a:gd name="T77" fmla="*/ 35 h 63"/>
                  <a:gd name="T78" fmla="*/ 8 w 71"/>
                  <a:gd name="T79" fmla="*/ 46 h 63"/>
                  <a:gd name="T80" fmla="*/ 8 w 71"/>
                  <a:gd name="T81" fmla="*/ 47 h 63"/>
                  <a:gd name="T82" fmla="*/ 8 w 71"/>
                  <a:gd name="T83" fmla="*/ 46 h 63"/>
                  <a:gd name="T84" fmla="*/ 8 w 71"/>
                  <a:gd name="T85" fmla="*/ 54 h 63"/>
                  <a:gd name="T86" fmla="*/ 7 w 71"/>
                  <a:gd name="T87" fmla="*/ 53 h 63"/>
                  <a:gd name="T88" fmla="*/ 7 w 71"/>
                  <a:gd name="T89" fmla="*/ 53 h 63"/>
                  <a:gd name="T90" fmla="*/ 6 w 71"/>
                  <a:gd name="T91" fmla="*/ 51 h 63"/>
                  <a:gd name="T92" fmla="*/ 4 w 71"/>
                  <a:gd name="T93" fmla="*/ 49 h 63"/>
                  <a:gd name="T94" fmla="*/ 1 w 71"/>
                  <a:gd name="T95" fmla="*/ 42 h 63"/>
                  <a:gd name="T96" fmla="*/ 8 w 71"/>
                  <a:gd name="T97" fmla="*/ 13 h 63"/>
                  <a:gd name="T98" fmla="*/ 5 w 71"/>
                  <a:gd name="T99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1" h="63">
                    <a:moveTo>
                      <a:pt x="36" y="58"/>
                    </a:move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40" y="58"/>
                      <a:pt x="45" y="57"/>
                      <a:pt x="49" y="56"/>
                    </a:cubicBezTo>
                    <a:cubicBezTo>
                      <a:pt x="53" y="55"/>
                      <a:pt x="56" y="53"/>
                      <a:pt x="60" y="51"/>
                    </a:cubicBezTo>
                    <a:cubicBezTo>
                      <a:pt x="60" y="51"/>
                      <a:pt x="60" y="51"/>
                      <a:pt x="60" y="50"/>
                    </a:cubicBezTo>
                    <a:cubicBezTo>
                      <a:pt x="60" y="50"/>
                      <a:pt x="61" y="50"/>
                      <a:pt x="61" y="50"/>
                    </a:cubicBezTo>
                    <a:cubicBezTo>
                      <a:pt x="61" y="49"/>
                      <a:pt x="62" y="49"/>
                      <a:pt x="62" y="48"/>
                    </a:cubicBezTo>
                    <a:cubicBezTo>
                      <a:pt x="62" y="48"/>
                      <a:pt x="62" y="48"/>
                      <a:pt x="63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5"/>
                      <a:pt x="65" y="43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6" y="39"/>
                      <a:pt x="66" y="37"/>
                      <a:pt x="66" y="35"/>
                    </a:cubicBezTo>
                    <a:cubicBezTo>
                      <a:pt x="66" y="27"/>
                      <a:pt x="63" y="19"/>
                      <a:pt x="57" y="13"/>
                    </a:cubicBezTo>
                    <a:cubicBezTo>
                      <a:pt x="52" y="8"/>
                      <a:pt x="44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5" y="0"/>
                      <a:pt x="54" y="4"/>
                      <a:pt x="60" y="10"/>
                    </a:cubicBezTo>
                    <a:cubicBezTo>
                      <a:pt x="67" y="16"/>
                      <a:pt x="71" y="25"/>
                      <a:pt x="71" y="35"/>
                    </a:cubicBezTo>
                    <a:cubicBezTo>
                      <a:pt x="71" y="38"/>
                      <a:pt x="71" y="40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69" y="45"/>
                      <a:pt x="69" y="47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50"/>
                      <a:pt x="67" y="50"/>
                    </a:cubicBezTo>
                    <a:cubicBezTo>
                      <a:pt x="66" y="50"/>
                      <a:pt x="66" y="51"/>
                      <a:pt x="66" y="51"/>
                    </a:cubicBezTo>
                    <a:cubicBezTo>
                      <a:pt x="65" y="52"/>
                      <a:pt x="65" y="52"/>
                      <a:pt x="64" y="53"/>
                    </a:cubicBezTo>
                    <a:cubicBezTo>
                      <a:pt x="64" y="53"/>
                      <a:pt x="64" y="53"/>
                      <a:pt x="64" y="54"/>
                    </a:cubicBezTo>
                    <a:cubicBezTo>
                      <a:pt x="64" y="54"/>
                      <a:pt x="63" y="54"/>
                      <a:pt x="63" y="5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59" y="57"/>
                      <a:pt x="54" y="59"/>
                      <a:pt x="50" y="61"/>
                    </a:cubicBezTo>
                    <a:cubicBezTo>
                      <a:pt x="46" y="62"/>
                      <a:pt x="41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lnTo>
                      <a:pt x="36" y="58"/>
                    </a:lnTo>
                    <a:close/>
                    <a:moveTo>
                      <a:pt x="8" y="47"/>
                    </a:moveTo>
                    <a:cubicBezTo>
                      <a:pt x="8" y="47"/>
                      <a:pt x="8" y="47"/>
                      <a:pt x="9" y="47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49"/>
                      <a:pt x="10" y="49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50"/>
                      <a:pt x="11" y="50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5" y="53"/>
                      <a:pt x="19" y="55"/>
                      <a:pt x="23" y="56"/>
                    </a:cubicBezTo>
                    <a:cubicBezTo>
                      <a:pt x="27" y="57"/>
                      <a:pt x="31" y="58"/>
                      <a:pt x="35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0" y="63"/>
                      <a:pt x="26" y="62"/>
                      <a:pt x="21" y="61"/>
                    </a:cubicBezTo>
                    <a:cubicBezTo>
                      <a:pt x="17" y="59"/>
                      <a:pt x="12" y="57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lose/>
                    <a:moveTo>
                      <a:pt x="36" y="5"/>
                    </a:moveTo>
                    <a:cubicBezTo>
                      <a:pt x="27" y="5"/>
                      <a:pt x="20" y="8"/>
                      <a:pt x="14" y="13"/>
                    </a:cubicBezTo>
                    <a:cubicBezTo>
                      <a:pt x="12" y="16"/>
                      <a:pt x="10" y="19"/>
                      <a:pt x="8" y="2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2"/>
                      <a:pt x="10" y="11"/>
                      <a:pt x="11" y="10"/>
                    </a:cubicBezTo>
                    <a:cubicBezTo>
                      <a:pt x="17" y="4"/>
                      <a:pt x="26" y="0"/>
                      <a:pt x="36" y="0"/>
                    </a:cubicBezTo>
                    <a:lnTo>
                      <a:pt x="36" y="5"/>
                    </a:lnTo>
                    <a:close/>
                    <a:moveTo>
                      <a:pt x="5" y="35"/>
                    </a:moveTo>
                    <a:cubicBezTo>
                      <a:pt x="5" y="37"/>
                      <a:pt x="5" y="39"/>
                      <a:pt x="6" y="41"/>
                    </a:cubicBezTo>
                    <a:cubicBezTo>
                      <a:pt x="6" y="43"/>
                      <a:pt x="7" y="45"/>
                      <a:pt x="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5" y="51"/>
                      <a:pt x="5" y="51"/>
                      <a:pt x="5" y="50"/>
                    </a:cubicBezTo>
                    <a:cubicBezTo>
                      <a:pt x="4" y="50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3" y="47"/>
                      <a:pt x="2" y="45"/>
                      <a:pt x="1" y="42"/>
                    </a:cubicBezTo>
                    <a:cubicBezTo>
                      <a:pt x="1" y="40"/>
                      <a:pt x="0" y="38"/>
                      <a:pt x="0" y="35"/>
                    </a:cubicBezTo>
                    <a:cubicBezTo>
                      <a:pt x="0" y="27"/>
                      <a:pt x="3" y="19"/>
                      <a:pt x="8" y="1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6"/>
                      <a:pt x="5" y="30"/>
                      <a:pt x="5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8" name="Freeform 276"/>
              <p:cNvSpPr>
                <a:spLocks noEditPoints="1"/>
              </p:cNvSpPr>
              <p:nvPr/>
            </p:nvSpPr>
            <p:spPr bwMode="auto">
              <a:xfrm>
                <a:off x="10090150" y="676275"/>
                <a:ext cx="307975" cy="192088"/>
              </a:xfrm>
              <a:custGeom>
                <a:avLst/>
                <a:gdLst>
                  <a:gd name="T0" fmla="*/ 68 w 136"/>
                  <a:gd name="T1" fmla="*/ 60 h 85"/>
                  <a:gd name="T2" fmla="*/ 94 w 136"/>
                  <a:gd name="T3" fmla="*/ 53 h 85"/>
                  <a:gd name="T4" fmla="*/ 114 w 136"/>
                  <a:gd name="T5" fmla="*/ 57 h 85"/>
                  <a:gd name="T6" fmla="*/ 130 w 136"/>
                  <a:gd name="T7" fmla="*/ 67 h 85"/>
                  <a:gd name="T8" fmla="*/ 130 w 136"/>
                  <a:gd name="T9" fmla="*/ 65 h 85"/>
                  <a:gd name="T10" fmla="*/ 131 w 136"/>
                  <a:gd name="T11" fmla="*/ 59 h 85"/>
                  <a:gd name="T12" fmla="*/ 125 w 136"/>
                  <a:gd name="T13" fmla="*/ 45 h 85"/>
                  <a:gd name="T14" fmla="*/ 110 w 136"/>
                  <a:gd name="T15" fmla="*/ 38 h 85"/>
                  <a:gd name="T16" fmla="*/ 103 w 136"/>
                  <a:gd name="T17" fmla="*/ 40 h 85"/>
                  <a:gd name="T18" fmla="*/ 97 w 136"/>
                  <a:gd name="T19" fmla="*/ 43 h 85"/>
                  <a:gd name="T20" fmla="*/ 93 w 136"/>
                  <a:gd name="T21" fmla="*/ 43 h 85"/>
                  <a:gd name="T22" fmla="*/ 93 w 136"/>
                  <a:gd name="T23" fmla="*/ 41 h 85"/>
                  <a:gd name="T24" fmla="*/ 81 w 136"/>
                  <a:gd name="T25" fmla="*/ 15 h 85"/>
                  <a:gd name="T26" fmla="*/ 68 w 136"/>
                  <a:gd name="T27" fmla="*/ 7 h 85"/>
                  <a:gd name="T28" fmla="*/ 68 w 136"/>
                  <a:gd name="T29" fmla="*/ 2 h 85"/>
                  <a:gd name="T30" fmla="*/ 85 w 136"/>
                  <a:gd name="T31" fmla="*/ 12 h 85"/>
                  <a:gd name="T32" fmla="*/ 97 w 136"/>
                  <a:gd name="T33" fmla="*/ 37 h 85"/>
                  <a:gd name="T34" fmla="*/ 101 w 136"/>
                  <a:gd name="T35" fmla="*/ 35 h 85"/>
                  <a:gd name="T36" fmla="*/ 110 w 136"/>
                  <a:gd name="T37" fmla="*/ 34 h 85"/>
                  <a:gd name="T38" fmla="*/ 128 w 136"/>
                  <a:gd name="T39" fmla="*/ 41 h 85"/>
                  <a:gd name="T40" fmla="*/ 136 w 136"/>
                  <a:gd name="T41" fmla="*/ 59 h 85"/>
                  <a:gd name="T42" fmla="*/ 135 w 136"/>
                  <a:gd name="T43" fmla="*/ 66 h 85"/>
                  <a:gd name="T44" fmla="*/ 133 w 136"/>
                  <a:gd name="T45" fmla="*/ 72 h 85"/>
                  <a:gd name="T46" fmla="*/ 133 w 136"/>
                  <a:gd name="T47" fmla="*/ 72 h 85"/>
                  <a:gd name="T48" fmla="*/ 132 w 136"/>
                  <a:gd name="T49" fmla="*/ 72 h 85"/>
                  <a:gd name="T50" fmla="*/ 129 w 136"/>
                  <a:gd name="T51" fmla="*/ 72 h 85"/>
                  <a:gd name="T52" fmla="*/ 128 w 136"/>
                  <a:gd name="T53" fmla="*/ 72 h 85"/>
                  <a:gd name="T54" fmla="*/ 113 w 136"/>
                  <a:gd name="T55" fmla="*/ 61 h 85"/>
                  <a:gd name="T56" fmla="*/ 94 w 136"/>
                  <a:gd name="T57" fmla="*/ 58 h 85"/>
                  <a:gd name="T58" fmla="*/ 69 w 136"/>
                  <a:gd name="T59" fmla="*/ 65 h 85"/>
                  <a:gd name="T60" fmla="*/ 68 w 136"/>
                  <a:gd name="T61" fmla="*/ 66 h 85"/>
                  <a:gd name="T62" fmla="*/ 68 w 136"/>
                  <a:gd name="T63" fmla="*/ 60 h 85"/>
                  <a:gd name="T64" fmla="*/ 16 w 136"/>
                  <a:gd name="T65" fmla="*/ 80 h 85"/>
                  <a:gd name="T66" fmla="*/ 48 w 136"/>
                  <a:gd name="T67" fmla="*/ 80 h 85"/>
                  <a:gd name="T68" fmla="*/ 67 w 136"/>
                  <a:gd name="T69" fmla="*/ 61 h 85"/>
                  <a:gd name="T70" fmla="*/ 68 w 136"/>
                  <a:gd name="T71" fmla="*/ 60 h 85"/>
                  <a:gd name="T72" fmla="*/ 68 w 136"/>
                  <a:gd name="T73" fmla="*/ 66 h 85"/>
                  <a:gd name="T74" fmla="*/ 52 w 136"/>
                  <a:gd name="T75" fmla="*/ 84 h 85"/>
                  <a:gd name="T76" fmla="*/ 49 w 136"/>
                  <a:gd name="T77" fmla="*/ 85 h 85"/>
                  <a:gd name="T78" fmla="*/ 16 w 136"/>
                  <a:gd name="T79" fmla="*/ 85 h 85"/>
                  <a:gd name="T80" fmla="*/ 5 w 136"/>
                  <a:gd name="T81" fmla="*/ 80 h 85"/>
                  <a:gd name="T82" fmla="*/ 0 w 136"/>
                  <a:gd name="T83" fmla="*/ 68 h 85"/>
                  <a:gd name="T84" fmla="*/ 4 w 136"/>
                  <a:gd name="T85" fmla="*/ 57 h 85"/>
                  <a:gd name="T86" fmla="*/ 13 w 136"/>
                  <a:gd name="T87" fmla="*/ 52 h 85"/>
                  <a:gd name="T88" fmla="*/ 12 w 136"/>
                  <a:gd name="T89" fmla="*/ 49 h 85"/>
                  <a:gd name="T90" fmla="*/ 12 w 136"/>
                  <a:gd name="T91" fmla="*/ 42 h 85"/>
                  <a:gd name="T92" fmla="*/ 24 w 136"/>
                  <a:gd name="T93" fmla="*/ 12 h 85"/>
                  <a:gd name="T94" fmla="*/ 55 w 136"/>
                  <a:gd name="T95" fmla="*/ 0 h 85"/>
                  <a:gd name="T96" fmla="*/ 68 w 136"/>
                  <a:gd name="T97" fmla="*/ 2 h 85"/>
                  <a:gd name="T98" fmla="*/ 68 w 136"/>
                  <a:gd name="T99" fmla="*/ 7 h 85"/>
                  <a:gd name="T100" fmla="*/ 55 w 136"/>
                  <a:gd name="T101" fmla="*/ 4 h 85"/>
                  <a:gd name="T102" fmla="*/ 28 w 136"/>
                  <a:gd name="T103" fmla="*/ 15 h 85"/>
                  <a:gd name="T104" fmla="*/ 17 w 136"/>
                  <a:gd name="T105" fmla="*/ 42 h 85"/>
                  <a:gd name="T106" fmla="*/ 17 w 136"/>
                  <a:gd name="T107" fmla="*/ 48 h 85"/>
                  <a:gd name="T108" fmla="*/ 18 w 136"/>
                  <a:gd name="T109" fmla="*/ 53 h 85"/>
                  <a:gd name="T110" fmla="*/ 17 w 136"/>
                  <a:gd name="T111" fmla="*/ 56 h 85"/>
                  <a:gd name="T112" fmla="*/ 16 w 136"/>
                  <a:gd name="T113" fmla="*/ 57 h 85"/>
                  <a:gd name="T114" fmla="*/ 8 w 136"/>
                  <a:gd name="T115" fmla="*/ 60 h 85"/>
                  <a:gd name="T116" fmla="*/ 5 w 136"/>
                  <a:gd name="T117" fmla="*/ 68 h 85"/>
                  <a:gd name="T118" fmla="*/ 8 w 136"/>
                  <a:gd name="T119" fmla="*/ 77 h 85"/>
                  <a:gd name="T120" fmla="*/ 16 w 136"/>
                  <a:gd name="T121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6" h="85">
                    <a:moveTo>
                      <a:pt x="68" y="60"/>
                    </a:moveTo>
                    <a:cubicBezTo>
                      <a:pt x="76" y="56"/>
                      <a:pt x="85" y="53"/>
                      <a:pt x="94" y="53"/>
                    </a:cubicBezTo>
                    <a:cubicBezTo>
                      <a:pt x="101" y="53"/>
                      <a:pt x="108" y="54"/>
                      <a:pt x="114" y="57"/>
                    </a:cubicBezTo>
                    <a:cubicBezTo>
                      <a:pt x="120" y="59"/>
                      <a:pt x="125" y="62"/>
                      <a:pt x="130" y="67"/>
                    </a:cubicBezTo>
                    <a:cubicBezTo>
                      <a:pt x="130" y="66"/>
                      <a:pt x="130" y="65"/>
                      <a:pt x="130" y="65"/>
                    </a:cubicBezTo>
                    <a:cubicBezTo>
                      <a:pt x="131" y="63"/>
                      <a:pt x="131" y="61"/>
                      <a:pt x="131" y="59"/>
                    </a:cubicBezTo>
                    <a:cubicBezTo>
                      <a:pt x="131" y="54"/>
                      <a:pt x="129" y="48"/>
                      <a:pt x="125" y="45"/>
                    </a:cubicBezTo>
                    <a:cubicBezTo>
                      <a:pt x="121" y="41"/>
                      <a:pt x="116" y="38"/>
                      <a:pt x="110" y="38"/>
                    </a:cubicBezTo>
                    <a:cubicBezTo>
                      <a:pt x="107" y="38"/>
                      <a:pt x="105" y="39"/>
                      <a:pt x="103" y="40"/>
                    </a:cubicBezTo>
                    <a:cubicBezTo>
                      <a:pt x="101" y="41"/>
                      <a:pt x="98" y="42"/>
                      <a:pt x="97" y="43"/>
                    </a:cubicBezTo>
                    <a:cubicBezTo>
                      <a:pt x="96" y="44"/>
                      <a:pt x="94" y="44"/>
                      <a:pt x="93" y="43"/>
                    </a:cubicBezTo>
                    <a:cubicBezTo>
                      <a:pt x="93" y="43"/>
                      <a:pt x="93" y="42"/>
                      <a:pt x="93" y="41"/>
                    </a:cubicBezTo>
                    <a:cubicBezTo>
                      <a:pt x="92" y="31"/>
                      <a:pt x="88" y="22"/>
                      <a:pt x="81" y="15"/>
                    </a:cubicBezTo>
                    <a:cubicBezTo>
                      <a:pt x="77" y="11"/>
                      <a:pt x="73" y="9"/>
                      <a:pt x="68" y="7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74" y="4"/>
                      <a:pt x="80" y="7"/>
                      <a:pt x="85" y="12"/>
                    </a:cubicBezTo>
                    <a:cubicBezTo>
                      <a:pt x="91" y="18"/>
                      <a:pt x="96" y="27"/>
                      <a:pt x="97" y="37"/>
                    </a:cubicBezTo>
                    <a:cubicBezTo>
                      <a:pt x="98" y="36"/>
                      <a:pt x="100" y="36"/>
                      <a:pt x="101" y="35"/>
                    </a:cubicBezTo>
                    <a:cubicBezTo>
                      <a:pt x="104" y="34"/>
                      <a:pt x="107" y="34"/>
                      <a:pt x="110" y="34"/>
                    </a:cubicBezTo>
                    <a:cubicBezTo>
                      <a:pt x="117" y="34"/>
                      <a:pt x="124" y="37"/>
                      <a:pt x="128" y="41"/>
                    </a:cubicBezTo>
                    <a:cubicBezTo>
                      <a:pt x="133" y="46"/>
                      <a:pt x="136" y="52"/>
                      <a:pt x="136" y="59"/>
                    </a:cubicBezTo>
                    <a:cubicBezTo>
                      <a:pt x="136" y="62"/>
                      <a:pt x="135" y="64"/>
                      <a:pt x="135" y="66"/>
                    </a:cubicBezTo>
                    <a:cubicBezTo>
                      <a:pt x="134" y="68"/>
                      <a:pt x="134" y="70"/>
                      <a:pt x="133" y="72"/>
                    </a:cubicBezTo>
                    <a:cubicBezTo>
                      <a:pt x="133" y="72"/>
                      <a:pt x="133" y="72"/>
                      <a:pt x="133" y="72"/>
                    </a:cubicBezTo>
                    <a:cubicBezTo>
                      <a:pt x="132" y="72"/>
                      <a:pt x="132" y="72"/>
                      <a:pt x="132" y="72"/>
                    </a:cubicBezTo>
                    <a:cubicBezTo>
                      <a:pt x="131" y="73"/>
                      <a:pt x="130" y="73"/>
                      <a:pt x="129" y="72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3" y="67"/>
                      <a:pt x="118" y="64"/>
                      <a:pt x="113" y="61"/>
                    </a:cubicBezTo>
                    <a:cubicBezTo>
                      <a:pt x="107" y="59"/>
                      <a:pt x="101" y="58"/>
                      <a:pt x="94" y="58"/>
                    </a:cubicBezTo>
                    <a:cubicBezTo>
                      <a:pt x="85" y="58"/>
                      <a:pt x="77" y="60"/>
                      <a:pt x="69" y="65"/>
                    </a:cubicBezTo>
                    <a:cubicBezTo>
                      <a:pt x="69" y="65"/>
                      <a:pt x="68" y="65"/>
                      <a:pt x="68" y="66"/>
                    </a:cubicBezTo>
                    <a:lnTo>
                      <a:pt x="68" y="60"/>
                    </a:lnTo>
                    <a:close/>
                    <a:moveTo>
                      <a:pt x="16" y="80"/>
                    </a:moveTo>
                    <a:cubicBezTo>
                      <a:pt x="48" y="80"/>
                      <a:pt x="48" y="80"/>
                      <a:pt x="48" y="80"/>
                    </a:cubicBezTo>
                    <a:cubicBezTo>
                      <a:pt x="52" y="72"/>
                      <a:pt x="59" y="65"/>
                      <a:pt x="67" y="61"/>
                    </a:cubicBezTo>
                    <a:cubicBezTo>
                      <a:pt x="67" y="60"/>
                      <a:pt x="67" y="60"/>
                      <a:pt x="68" y="60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1" y="70"/>
                      <a:pt x="55" y="76"/>
                      <a:pt x="52" y="84"/>
                    </a:cubicBezTo>
                    <a:cubicBezTo>
                      <a:pt x="51" y="85"/>
                      <a:pt x="50" y="85"/>
                      <a:pt x="49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2" y="85"/>
                      <a:pt x="8" y="83"/>
                      <a:pt x="5" y="80"/>
                    </a:cubicBezTo>
                    <a:cubicBezTo>
                      <a:pt x="2" y="77"/>
                      <a:pt x="0" y="73"/>
                      <a:pt x="0" y="68"/>
                    </a:cubicBezTo>
                    <a:cubicBezTo>
                      <a:pt x="0" y="64"/>
                      <a:pt x="2" y="60"/>
                      <a:pt x="4" y="57"/>
                    </a:cubicBezTo>
                    <a:cubicBezTo>
                      <a:pt x="7" y="54"/>
                      <a:pt x="10" y="53"/>
                      <a:pt x="13" y="52"/>
                    </a:cubicBezTo>
                    <a:cubicBezTo>
                      <a:pt x="13" y="51"/>
                      <a:pt x="13" y="50"/>
                      <a:pt x="12" y="49"/>
                    </a:cubicBezTo>
                    <a:cubicBezTo>
                      <a:pt x="12" y="47"/>
                      <a:pt x="12" y="44"/>
                      <a:pt x="12" y="42"/>
                    </a:cubicBezTo>
                    <a:cubicBezTo>
                      <a:pt x="12" y="31"/>
                      <a:pt x="17" y="20"/>
                      <a:pt x="24" y="12"/>
                    </a:cubicBezTo>
                    <a:cubicBezTo>
                      <a:pt x="32" y="4"/>
                      <a:pt x="43" y="0"/>
                      <a:pt x="55" y="0"/>
                    </a:cubicBezTo>
                    <a:cubicBezTo>
                      <a:pt x="59" y="0"/>
                      <a:pt x="64" y="0"/>
                      <a:pt x="68" y="2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4" y="5"/>
                      <a:pt x="59" y="4"/>
                      <a:pt x="55" y="4"/>
                    </a:cubicBezTo>
                    <a:cubicBezTo>
                      <a:pt x="44" y="4"/>
                      <a:pt x="35" y="9"/>
                      <a:pt x="28" y="15"/>
                    </a:cubicBezTo>
                    <a:cubicBezTo>
                      <a:pt x="21" y="22"/>
                      <a:pt x="17" y="32"/>
                      <a:pt x="17" y="42"/>
                    </a:cubicBezTo>
                    <a:cubicBezTo>
                      <a:pt x="17" y="44"/>
                      <a:pt x="17" y="46"/>
                      <a:pt x="17" y="48"/>
                    </a:cubicBezTo>
                    <a:cubicBezTo>
                      <a:pt x="17" y="50"/>
                      <a:pt x="18" y="52"/>
                      <a:pt x="18" y="53"/>
                    </a:cubicBezTo>
                    <a:cubicBezTo>
                      <a:pt x="19" y="55"/>
                      <a:pt x="18" y="56"/>
                      <a:pt x="17" y="56"/>
                    </a:cubicBezTo>
                    <a:cubicBezTo>
                      <a:pt x="17" y="57"/>
                      <a:pt x="16" y="57"/>
                      <a:pt x="16" y="57"/>
                    </a:cubicBezTo>
                    <a:cubicBezTo>
                      <a:pt x="13" y="57"/>
                      <a:pt x="10" y="58"/>
                      <a:pt x="8" y="60"/>
                    </a:cubicBezTo>
                    <a:cubicBezTo>
                      <a:pt x="6" y="62"/>
                      <a:pt x="5" y="65"/>
                      <a:pt x="5" y="68"/>
                    </a:cubicBezTo>
                    <a:cubicBezTo>
                      <a:pt x="5" y="72"/>
                      <a:pt x="6" y="75"/>
                      <a:pt x="8" y="77"/>
                    </a:cubicBezTo>
                    <a:cubicBezTo>
                      <a:pt x="10" y="79"/>
                      <a:pt x="13" y="80"/>
                      <a:pt x="16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9" name="Freeform 277"/>
              <p:cNvSpPr>
                <a:spLocks noEditPoints="1"/>
              </p:cNvSpPr>
              <p:nvPr/>
            </p:nvSpPr>
            <p:spPr bwMode="auto">
              <a:xfrm>
                <a:off x="10163175" y="806450"/>
                <a:ext cx="347663" cy="217488"/>
              </a:xfrm>
              <a:custGeom>
                <a:avLst/>
                <a:gdLst>
                  <a:gd name="T0" fmla="*/ 117 w 154"/>
                  <a:gd name="T1" fmla="*/ 45 h 96"/>
                  <a:gd name="T2" fmla="*/ 106 w 154"/>
                  <a:gd name="T3" fmla="*/ 49 h 96"/>
                  <a:gd name="T4" fmla="*/ 106 w 154"/>
                  <a:gd name="T5" fmla="*/ 47 h 96"/>
                  <a:gd name="T6" fmla="*/ 94 w 154"/>
                  <a:gd name="T7" fmla="*/ 18 h 96"/>
                  <a:gd name="T8" fmla="*/ 77 w 154"/>
                  <a:gd name="T9" fmla="*/ 7 h 96"/>
                  <a:gd name="T10" fmla="*/ 81 w 154"/>
                  <a:gd name="T11" fmla="*/ 4 h 96"/>
                  <a:gd name="T12" fmla="*/ 107 w 154"/>
                  <a:gd name="T13" fmla="*/ 30 h 96"/>
                  <a:gd name="T14" fmla="*/ 115 w 154"/>
                  <a:gd name="T15" fmla="*/ 40 h 96"/>
                  <a:gd name="T16" fmla="*/ 146 w 154"/>
                  <a:gd name="T17" fmla="*/ 47 h 96"/>
                  <a:gd name="T18" fmla="*/ 146 w 154"/>
                  <a:gd name="T19" fmla="*/ 88 h 96"/>
                  <a:gd name="T20" fmla="*/ 125 w 154"/>
                  <a:gd name="T21" fmla="*/ 96 h 96"/>
                  <a:gd name="T22" fmla="*/ 77 w 154"/>
                  <a:gd name="T23" fmla="*/ 91 h 96"/>
                  <a:gd name="T24" fmla="*/ 142 w 154"/>
                  <a:gd name="T25" fmla="*/ 84 h 96"/>
                  <a:gd name="T26" fmla="*/ 149 w 154"/>
                  <a:gd name="T27" fmla="*/ 67 h 96"/>
                  <a:gd name="T28" fmla="*/ 125 w 154"/>
                  <a:gd name="T29" fmla="*/ 43 h 96"/>
                  <a:gd name="T30" fmla="*/ 62 w 154"/>
                  <a:gd name="T31" fmla="*/ 5 h 96"/>
                  <a:gd name="T32" fmla="*/ 25 w 154"/>
                  <a:gd name="T33" fmla="*/ 26 h 96"/>
                  <a:gd name="T34" fmla="*/ 19 w 154"/>
                  <a:gd name="T35" fmla="*/ 48 h 96"/>
                  <a:gd name="T36" fmla="*/ 21 w 154"/>
                  <a:gd name="T37" fmla="*/ 61 h 96"/>
                  <a:gd name="T38" fmla="*/ 18 w 154"/>
                  <a:gd name="T39" fmla="*/ 64 h 96"/>
                  <a:gd name="T40" fmla="*/ 5 w 154"/>
                  <a:gd name="T41" fmla="*/ 78 h 96"/>
                  <a:gd name="T42" fmla="*/ 9 w 154"/>
                  <a:gd name="T43" fmla="*/ 87 h 96"/>
                  <a:gd name="T44" fmla="*/ 62 w 154"/>
                  <a:gd name="T45" fmla="*/ 91 h 96"/>
                  <a:gd name="T46" fmla="*/ 77 w 154"/>
                  <a:gd name="T47" fmla="*/ 91 h 96"/>
                  <a:gd name="T48" fmla="*/ 64 w 154"/>
                  <a:gd name="T49" fmla="*/ 96 h 96"/>
                  <a:gd name="T50" fmla="*/ 19 w 154"/>
                  <a:gd name="T51" fmla="*/ 96 h 96"/>
                  <a:gd name="T52" fmla="*/ 6 w 154"/>
                  <a:gd name="T53" fmla="*/ 91 h 96"/>
                  <a:gd name="T54" fmla="*/ 6 w 154"/>
                  <a:gd name="T55" fmla="*/ 65 h 96"/>
                  <a:gd name="T56" fmla="*/ 15 w 154"/>
                  <a:gd name="T57" fmla="*/ 55 h 96"/>
                  <a:gd name="T58" fmla="*/ 16 w 154"/>
                  <a:gd name="T59" fmla="*/ 35 h 96"/>
                  <a:gd name="T60" fmla="*/ 38 w 154"/>
                  <a:gd name="T61" fmla="*/ 6 h 96"/>
                  <a:gd name="T62" fmla="*/ 77 w 154"/>
                  <a:gd name="T63" fmla="*/ 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96">
                    <a:moveTo>
                      <a:pt x="125" y="43"/>
                    </a:moveTo>
                    <a:cubicBezTo>
                      <a:pt x="122" y="43"/>
                      <a:pt x="119" y="44"/>
                      <a:pt x="117" y="45"/>
                    </a:cubicBezTo>
                    <a:cubicBezTo>
                      <a:pt x="114" y="46"/>
                      <a:pt x="112" y="47"/>
                      <a:pt x="110" y="49"/>
                    </a:cubicBezTo>
                    <a:cubicBezTo>
                      <a:pt x="109" y="50"/>
                      <a:pt x="107" y="50"/>
                      <a:pt x="106" y="49"/>
                    </a:cubicBezTo>
                    <a:cubicBezTo>
                      <a:pt x="106" y="48"/>
                      <a:pt x="106" y="48"/>
                      <a:pt x="106" y="47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6" y="42"/>
                      <a:pt x="104" y="36"/>
                      <a:pt x="102" y="32"/>
                    </a:cubicBezTo>
                    <a:cubicBezTo>
                      <a:pt x="100" y="27"/>
                      <a:pt x="98" y="22"/>
                      <a:pt x="94" y="18"/>
                    </a:cubicBezTo>
                    <a:cubicBezTo>
                      <a:pt x="90" y="14"/>
                      <a:pt x="85" y="10"/>
                      <a:pt x="79" y="8"/>
                    </a:cubicBezTo>
                    <a:cubicBezTo>
                      <a:pt x="79" y="8"/>
                      <a:pt x="78" y="7"/>
                      <a:pt x="77" y="7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9" y="3"/>
                      <a:pt x="80" y="3"/>
                      <a:pt x="81" y="4"/>
                    </a:cubicBezTo>
                    <a:cubicBezTo>
                      <a:pt x="87" y="6"/>
                      <a:pt x="93" y="10"/>
                      <a:pt x="97" y="15"/>
                    </a:cubicBezTo>
                    <a:cubicBezTo>
                      <a:pt x="101" y="19"/>
                      <a:pt x="105" y="24"/>
                      <a:pt x="107" y="30"/>
                    </a:cubicBezTo>
                    <a:cubicBezTo>
                      <a:pt x="109" y="34"/>
                      <a:pt x="110" y="38"/>
                      <a:pt x="110" y="43"/>
                    </a:cubicBezTo>
                    <a:cubicBezTo>
                      <a:pt x="112" y="42"/>
                      <a:pt x="113" y="41"/>
                      <a:pt x="115" y="40"/>
                    </a:cubicBezTo>
                    <a:cubicBezTo>
                      <a:pt x="118" y="39"/>
                      <a:pt x="122" y="38"/>
                      <a:pt x="125" y="38"/>
                    </a:cubicBezTo>
                    <a:cubicBezTo>
                      <a:pt x="133" y="38"/>
                      <a:pt x="140" y="42"/>
                      <a:pt x="146" y="47"/>
                    </a:cubicBezTo>
                    <a:cubicBezTo>
                      <a:pt x="151" y="52"/>
                      <a:pt x="154" y="59"/>
                      <a:pt x="154" y="67"/>
                    </a:cubicBezTo>
                    <a:cubicBezTo>
                      <a:pt x="154" y="75"/>
                      <a:pt x="151" y="82"/>
                      <a:pt x="146" y="88"/>
                    </a:cubicBezTo>
                    <a:cubicBezTo>
                      <a:pt x="146" y="88"/>
                      <a:pt x="146" y="88"/>
                      <a:pt x="146" y="88"/>
                    </a:cubicBezTo>
                    <a:cubicBezTo>
                      <a:pt x="140" y="93"/>
                      <a:pt x="133" y="96"/>
                      <a:pt x="125" y="96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125" y="91"/>
                      <a:pt x="125" y="91"/>
                      <a:pt x="125" y="91"/>
                    </a:cubicBezTo>
                    <a:cubicBezTo>
                      <a:pt x="132" y="91"/>
                      <a:pt x="138" y="89"/>
                      <a:pt x="142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7" y="80"/>
                      <a:pt x="149" y="74"/>
                      <a:pt x="149" y="67"/>
                    </a:cubicBezTo>
                    <a:cubicBezTo>
                      <a:pt x="149" y="61"/>
                      <a:pt x="146" y="55"/>
                      <a:pt x="142" y="50"/>
                    </a:cubicBezTo>
                    <a:cubicBezTo>
                      <a:pt x="138" y="46"/>
                      <a:pt x="132" y="43"/>
                      <a:pt x="125" y="43"/>
                    </a:cubicBezTo>
                    <a:close/>
                    <a:moveTo>
                      <a:pt x="77" y="7"/>
                    </a:moveTo>
                    <a:cubicBezTo>
                      <a:pt x="72" y="5"/>
                      <a:pt x="67" y="5"/>
                      <a:pt x="62" y="5"/>
                    </a:cubicBezTo>
                    <a:cubicBezTo>
                      <a:pt x="54" y="5"/>
                      <a:pt x="47" y="7"/>
                      <a:pt x="41" y="10"/>
                    </a:cubicBezTo>
                    <a:cubicBezTo>
                      <a:pt x="34" y="14"/>
                      <a:pt x="29" y="19"/>
                      <a:pt x="25" y="26"/>
                    </a:cubicBezTo>
                    <a:cubicBezTo>
                      <a:pt x="23" y="29"/>
                      <a:pt x="21" y="33"/>
                      <a:pt x="20" y="37"/>
                    </a:cubicBezTo>
                    <a:cubicBezTo>
                      <a:pt x="19" y="40"/>
                      <a:pt x="19" y="44"/>
                      <a:pt x="19" y="48"/>
                    </a:cubicBezTo>
                    <a:cubicBezTo>
                      <a:pt x="19" y="50"/>
                      <a:pt x="19" y="52"/>
                      <a:pt x="19" y="54"/>
                    </a:cubicBezTo>
                    <a:cubicBezTo>
                      <a:pt x="20" y="57"/>
                      <a:pt x="20" y="59"/>
                      <a:pt x="21" y="61"/>
                    </a:cubicBezTo>
                    <a:cubicBezTo>
                      <a:pt x="21" y="62"/>
                      <a:pt x="20" y="63"/>
                      <a:pt x="19" y="64"/>
                    </a:cubicBezTo>
                    <a:cubicBezTo>
                      <a:pt x="19" y="64"/>
                      <a:pt x="19" y="64"/>
                      <a:pt x="18" y="64"/>
                    </a:cubicBezTo>
                    <a:cubicBezTo>
                      <a:pt x="15" y="64"/>
                      <a:pt x="11" y="65"/>
                      <a:pt x="9" y="68"/>
                    </a:cubicBezTo>
                    <a:cubicBezTo>
                      <a:pt x="7" y="70"/>
                      <a:pt x="5" y="74"/>
                      <a:pt x="5" y="78"/>
                    </a:cubicBezTo>
                    <a:cubicBezTo>
                      <a:pt x="5" y="81"/>
                      <a:pt x="7" y="85"/>
                      <a:pt x="9" y="87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12" y="90"/>
                      <a:pt x="15" y="91"/>
                      <a:pt x="19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2" y="96"/>
                      <a:pt x="62" y="96"/>
                      <a:pt x="62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4" y="96"/>
                      <a:pt x="9" y="94"/>
                      <a:pt x="6" y="91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2" y="87"/>
                      <a:pt x="0" y="83"/>
                      <a:pt x="0" y="78"/>
                    </a:cubicBezTo>
                    <a:cubicBezTo>
                      <a:pt x="0" y="73"/>
                      <a:pt x="2" y="68"/>
                      <a:pt x="6" y="65"/>
                    </a:cubicBezTo>
                    <a:cubicBezTo>
                      <a:pt x="8" y="62"/>
                      <a:pt x="12" y="60"/>
                      <a:pt x="15" y="59"/>
                    </a:cubicBezTo>
                    <a:cubicBezTo>
                      <a:pt x="15" y="58"/>
                      <a:pt x="15" y="57"/>
                      <a:pt x="15" y="55"/>
                    </a:cubicBezTo>
                    <a:cubicBezTo>
                      <a:pt x="14" y="53"/>
                      <a:pt x="14" y="50"/>
                      <a:pt x="14" y="48"/>
                    </a:cubicBezTo>
                    <a:cubicBezTo>
                      <a:pt x="14" y="44"/>
                      <a:pt x="15" y="39"/>
                      <a:pt x="16" y="35"/>
                    </a:cubicBezTo>
                    <a:cubicBezTo>
                      <a:pt x="17" y="31"/>
                      <a:pt x="19" y="27"/>
                      <a:pt x="21" y="23"/>
                    </a:cubicBezTo>
                    <a:cubicBezTo>
                      <a:pt x="25" y="16"/>
                      <a:pt x="31" y="10"/>
                      <a:pt x="38" y="6"/>
                    </a:cubicBezTo>
                    <a:cubicBezTo>
                      <a:pt x="45" y="2"/>
                      <a:pt x="54" y="0"/>
                      <a:pt x="62" y="0"/>
                    </a:cubicBezTo>
                    <a:cubicBezTo>
                      <a:pt x="67" y="0"/>
                      <a:pt x="72" y="1"/>
                      <a:pt x="77" y="2"/>
                    </a:cubicBezTo>
                    <a:lnTo>
                      <a:pt x="7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0" name="Freeform 278"/>
              <p:cNvSpPr>
                <a:spLocks noEditPoints="1"/>
              </p:cNvSpPr>
              <p:nvPr/>
            </p:nvSpPr>
            <p:spPr bwMode="auto">
              <a:xfrm>
                <a:off x="6756400" y="2667000"/>
                <a:ext cx="179388" cy="144463"/>
              </a:xfrm>
              <a:custGeom>
                <a:avLst/>
                <a:gdLst>
                  <a:gd name="T0" fmla="*/ 67 w 79"/>
                  <a:gd name="T1" fmla="*/ 17 h 64"/>
                  <a:gd name="T2" fmla="*/ 64 w 79"/>
                  <a:gd name="T3" fmla="*/ 2 h 64"/>
                  <a:gd name="T4" fmla="*/ 79 w 79"/>
                  <a:gd name="T5" fmla="*/ 24 h 64"/>
                  <a:gd name="T6" fmla="*/ 77 w 79"/>
                  <a:gd name="T7" fmla="*/ 62 h 64"/>
                  <a:gd name="T8" fmla="*/ 62 w 79"/>
                  <a:gd name="T9" fmla="*/ 64 h 64"/>
                  <a:gd name="T10" fmla="*/ 74 w 79"/>
                  <a:gd name="T11" fmla="*/ 59 h 64"/>
                  <a:gd name="T12" fmla="*/ 74 w 79"/>
                  <a:gd name="T13" fmla="*/ 50 h 64"/>
                  <a:gd name="T14" fmla="*/ 62 w 79"/>
                  <a:gd name="T15" fmla="*/ 22 h 64"/>
                  <a:gd name="T16" fmla="*/ 65 w 79"/>
                  <a:gd name="T17" fmla="*/ 22 h 64"/>
                  <a:gd name="T18" fmla="*/ 62 w 79"/>
                  <a:gd name="T19" fmla="*/ 46 h 64"/>
                  <a:gd name="T20" fmla="*/ 72 w 79"/>
                  <a:gd name="T21" fmla="*/ 36 h 64"/>
                  <a:gd name="T22" fmla="*/ 62 w 79"/>
                  <a:gd name="T23" fmla="*/ 38 h 64"/>
                  <a:gd name="T24" fmla="*/ 62 w 79"/>
                  <a:gd name="T25" fmla="*/ 41 h 64"/>
                  <a:gd name="T26" fmla="*/ 61 w 79"/>
                  <a:gd name="T27" fmla="*/ 5 h 64"/>
                  <a:gd name="T28" fmla="*/ 62 w 79"/>
                  <a:gd name="T29" fmla="*/ 11 h 64"/>
                  <a:gd name="T30" fmla="*/ 39 w 79"/>
                  <a:gd name="T31" fmla="*/ 17 h 64"/>
                  <a:gd name="T32" fmla="*/ 39 w 79"/>
                  <a:gd name="T33" fmla="*/ 10 h 64"/>
                  <a:gd name="T34" fmla="*/ 62 w 79"/>
                  <a:gd name="T35" fmla="*/ 0 h 64"/>
                  <a:gd name="T36" fmla="*/ 39 w 79"/>
                  <a:gd name="T37" fmla="*/ 47 h 64"/>
                  <a:gd name="T38" fmla="*/ 61 w 79"/>
                  <a:gd name="T39" fmla="*/ 58 h 64"/>
                  <a:gd name="T40" fmla="*/ 62 w 79"/>
                  <a:gd name="T41" fmla="*/ 59 h 64"/>
                  <a:gd name="T42" fmla="*/ 58 w 79"/>
                  <a:gd name="T43" fmla="*/ 62 h 64"/>
                  <a:gd name="T44" fmla="*/ 39 w 79"/>
                  <a:gd name="T45" fmla="*/ 52 h 64"/>
                  <a:gd name="T46" fmla="*/ 62 w 79"/>
                  <a:gd name="T47" fmla="*/ 38 h 64"/>
                  <a:gd name="T48" fmla="*/ 62 w 79"/>
                  <a:gd name="T49" fmla="*/ 41 h 64"/>
                  <a:gd name="T50" fmla="*/ 53 w 79"/>
                  <a:gd name="T51" fmla="*/ 44 h 64"/>
                  <a:gd name="T52" fmla="*/ 62 w 79"/>
                  <a:gd name="T53" fmla="*/ 34 h 64"/>
                  <a:gd name="T54" fmla="*/ 16 w 79"/>
                  <a:gd name="T55" fmla="*/ 11 h 64"/>
                  <a:gd name="T56" fmla="*/ 21 w 79"/>
                  <a:gd name="T57" fmla="*/ 5 h 64"/>
                  <a:gd name="T58" fmla="*/ 16 w 79"/>
                  <a:gd name="T59" fmla="*/ 0 h 64"/>
                  <a:gd name="T60" fmla="*/ 39 w 79"/>
                  <a:gd name="T61" fmla="*/ 10 h 64"/>
                  <a:gd name="T62" fmla="*/ 39 w 79"/>
                  <a:gd name="T63" fmla="*/ 17 h 64"/>
                  <a:gd name="T64" fmla="*/ 17 w 79"/>
                  <a:gd name="T65" fmla="*/ 59 h 64"/>
                  <a:gd name="T66" fmla="*/ 17 w 79"/>
                  <a:gd name="T67" fmla="*/ 59 h 64"/>
                  <a:gd name="T68" fmla="*/ 20 w 79"/>
                  <a:gd name="T69" fmla="*/ 47 h 64"/>
                  <a:gd name="T70" fmla="*/ 22 w 79"/>
                  <a:gd name="T71" fmla="*/ 52 h 64"/>
                  <a:gd name="T72" fmla="*/ 21 w 79"/>
                  <a:gd name="T73" fmla="*/ 62 h 64"/>
                  <a:gd name="T74" fmla="*/ 16 w 79"/>
                  <a:gd name="T75" fmla="*/ 59 h 64"/>
                  <a:gd name="T76" fmla="*/ 21 w 79"/>
                  <a:gd name="T77" fmla="*/ 41 h 64"/>
                  <a:gd name="T78" fmla="*/ 16 w 79"/>
                  <a:gd name="T79" fmla="*/ 34 h 64"/>
                  <a:gd name="T80" fmla="*/ 26 w 79"/>
                  <a:gd name="T81" fmla="*/ 44 h 64"/>
                  <a:gd name="T82" fmla="*/ 16 w 79"/>
                  <a:gd name="T83" fmla="*/ 22 h 64"/>
                  <a:gd name="T84" fmla="*/ 13 w 79"/>
                  <a:gd name="T85" fmla="*/ 18 h 64"/>
                  <a:gd name="T86" fmla="*/ 16 w 79"/>
                  <a:gd name="T87" fmla="*/ 9 h 64"/>
                  <a:gd name="T88" fmla="*/ 8 w 79"/>
                  <a:gd name="T89" fmla="*/ 15 h 64"/>
                  <a:gd name="T90" fmla="*/ 0 w 79"/>
                  <a:gd name="T91" fmla="*/ 24 h 64"/>
                  <a:gd name="T92" fmla="*/ 0 w 79"/>
                  <a:gd name="T93" fmla="*/ 58 h 64"/>
                  <a:gd name="T94" fmla="*/ 2 w 79"/>
                  <a:gd name="T95" fmla="*/ 62 h 64"/>
                  <a:gd name="T96" fmla="*/ 16 w 79"/>
                  <a:gd name="T97" fmla="*/ 59 h 64"/>
                  <a:gd name="T98" fmla="*/ 5 w 79"/>
                  <a:gd name="T99" fmla="*/ 59 h 64"/>
                  <a:gd name="T100" fmla="*/ 5 w 79"/>
                  <a:gd name="T101" fmla="*/ 48 h 64"/>
                  <a:gd name="T102" fmla="*/ 12 w 79"/>
                  <a:gd name="T103" fmla="*/ 18 h 64"/>
                  <a:gd name="T104" fmla="*/ 16 w 79"/>
                  <a:gd name="T105" fmla="*/ 34 h 64"/>
                  <a:gd name="T106" fmla="*/ 11 w 79"/>
                  <a:gd name="T107" fmla="*/ 41 h 64"/>
                  <a:gd name="T108" fmla="*/ 9 w 79"/>
                  <a:gd name="T109" fmla="*/ 46 h 64"/>
                  <a:gd name="T110" fmla="*/ 9 w 79"/>
                  <a:gd name="T111" fmla="*/ 3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9" h="64">
                    <a:moveTo>
                      <a:pt x="74" y="25"/>
                    </a:move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3" y="0"/>
                      <a:pt x="64" y="1"/>
                      <a:pt x="64" y="2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79" y="23"/>
                      <a:pt x="79" y="23"/>
                      <a:pt x="79" y="24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8"/>
                      <a:pt x="79" y="58"/>
                      <a:pt x="79" y="58"/>
                    </a:cubicBezTo>
                    <a:cubicBezTo>
                      <a:pt x="79" y="60"/>
                      <a:pt x="78" y="61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6" y="63"/>
                      <a:pt x="75" y="64"/>
                      <a:pt x="73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4" y="59"/>
                      <a:pt x="74" y="59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74" y="59"/>
                      <a:pt x="74" y="58"/>
                      <a:pt x="74" y="58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25"/>
                      <a:pt x="74" y="25"/>
                      <a:pt x="74" y="25"/>
                    </a:cubicBezTo>
                    <a:close/>
                    <a:moveTo>
                      <a:pt x="62" y="11"/>
                    </a:moveTo>
                    <a:cubicBezTo>
                      <a:pt x="62" y="22"/>
                      <a:pt x="62" y="22"/>
                      <a:pt x="62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6" y="21"/>
                      <a:pt x="67" y="20"/>
                      <a:pt x="66" y="18"/>
                    </a:cubicBezTo>
                    <a:cubicBezTo>
                      <a:pt x="62" y="11"/>
                      <a:pt x="62" y="11"/>
                      <a:pt x="62" y="11"/>
                    </a:cubicBezTo>
                    <a:close/>
                    <a:moveTo>
                      <a:pt x="62" y="46"/>
                    </a:moveTo>
                    <a:cubicBezTo>
                      <a:pt x="70" y="46"/>
                      <a:pt x="70" y="46"/>
                      <a:pt x="70" y="46"/>
                    </a:cubicBezTo>
                    <a:cubicBezTo>
                      <a:pt x="71" y="46"/>
                      <a:pt x="72" y="45"/>
                      <a:pt x="72" y="44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1" y="34"/>
                      <a:pt x="70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2" y="41"/>
                      <a:pt x="62" y="41"/>
                      <a:pt x="62" y="41"/>
                    </a:cubicBezTo>
                    <a:lnTo>
                      <a:pt x="62" y="46"/>
                    </a:lnTo>
                    <a:close/>
                    <a:moveTo>
                      <a:pt x="62" y="9"/>
                    </a:moveTo>
                    <a:cubicBezTo>
                      <a:pt x="61" y="5"/>
                      <a:pt x="61" y="5"/>
                      <a:pt x="61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9" y="5"/>
                      <a:pt x="60" y="6"/>
                      <a:pt x="60" y="7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9"/>
                      <a:pt x="62" y="9"/>
                      <a:pt x="62" y="9"/>
                    </a:cubicBezTo>
                    <a:close/>
                    <a:moveTo>
                      <a:pt x="39" y="47"/>
                    </a:moveTo>
                    <a:cubicBezTo>
                      <a:pt x="59" y="47"/>
                      <a:pt x="59" y="47"/>
                      <a:pt x="59" y="47"/>
                    </a:cubicBezTo>
                    <a:cubicBezTo>
                      <a:pt x="60" y="47"/>
                      <a:pt x="61" y="48"/>
                      <a:pt x="61" y="50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9"/>
                      <a:pt x="62" y="59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1" y="64"/>
                      <a:pt x="59" y="63"/>
                      <a:pt x="58" y="62"/>
                    </a:cubicBezTo>
                    <a:cubicBezTo>
                      <a:pt x="57" y="61"/>
                      <a:pt x="56" y="60"/>
                      <a:pt x="56" y="58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47"/>
                      <a:pt x="39" y="47"/>
                      <a:pt x="39" y="47"/>
                    </a:cubicBezTo>
                    <a:close/>
                    <a:moveTo>
                      <a:pt x="62" y="34"/>
                    </a:moveTo>
                    <a:cubicBezTo>
                      <a:pt x="62" y="38"/>
                      <a:pt x="62" y="38"/>
                      <a:pt x="62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4" y="46"/>
                      <a:pt x="53" y="45"/>
                      <a:pt x="53" y="44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5"/>
                      <a:pt x="54" y="34"/>
                      <a:pt x="55" y="34"/>
                    </a:cubicBezTo>
                    <a:lnTo>
                      <a:pt x="62" y="34"/>
                    </a:lnTo>
                    <a:close/>
                    <a:moveTo>
                      <a:pt x="39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5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22"/>
                      <a:pt x="39" y="22"/>
                      <a:pt x="39" y="22"/>
                    </a:cubicBezTo>
                    <a:close/>
                    <a:moveTo>
                      <a:pt x="16" y="59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8" y="58"/>
                      <a:pt x="18" y="58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8" y="48"/>
                      <a:pt x="19" y="47"/>
                      <a:pt x="20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60"/>
                      <a:pt x="22" y="61"/>
                      <a:pt x="21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0" y="63"/>
                      <a:pt x="18" y="64"/>
                      <a:pt x="17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6" y="46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5" y="34"/>
                      <a:pt x="26" y="35"/>
                      <a:pt x="26" y="36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5"/>
                      <a:pt x="25" y="46"/>
                      <a:pt x="24" y="46"/>
                    </a:cubicBezTo>
                    <a:lnTo>
                      <a:pt x="16" y="46"/>
                    </a:lnTo>
                    <a:close/>
                    <a:moveTo>
                      <a:pt x="16" y="22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22"/>
                      <a:pt x="12" y="21"/>
                      <a:pt x="12" y="20"/>
                    </a:cubicBezTo>
                    <a:cubicBezTo>
                      <a:pt x="12" y="19"/>
                      <a:pt x="12" y="19"/>
                      <a:pt x="13" y="1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16" y="9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5" y="1"/>
                      <a:pt x="15" y="2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1" y="61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3" y="63"/>
                      <a:pt x="4" y="64"/>
                      <a:pt x="6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59"/>
                      <a:pt x="5" y="58"/>
                      <a:pt x="5" y="58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6" y="9"/>
                      <a:pt x="16" y="9"/>
                      <a:pt x="16" y="9"/>
                    </a:cubicBezTo>
                    <a:close/>
                    <a:moveTo>
                      <a:pt x="16" y="34"/>
                    </a:moveTo>
                    <a:cubicBezTo>
                      <a:pt x="16" y="38"/>
                      <a:pt x="16" y="38"/>
                      <a:pt x="1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8" y="46"/>
                      <a:pt x="7" y="45"/>
                      <a:pt x="7" y="44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5"/>
                      <a:pt x="8" y="34"/>
                      <a:pt x="9" y="34"/>
                    </a:cubicBezTo>
                    <a:lnTo>
                      <a:pt x="1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1" name="Freeform 279"/>
              <p:cNvSpPr>
                <a:spLocks noEditPoints="1"/>
              </p:cNvSpPr>
              <p:nvPr/>
            </p:nvSpPr>
            <p:spPr bwMode="auto">
              <a:xfrm>
                <a:off x="7064375" y="3757613"/>
                <a:ext cx="254000" cy="284163"/>
              </a:xfrm>
              <a:custGeom>
                <a:avLst/>
                <a:gdLst>
                  <a:gd name="T0" fmla="*/ 100 w 112"/>
                  <a:gd name="T1" fmla="*/ 23 h 126"/>
                  <a:gd name="T2" fmla="*/ 109 w 112"/>
                  <a:gd name="T3" fmla="*/ 35 h 126"/>
                  <a:gd name="T4" fmla="*/ 108 w 112"/>
                  <a:gd name="T5" fmla="*/ 38 h 126"/>
                  <a:gd name="T6" fmla="*/ 79 w 112"/>
                  <a:gd name="T7" fmla="*/ 73 h 126"/>
                  <a:gd name="T8" fmla="*/ 105 w 112"/>
                  <a:gd name="T9" fmla="*/ 75 h 126"/>
                  <a:gd name="T10" fmla="*/ 112 w 112"/>
                  <a:gd name="T11" fmla="*/ 86 h 126"/>
                  <a:gd name="T12" fmla="*/ 110 w 112"/>
                  <a:gd name="T13" fmla="*/ 90 h 126"/>
                  <a:gd name="T14" fmla="*/ 78 w 112"/>
                  <a:gd name="T15" fmla="*/ 98 h 126"/>
                  <a:gd name="T16" fmla="*/ 55 w 112"/>
                  <a:gd name="T17" fmla="*/ 126 h 126"/>
                  <a:gd name="T18" fmla="*/ 56 w 112"/>
                  <a:gd name="T19" fmla="*/ 119 h 126"/>
                  <a:gd name="T20" fmla="*/ 76 w 112"/>
                  <a:gd name="T21" fmla="*/ 93 h 126"/>
                  <a:gd name="T22" fmla="*/ 101 w 112"/>
                  <a:gd name="T23" fmla="*/ 79 h 126"/>
                  <a:gd name="T24" fmla="*/ 76 w 112"/>
                  <a:gd name="T25" fmla="*/ 77 h 126"/>
                  <a:gd name="T26" fmla="*/ 62 w 112"/>
                  <a:gd name="T27" fmla="*/ 55 h 126"/>
                  <a:gd name="T28" fmla="*/ 104 w 112"/>
                  <a:gd name="T29" fmla="*/ 35 h 126"/>
                  <a:gd name="T30" fmla="*/ 55 w 112"/>
                  <a:gd name="T31" fmla="*/ 36 h 126"/>
                  <a:gd name="T32" fmla="*/ 55 w 112"/>
                  <a:gd name="T33" fmla="*/ 100 h 126"/>
                  <a:gd name="T34" fmla="*/ 58 w 112"/>
                  <a:gd name="T35" fmla="*/ 89 h 126"/>
                  <a:gd name="T36" fmla="*/ 55 w 112"/>
                  <a:gd name="T37" fmla="*/ 100 h 126"/>
                  <a:gd name="T38" fmla="*/ 14 w 112"/>
                  <a:gd name="T39" fmla="*/ 3 h 126"/>
                  <a:gd name="T40" fmla="*/ 43 w 112"/>
                  <a:gd name="T41" fmla="*/ 18 h 126"/>
                  <a:gd name="T42" fmla="*/ 43 w 112"/>
                  <a:gd name="T43" fmla="*/ 18 h 126"/>
                  <a:gd name="T44" fmla="*/ 52 w 112"/>
                  <a:gd name="T45" fmla="*/ 32 h 126"/>
                  <a:gd name="T46" fmla="*/ 55 w 112"/>
                  <a:gd name="T47" fmla="*/ 36 h 126"/>
                  <a:gd name="T48" fmla="*/ 49 w 112"/>
                  <a:gd name="T49" fmla="*/ 36 h 126"/>
                  <a:gd name="T50" fmla="*/ 39 w 112"/>
                  <a:gd name="T51" fmla="*/ 21 h 126"/>
                  <a:gd name="T52" fmla="*/ 39 w 112"/>
                  <a:gd name="T53" fmla="*/ 21 h 126"/>
                  <a:gd name="T54" fmla="*/ 39 w 112"/>
                  <a:gd name="T55" fmla="*/ 21 h 126"/>
                  <a:gd name="T56" fmla="*/ 17 w 112"/>
                  <a:gd name="T57" fmla="*/ 7 h 126"/>
                  <a:gd name="T58" fmla="*/ 16 w 112"/>
                  <a:gd name="T59" fmla="*/ 18 h 126"/>
                  <a:gd name="T60" fmla="*/ 21 w 112"/>
                  <a:gd name="T61" fmla="*/ 32 h 126"/>
                  <a:gd name="T62" fmla="*/ 21 w 112"/>
                  <a:gd name="T63" fmla="*/ 32 h 126"/>
                  <a:gd name="T64" fmla="*/ 21 w 112"/>
                  <a:gd name="T65" fmla="*/ 32 h 126"/>
                  <a:gd name="T66" fmla="*/ 31 w 112"/>
                  <a:gd name="T67" fmla="*/ 50 h 126"/>
                  <a:gd name="T68" fmla="*/ 10 w 112"/>
                  <a:gd name="T69" fmla="*/ 97 h 126"/>
                  <a:gd name="T70" fmla="*/ 41 w 112"/>
                  <a:gd name="T71" fmla="*/ 67 h 126"/>
                  <a:gd name="T72" fmla="*/ 55 w 112"/>
                  <a:gd name="T73" fmla="*/ 84 h 126"/>
                  <a:gd name="T74" fmla="*/ 51 w 112"/>
                  <a:gd name="T75" fmla="*/ 112 h 126"/>
                  <a:gd name="T76" fmla="*/ 55 w 112"/>
                  <a:gd name="T77" fmla="*/ 126 h 126"/>
                  <a:gd name="T78" fmla="*/ 54 w 112"/>
                  <a:gd name="T79" fmla="*/ 124 h 126"/>
                  <a:gd name="T80" fmla="*/ 46 w 112"/>
                  <a:gd name="T81" fmla="*/ 114 h 126"/>
                  <a:gd name="T82" fmla="*/ 46 w 112"/>
                  <a:gd name="T83" fmla="*/ 112 h 126"/>
                  <a:gd name="T84" fmla="*/ 42 w 112"/>
                  <a:gd name="T85" fmla="*/ 72 h 126"/>
                  <a:gd name="T86" fmla="*/ 8 w 112"/>
                  <a:gd name="T87" fmla="*/ 103 h 126"/>
                  <a:gd name="T88" fmla="*/ 7 w 112"/>
                  <a:gd name="T89" fmla="*/ 102 h 126"/>
                  <a:gd name="T90" fmla="*/ 0 w 112"/>
                  <a:gd name="T91" fmla="*/ 89 h 126"/>
                  <a:gd name="T92" fmla="*/ 26 w 112"/>
                  <a:gd name="T93" fmla="*/ 49 h 126"/>
                  <a:gd name="T94" fmla="*/ 17 w 112"/>
                  <a:gd name="T95" fmla="*/ 35 h 126"/>
                  <a:gd name="T96" fmla="*/ 17 w 112"/>
                  <a:gd name="T97" fmla="*/ 35 h 126"/>
                  <a:gd name="T98" fmla="*/ 14 w 112"/>
                  <a:gd name="T99" fmla="*/ 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2" h="126">
                    <a:moveTo>
                      <a:pt x="55" y="31"/>
                    </a:moveTo>
                    <a:cubicBezTo>
                      <a:pt x="100" y="23"/>
                      <a:pt x="100" y="23"/>
                      <a:pt x="100" y="23"/>
                    </a:cubicBezTo>
                    <a:cubicBezTo>
                      <a:pt x="101" y="23"/>
                      <a:pt x="102" y="23"/>
                      <a:pt x="102" y="2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10" y="36"/>
                      <a:pt x="110" y="37"/>
                      <a:pt x="109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4"/>
                      <a:pt x="104" y="74"/>
                      <a:pt x="105" y="75"/>
                    </a:cubicBezTo>
                    <a:cubicBezTo>
                      <a:pt x="105" y="75"/>
                      <a:pt x="105" y="75"/>
                      <a:pt x="105" y="75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12" y="87"/>
                      <a:pt x="112" y="88"/>
                      <a:pt x="111" y="89"/>
                    </a:cubicBezTo>
                    <a:cubicBezTo>
                      <a:pt x="111" y="89"/>
                      <a:pt x="111" y="89"/>
                      <a:pt x="110" y="90"/>
                    </a:cubicBezTo>
                    <a:cubicBezTo>
                      <a:pt x="110" y="90"/>
                      <a:pt x="110" y="90"/>
                      <a:pt x="110" y="90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58" y="125"/>
                      <a:pt x="58" y="125"/>
                      <a:pt x="58" y="125"/>
                    </a:cubicBezTo>
                    <a:cubicBezTo>
                      <a:pt x="57" y="125"/>
                      <a:pt x="56" y="126"/>
                      <a:pt x="55" y="126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74" y="94"/>
                      <a:pt x="74" y="94"/>
                      <a:pt x="74" y="94"/>
                    </a:cubicBezTo>
                    <a:cubicBezTo>
                      <a:pt x="74" y="94"/>
                      <a:pt x="75" y="94"/>
                      <a:pt x="76" y="93"/>
                    </a:cubicBezTo>
                    <a:cubicBezTo>
                      <a:pt x="106" y="86"/>
                      <a:pt x="106" y="86"/>
                      <a:pt x="106" y="86"/>
                    </a:cubicBezTo>
                    <a:cubicBezTo>
                      <a:pt x="101" y="79"/>
                      <a:pt x="101" y="79"/>
                      <a:pt x="101" y="79"/>
                    </a:cubicBezTo>
                    <a:cubicBezTo>
                      <a:pt x="78" y="78"/>
                      <a:pt x="78" y="78"/>
                      <a:pt x="78" y="78"/>
                    </a:cubicBezTo>
                    <a:cubicBezTo>
                      <a:pt x="77" y="78"/>
                      <a:pt x="76" y="77"/>
                      <a:pt x="76" y="77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1" y="54"/>
                      <a:pt x="62" y="52"/>
                      <a:pt x="63" y="52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99" y="28"/>
                      <a:pt x="99" y="28"/>
                      <a:pt x="99" y="28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1"/>
                      <a:pt x="55" y="31"/>
                      <a:pt x="55" y="31"/>
                    </a:cubicBezTo>
                    <a:close/>
                    <a:moveTo>
                      <a:pt x="55" y="100"/>
                    </a:moveTo>
                    <a:cubicBezTo>
                      <a:pt x="59" y="91"/>
                      <a:pt x="59" y="91"/>
                      <a:pt x="59" y="91"/>
                    </a:cubicBezTo>
                    <a:cubicBezTo>
                      <a:pt x="59" y="90"/>
                      <a:pt x="59" y="89"/>
                      <a:pt x="58" y="89"/>
                    </a:cubicBezTo>
                    <a:cubicBezTo>
                      <a:pt x="55" y="84"/>
                      <a:pt x="55" y="84"/>
                      <a:pt x="55" y="84"/>
                    </a:cubicBezTo>
                    <a:lnTo>
                      <a:pt x="55" y="100"/>
                    </a:lnTo>
                    <a:close/>
                    <a:moveTo>
                      <a:pt x="14" y="3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18" y="0"/>
                      <a:pt x="24" y="2"/>
                      <a:pt x="30" y="6"/>
                    </a:cubicBezTo>
                    <a:cubicBezTo>
                      <a:pt x="35" y="10"/>
                      <a:pt x="41" y="15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0" y="37"/>
                      <a:pt x="49" y="37"/>
                      <a:pt x="49" y="36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7" y="18"/>
                      <a:pt x="32" y="13"/>
                      <a:pt x="27" y="10"/>
                    </a:cubicBezTo>
                    <a:cubicBezTo>
                      <a:pt x="23" y="7"/>
                      <a:pt x="19" y="5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5" y="8"/>
                      <a:pt x="15" y="13"/>
                      <a:pt x="16" y="18"/>
                    </a:cubicBezTo>
                    <a:cubicBezTo>
                      <a:pt x="17" y="24"/>
                      <a:pt x="19" y="29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8"/>
                      <a:pt x="32" y="50"/>
                      <a:pt x="31" y="5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40" y="67"/>
                      <a:pt x="40" y="67"/>
                      <a:pt x="40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2" y="66"/>
                      <a:pt x="43" y="66"/>
                      <a:pt x="44" y="67"/>
                    </a:cubicBezTo>
                    <a:cubicBezTo>
                      <a:pt x="55" y="84"/>
                      <a:pt x="55" y="84"/>
                      <a:pt x="55" y="84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5" y="126"/>
                      <a:pt x="55" y="126"/>
                      <a:pt x="55" y="126"/>
                    </a:cubicBezTo>
                    <a:cubicBezTo>
                      <a:pt x="55" y="125"/>
                      <a:pt x="55" y="125"/>
                      <a:pt x="54" y="125"/>
                    </a:cubicBezTo>
                    <a:cubicBezTo>
                      <a:pt x="54" y="125"/>
                      <a:pt x="54" y="125"/>
                      <a:pt x="54" y="124"/>
                    </a:cubicBezTo>
                    <a:cubicBezTo>
                      <a:pt x="54" y="124"/>
                      <a:pt x="54" y="124"/>
                      <a:pt x="54" y="12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46" y="113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0" y="104"/>
                      <a:pt x="9" y="104"/>
                      <a:pt x="8" y="103"/>
                    </a:cubicBezTo>
                    <a:cubicBezTo>
                      <a:pt x="8" y="103"/>
                      <a:pt x="7" y="102"/>
                      <a:pt x="7" y="102"/>
                    </a:cubicBezTo>
                    <a:cubicBezTo>
                      <a:pt x="7" y="102"/>
                      <a:pt x="7" y="102"/>
                      <a:pt x="7" y="10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1"/>
                      <a:pt x="0" y="90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5" y="32"/>
                      <a:pt x="12" y="25"/>
                      <a:pt x="11" y="19"/>
                    </a:cubicBezTo>
                    <a:cubicBezTo>
                      <a:pt x="10" y="12"/>
                      <a:pt x="10" y="5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2" name="Freeform 280"/>
              <p:cNvSpPr>
                <a:spLocks noEditPoints="1"/>
              </p:cNvSpPr>
              <p:nvPr/>
            </p:nvSpPr>
            <p:spPr bwMode="auto">
              <a:xfrm>
                <a:off x="11010900" y="595313"/>
                <a:ext cx="266700" cy="130175"/>
              </a:xfrm>
              <a:custGeom>
                <a:avLst/>
                <a:gdLst>
                  <a:gd name="T0" fmla="*/ 116 w 118"/>
                  <a:gd name="T1" fmla="*/ 58 h 58"/>
                  <a:gd name="T2" fmla="*/ 103 w 118"/>
                  <a:gd name="T3" fmla="*/ 13 h 58"/>
                  <a:gd name="T4" fmla="*/ 96 w 118"/>
                  <a:gd name="T5" fmla="*/ 53 h 58"/>
                  <a:gd name="T6" fmla="*/ 101 w 118"/>
                  <a:gd name="T7" fmla="*/ 18 h 58"/>
                  <a:gd name="T8" fmla="*/ 96 w 118"/>
                  <a:gd name="T9" fmla="*/ 38 h 58"/>
                  <a:gd name="T10" fmla="*/ 98 w 118"/>
                  <a:gd name="T11" fmla="*/ 27 h 58"/>
                  <a:gd name="T12" fmla="*/ 96 w 118"/>
                  <a:gd name="T13" fmla="*/ 53 h 58"/>
                  <a:gd name="T14" fmla="*/ 96 w 118"/>
                  <a:gd name="T15" fmla="*/ 23 h 58"/>
                  <a:gd name="T16" fmla="*/ 91 w 118"/>
                  <a:gd name="T17" fmla="*/ 23 h 58"/>
                  <a:gd name="T18" fmla="*/ 88 w 118"/>
                  <a:gd name="T19" fmla="*/ 38 h 58"/>
                  <a:gd name="T20" fmla="*/ 96 w 118"/>
                  <a:gd name="T21" fmla="*/ 10 h 58"/>
                  <a:gd name="T22" fmla="*/ 88 w 118"/>
                  <a:gd name="T23" fmla="*/ 5 h 58"/>
                  <a:gd name="T24" fmla="*/ 88 w 118"/>
                  <a:gd name="T25" fmla="*/ 18 h 58"/>
                  <a:gd name="T26" fmla="*/ 81 w 118"/>
                  <a:gd name="T27" fmla="*/ 43 h 58"/>
                  <a:gd name="T28" fmla="*/ 81 w 118"/>
                  <a:gd name="T29" fmla="*/ 33 h 58"/>
                  <a:gd name="T30" fmla="*/ 81 w 118"/>
                  <a:gd name="T31" fmla="*/ 37 h 58"/>
                  <a:gd name="T32" fmla="*/ 81 w 118"/>
                  <a:gd name="T33" fmla="*/ 0 h 58"/>
                  <a:gd name="T34" fmla="*/ 74 w 118"/>
                  <a:gd name="T35" fmla="*/ 35 h 58"/>
                  <a:gd name="T36" fmla="*/ 81 w 118"/>
                  <a:gd name="T37" fmla="*/ 48 h 58"/>
                  <a:gd name="T38" fmla="*/ 74 w 118"/>
                  <a:gd name="T39" fmla="*/ 13 h 58"/>
                  <a:gd name="T40" fmla="*/ 74 w 118"/>
                  <a:gd name="T41" fmla="*/ 58 h 58"/>
                  <a:gd name="T42" fmla="*/ 74 w 118"/>
                  <a:gd name="T43" fmla="*/ 13 h 58"/>
                  <a:gd name="T44" fmla="*/ 74 w 118"/>
                  <a:gd name="T45" fmla="*/ 8 h 58"/>
                  <a:gd name="T46" fmla="*/ 66 w 118"/>
                  <a:gd name="T47" fmla="*/ 48 h 58"/>
                  <a:gd name="T48" fmla="*/ 73 w 118"/>
                  <a:gd name="T49" fmla="*/ 25 h 58"/>
                  <a:gd name="T50" fmla="*/ 66 w 118"/>
                  <a:gd name="T51" fmla="*/ 5 h 58"/>
                  <a:gd name="T52" fmla="*/ 66 w 118"/>
                  <a:gd name="T53" fmla="*/ 33 h 58"/>
                  <a:gd name="T54" fmla="*/ 59 w 118"/>
                  <a:gd name="T55" fmla="*/ 43 h 58"/>
                  <a:gd name="T56" fmla="*/ 59 w 118"/>
                  <a:gd name="T57" fmla="*/ 18 h 58"/>
                  <a:gd name="T58" fmla="*/ 59 w 118"/>
                  <a:gd name="T59" fmla="*/ 23 h 58"/>
                  <a:gd name="T60" fmla="*/ 59 w 118"/>
                  <a:gd name="T61" fmla="*/ 0 h 58"/>
                  <a:gd name="T62" fmla="*/ 51 w 118"/>
                  <a:gd name="T63" fmla="*/ 20 h 58"/>
                  <a:gd name="T64" fmla="*/ 59 w 118"/>
                  <a:gd name="T65" fmla="*/ 38 h 58"/>
                  <a:gd name="T66" fmla="*/ 59 w 118"/>
                  <a:gd name="T67" fmla="*/ 48 h 58"/>
                  <a:gd name="T68" fmla="*/ 59 w 118"/>
                  <a:gd name="T69" fmla="*/ 35 h 58"/>
                  <a:gd name="T70" fmla="*/ 44 w 118"/>
                  <a:gd name="T71" fmla="*/ 5 h 58"/>
                  <a:gd name="T72" fmla="*/ 51 w 118"/>
                  <a:gd name="T73" fmla="*/ 37 h 58"/>
                  <a:gd name="T74" fmla="*/ 44 w 118"/>
                  <a:gd name="T75" fmla="*/ 38 h 58"/>
                  <a:gd name="T76" fmla="*/ 46 w 118"/>
                  <a:gd name="T77" fmla="*/ 18 h 58"/>
                  <a:gd name="T78" fmla="*/ 36 w 118"/>
                  <a:gd name="T79" fmla="*/ 53 h 58"/>
                  <a:gd name="T80" fmla="*/ 44 w 118"/>
                  <a:gd name="T81" fmla="*/ 5 h 58"/>
                  <a:gd name="T82" fmla="*/ 36 w 118"/>
                  <a:gd name="T83" fmla="*/ 10 h 58"/>
                  <a:gd name="T84" fmla="*/ 44 w 118"/>
                  <a:gd name="T85" fmla="*/ 53 h 58"/>
                  <a:gd name="T86" fmla="*/ 36 w 118"/>
                  <a:gd name="T87" fmla="*/ 23 h 58"/>
                  <a:gd name="T88" fmla="*/ 29 w 118"/>
                  <a:gd name="T89" fmla="*/ 58 h 58"/>
                  <a:gd name="T90" fmla="*/ 34 w 118"/>
                  <a:gd name="T91" fmla="*/ 27 h 58"/>
                  <a:gd name="T92" fmla="*/ 36 w 118"/>
                  <a:gd name="T93" fmla="*/ 38 h 58"/>
                  <a:gd name="T94" fmla="*/ 36 w 118"/>
                  <a:gd name="T95" fmla="*/ 48 h 58"/>
                  <a:gd name="T96" fmla="*/ 36 w 118"/>
                  <a:gd name="T97" fmla="*/ 20 h 58"/>
                  <a:gd name="T98" fmla="*/ 22 w 118"/>
                  <a:gd name="T99" fmla="*/ 5 h 58"/>
                  <a:gd name="T100" fmla="*/ 29 w 118"/>
                  <a:gd name="T101" fmla="*/ 23 h 58"/>
                  <a:gd name="T102" fmla="*/ 24 w 118"/>
                  <a:gd name="T103" fmla="*/ 48 h 58"/>
                  <a:gd name="T104" fmla="*/ 24 w 118"/>
                  <a:gd name="T105" fmla="*/ 27 h 58"/>
                  <a:gd name="T106" fmla="*/ 22 w 118"/>
                  <a:gd name="T107" fmla="*/ 53 h 58"/>
                  <a:gd name="T108" fmla="*/ 22 w 118"/>
                  <a:gd name="T109" fmla="*/ 23 h 58"/>
                  <a:gd name="T110" fmla="*/ 17 w 118"/>
                  <a:gd name="T111" fmla="*/ 23 h 58"/>
                  <a:gd name="T112" fmla="*/ 17 w 118"/>
                  <a:gd name="T113" fmla="*/ 18 h 58"/>
                  <a:gd name="T114" fmla="*/ 5 w 118"/>
                  <a:gd name="T115" fmla="*/ 53 h 58"/>
                  <a:gd name="T116" fmla="*/ 5 w 118"/>
                  <a:gd name="T117" fmla="*/ 5 h 58"/>
                  <a:gd name="T118" fmla="*/ 12 w 118"/>
                  <a:gd name="T119" fmla="*/ 1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8" h="58">
                    <a:moveTo>
                      <a:pt x="103" y="53"/>
                    </a:moveTo>
                    <a:cubicBezTo>
                      <a:pt x="113" y="53"/>
                      <a:pt x="113" y="53"/>
                      <a:pt x="113" y="53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7" y="0"/>
                      <a:pt x="118" y="1"/>
                      <a:pt x="118" y="3"/>
                    </a:cubicBezTo>
                    <a:cubicBezTo>
                      <a:pt x="118" y="55"/>
                      <a:pt x="118" y="55"/>
                      <a:pt x="118" y="55"/>
                    </a:cubicBezTo>
                    <a:cubicBezTo>
                      <a:pt x="118" y="57"/>
                      <a:pt x="117" y="58"/>
                      <a:pt x="116" y="58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3"/>
                      <a:pt x="103" y="53"/>
                      <a:pt x="103" y="53"/>
                    </a:cubicBezTo>
                    <a:close/>
                    <a:moveTo>
                      <a:pt x="103" y="23"/>
                    </a:moveTo>
                    <a:cubicBezTo>
                      <a:pt x="108" y="23"/>
                      <a:pt x="108" y="23"/>
                      <a:pt x="108" y="23"/>
                    </a:cubicBezTo>
                    <a:cubicBezTo>
                      <a:pt x="110" y="23"/>
                      <a:pt x="111" y="21"/>
                      <a:pt x="111" y="20"/>
                    </a:cubicBezTo>
                    <a:cubicBezTo>
                      <a:pt x="111" y="10"/>
                      <a:pt x="111" y="10"/>
                      <a:pt x="111" y="10"/>
                    </a:cubicBezTo>
                    <a:cubicBezTo>
                      <a:pt x="111" y="9"/>
                      <a:pt x="110" y="8"/>
                      <a:pt x="108" y="8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3" y="18"/>
                      <a:pt x="103" y="18"/>
                      <a:pt x="103" y="18"/>
                    </a:cubicBezTo>
                    <a:lnTo>
                      <a:pt x="103" y="23"/>
                    </a:lnTo>
                    <a:close/>
                    <a:moveTo>
                      <a:pt x="96" y="53"/>
                    </a:moveTo>
                    <a:cubicBezTo>
                      <a:pt x="103" y="53"/>
                      <a:pt x="103" y="53"/>
                      <a:pt x="103" y="53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6" y="53"/>
                      <a:pt x="96" y="53"/>
                      <a:pt x="96" y="53"/>
                    </a:cubicBezTo>
                    <a:close/>
                    <a:moveTo>
                      <a:pt x="103" y="5"/>
                    </a:moveTo>
                    <a:cubicBezTo>
                      <a:pt x="96" y="5"/>
                      <a:pt x="96" y="5"/>
                      <a:pt x="96" y="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5"/>
                      <a:pt x="103" y="5"/>
                      <a:pt x="103" y="5"/>
                    </a:cubicBezTo>
                    <a:close/>
                    <a:moveTo>
                      <a:pt x="103" y="8"/>
                    </a:moveTo>
                    <a:cubicBezTo>
                      <a:pt x="103" y="13"/>
                      <a:pt x="103" y="13"/>
                      <a:pt x="103" y="13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97" y="23"/>
                      <a:pt x="96" y="21"/>
                      <a:pt x="96" y="20"/>
                    </a:cubicBezTo>
                    <a:cubicBezTo>
                      <a:pt x="96" y="10"/>
                      <a:pt x="96" y="10"/>
                      <a:pt x="96" y="10"/>
                    </a:cubicBezTo>
                    <a:cubicBezTo>
                      <a:pt x="96" y="9"/>
                      <a:pt x="97" y="8"/>
                      <a:pt x="98" y="8"/>
                    </a:cubicBezTo>
                    <a:cubicBezTo>
                      <a:pt x="103" y="8"/>
                      <a:pt x="103" y="8"/>
                      <a:pt x="103" y="8"/>
                    </a:cubicBezTo>
                    <a:close/>
                    <a:moveTo>
                      <a:pt x="96" y="53"/>
                    </a:moveTo>
                    <a:cubicBezTo>
                      <a:pt x="96" y="38"/>
                      <a:pt x="96" y="38"/>
                      <a:pt x="96" y="38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7" y="38"/>
                      <a:pt x="98" y="39"/>
                      <a:pt x="98" y="41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2"/>
                      <a:pt x="97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lose/>
                    <a:moveTo>
                      <a:pt x="96" y="37"/>
                    </a:moveTo>
                    <a:cubicBezTo>
                      <a:pt x="96" y="33"/>
                      <a:pt x="96" y="33"/>
                      <a:pt x="96" y="33"/>
                    </a:cubicBezTo>
                    <a:cubicBezTo>
                      <a:pt x="98" y="33"/>
                      <a:pt x="98" y="33"/>
                      <a:pt x="98" y="33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3" y="24"/>
                      <a:pt x="103" y="25"/>
                    </a:cubicBezTo>
                    <a:cubicBezTo>
                      <a:pt x="103" y="35"/>
                      <a:pt x="103" y="35"/>
                      <a:pt x="103" y="35"/>
                    </a:cubicBezTo>
                    <a:cubicBezTo>
                      <a:pt x="103" y="36"/>
                      <a:pt x="102" y="37"/>
                      <a:pt x="101" y="37"/>
                    </a:cubicBezTo>
                    <a:lnTo>
                      <a:pt x="96" y="37"/>
                    </a:lnTo>
                    <a:close/>
                    <a:moveTo>
                      <a:pt x="88" y="53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88" y="53"/>
                      <a:pt x="88" y="53"/>
                      <a:pt x="88" y="53"/>
                    </a:cubicBezTo>
                    <a:close/>
                    <a:moveTo>
                      <a:pt x="96" y="5"/>
                    </a:move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5"/>
                      <a:pt x="96" y="5"/>
                      <a:pt x="96" y="5"/>
                    </a:cubicBezTo>
                    <a:close/>
                    <a:moveTo>
                      <a:pt x="96" y="23"/>
                    </a:moveTo>
                    <a:cubicBezTo>
                      <a:pt x="96" y="27"/>
                      <a:pt x="96" y="27"/>
                      <a:pt x="96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7"/>
                      <a:pt x="96" y="37"/>
                      <a:pt x="96" y="37"/>
                    </a:cubicBezTo>
                    <a:cubicBezTo>
                      <a:pt x="91" y="37"/>
                      <a:pt x="91" y="37"/>
                      <a:pt x="91" y="37"/>
                    </a:cubicBezTo>
                    <a:cubicBezTo>
                      <a:pt x="90" y="37"/>
                      <a:pt x="89" y="36"/>
                      <a:pt x="89" y="3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90" y="23"/>
                      <a:pt x="91" y="23"/>
                    </a:cubicBezTo>
                    <a:cubicBezTo>
                      <a:pt x="96" y="23"/>
                      <a:pt x="96" y="23"/>
                      <a:pt x="96" y="23"/>
                    </a:cubicBezTo>
                    <a:close/>
                    <a:moveTo>
                      <a:pt x="96" y="38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88" y="43"/>
                      <a:pt x="88" y="43"/>
                      <a:pt x="88" y="43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96" y="38"/>
                      <a:pt x="96" y="38"/>
                      <a:pt x="96" y="38"/>
                    </a:cubicBezTo>
                    <a:close/>
                    <a:moveTo>
                      <a:pt x="88" y="23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1" y="18"/>
                      <a:pt x="91" y="18"/>
                      <a:pt x="91" y="18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5" y="8"/>
                      <a:pt x="96" y="9"/>
                      <a:pt x="96" y="1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1"/>
                      <a:pt x="95" y="23"/>
                      <a:pt x="93" y="23"/>
                    </a:cubicBezTo>
                    <a:lnTo>
                      <a:pt x="88" y="23"/>
                    </a:lnTo>
                    <a:close/>
                    <a:moveTo>
                      <a:pt x="81" y="53"/>
                    </a:move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3"/>
                      <a:pt x="81" y="53"/>
                      <a:pt x="81" y="53"/>
                    </a:cubicBezTo>
                    <a:close/>
                    <a:moveTo>
                      <a:pt x="88" y="5"/>
                    </a:move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lose/>
                    <a:moveTo>
                      <a:pt x="88" y="8"/>
                    </a:moveTo>
                    <a:cubicBezTo>
                      <a:pt x="88" y="13"/>
                      <a:pt x="88" y="13"/>
                      <a:pt x="88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1" y="21"/>
                      <a:pt x="81" y="2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2" y="8"/>
                      <a:pt x="83" y="8"/>
                    </a:cubicBezTo>
                    <a:cubicBezTo>
                      <a:pt x="88" y="8"/>
                      <a:pt x="88" y="8"/>
                      <a:pt x="88" y="8"/>
                    </a:cubicBezTo>
                    <a:close/>
                    <a:moveTo>
                      <a:pt x="88" y="38"/>
                    </a:moveTo>
                    <a:cubicBezTo>
                      <a:pt x="88" y="43"/>
                      <a:pt x="88" y="43"/>
                      <a:pt x="88" y="43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8" y="38"/>
                      <a:pt x="88" y="38"/>
                      <a:pt x="88" y="38"/>
                    </a:cubicBezTo>
                    <a:close/>
                    <a:moveTo>
                      <a:pt x="88" y="48"/>
                    </a:moveTo>
                    <a:cubicBezTo>
                      <a:pt x="88" y="53"/>
                      <a:pt x="88" y="53"/>
                      <a:pt x="88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8" y="48"/>
                      <a:pt x="88" y="48"/>
                      <a:pt x="88" y="48"/>
                    </a:cubicBezTo>
                    <a:close/>
                    <a:moveTo>
                      <a:pt x="81" y="37"/>
                    </a:moveTo>
                    <a:cubicBezTo>
                      <a:pt x="81" y="33"/>
                      <a:pt x="81" y="33"/>
                      <a:pt x="81" y="33"/>
                    </a:cubicBezTo>
                    <a:cubicBezTo>
                      <a:pt x="84" y="33"/>
                      <a:pt x="84" y="33"/>
                      <a:pt x="84" y="33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7" y="23"/>
                      <a:pt x="88" y="24"/>
                      <a:pt x="88" y="2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6"/>
                      <a:pt x="87" y="37"/>
                      <a:pt x="86" y="37"/>
                    </a:cubicBezTo>
                    <a:lnTo>
                      <a:pt x="81" y="37"/>
                    </a:lnTo>
                    <a:close/>
                    <a:moveTo>
                      <a:pt x="74" y="53"/>
                    </a:move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74" y="53"/>
                      <a:pt x="74" y="53"/>
                      <a:pt x="74" y="53"/>
                    </a:cubicBezTo>
                    <a:close/>
                    <a:moveTo>
                      <a:pt x="81" y="5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81" y="23"/>
                    </a:moveTo>
                    <a:cubicBezTo>
                      <a:pt x="81" y="27"/>
                      <a:pt x="81" y="27"/>
                      <a:pt x="81" y="27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5" y="37"/>
                      <a:pt x="74" y="36"/>
                      <a:pt x="74" y="3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4"/>
                      <a:pt x="75" y="23"/>
                      <a:pt x="76" y="23"/>
                    </a:cubicBezTo>
                    <a:cubicBezTo>
                      <a:pt x="81" y="23"/>
                      <a:pt x="81" y="23"/>
                      <a:pt x="81" y="23"/>
                    </a:cubicBezTo>
                    <a:close/>
                    <a:moveTo>
                      <a:pt x="81" y="38"/>
                    </a:moveTo>
                    <a:cubicBezTo>
                      <a:pt x="81" y="43"/>
                      <a:pt x="81" y="43"/>
                      <a:pt x="81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81" y="38"/>
                      <a:pt x="81" y="38"/>
                      <a:pt x="81" y="38"/>
                    </a:cubicBezTo>
                    <a:close/>
                    <a:moveTo>
                      <a:pt x="81" y="48"/>
                    </a:moveTo>
                    <a:cubicBezTo>
                      <a:pt x="81" y="53"/>
                      <a:pt x="81" y="53"/>
                      <a:pt x="81" y="53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48"/>
                      <a:pt x="74" y="48"/>
                      <a:pt x="74" y="48"/>
                    </a:cubicBezTo>
                    <a:cubicBezTo>
                      <a:pt x="81" y="48"/>
                      <a:pt x="81" y="48"/>
                      <a:pt x="81" y="48"/>
                    </a:cubicBezTo>
                    <a:close/>
                    <a:moveTo>
                      <a:pt x="74" y="23"/>
                    </a:moveTo>
                    <a:cubicBezTo>
                      <a:pt x="74" y="18"/>
                      <a:pt x="74" y="18"/>
                      <a:pt x="74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0" y="8"/>
                      <a:pt x="81" y="9"/>
                      <a:pt x="81" y="1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1"/>
                      <a:pt x="80" y="23"/>
                      <a:pt x="79" y="23"/>
                    </a:cubicBezTo>
                    <a:lnTo>
                      <a:pt x="74" y="23"/>
                    </a:lnTo>
                    <a:close/>
                    <a:moveTo>
                      <a:pt x="66" y="53"/>
                    </a:move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6" y="53"/>
                      <a:pt x="66" y="53"/>
                      <a:pt x="66" y="53"/>
                    </a:cubicBezTo>
                    <a:close/>
                    <a:moveTo>
                      <a:pt x="74" y="5"/>
                    </a:moveTo>
                    <a:cubicBezTo>
                      <a:pt x="66" y="5"/>
                      <a:pt x="66" y="5"/>
                      <a:pt x="66" y="5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5"/>
                      <a:pt x="74" y="5"/>
                      <a:pt x="74" y="5"/>
                    </a:cubicBezTo>
                    <a:close/>
                    <a:moveTo>
                      <a:pt x="74" y="8"/>
                    </a:moveTo>
                    <a:cubicBezTo>
                      <a:pt x="74" y="13"/>
                      <a:pt x="74" y="13"/>
                      <a:pt x="74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7" y="23"/>
                      <a:pt x="66" y="21"/>
                      <a:pt x="66" y="20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9"/>
                      <a:pt x="67" y="8"/>
                      <a:pt x="69" y="8"/>
                    </a:cubicBezTo>
                    <a:cubicBezTo>
                      <a:pt x="74" y="8"/>
                      <a:pt x="74" y="8"/>
                      <a:pt x="74" y="8"/>
                    </a:cubicBezTo>
                    <a:close/>
                    <a:moveTo>
                      <a:pt x="74" y="38"/>
                    </a:moveTo>
                    <a:cubicBezTo>
                      <a:pt x="74" y="43"/>
                      <a:pt x="74" y="43"/>
                      <a:pt x="74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74" y="38"/>
                      <a:pt x="74" y="38"/>
                      <a:pt x="74" y="38"/>
                    </a:cubicBezTo>
                    <a:close/>
                    <a:moveTo>
                      <a:pt x="74" y="48"/>
                    </a:moveTo>
                    <a:cubicBezTo>
                      <a:pt x="74" y="53"/>
                      <a:pt x="74" y="53"/>
                      <a:pt x="74" y="53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74" y="48"/>
                      <a:pt x="74" y="48"/>
                      <a:pt x="74" y="48"/>
                    </a:cubicBezTo>
                    <a:close/>
                    <a:moveTo>
                      <a:pt x="66" y="37"/>
                    </a:moveTo>
                    <a:cubicBezTo>
                      <a:pt x="66" y="33"/>
                      <a:pt x="66" y="33"/>
                      <a:pt x="66" y="33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2" y="23"/>
                      <a:pt x="73" y="24"/>
                      <a:pt x="73" y="2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36"/>
                      <a:pt x="72" y="37"/>
                      <a:pt x="71" y="37"/>
                    </a:cubicBezTo>
                    <a:lnTo>
                      <a:pt x="66" y="37"/>
                    </a:lnTo>
                    <a:close/>
                    <a:moveTo>
                      <a:pt x="59" y="53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9" y="53"/>
                      <a:pt x="59" y="53"/>
                      <a:pt x="59" y="53"/>
                    </a:cubicBezTo>
                    <a:close/>
                    <a:moveTo>
                      <a:pt x="66" y="5"/>
                    </a:moveTo>
                    <a:cubicBezTo>
                      <a:pt x="59" y="5"/>
                      <a:pt x="59" y="5"/>
                      <a:pt x="59" y="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5"/>
                      <a:pt x="66" y="5"/>
                      <a:pt x="66" y="5"/>
                    </a:cubicBezTo>
                    <a:close/>
                    <a:moveTo>
                      <a:pt x="66" y="23"/>
                    </a:moveTo>
                    <a:cubicBezTo>
                      <a:pt x="66" y="27"/>
                      <a:pt x="66" y="27"/>
                      <a:pt x="66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6" y="37"/>
                      <a:pt x="66" y="37"/>
                      <a:pt x="66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0" y="37"/>
                      <a:pt x="59" y="37"/>
                      <a:pt x="59" y="36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59" y="23"/>
                      <a:pt x="60" y="23"/>
                      <a:pt x="61" y="23"/>
                    </a:cubicBezTo>
                    <a:cubicBezTo>
                      <a:pt x="66" y="23"/>
                      <a:pt x="66" y="23"/>
                      <a:pt x="66" y="23"/>
                    </a:cubicBezTo>
                    <a:close/>
                    <a:moveTo>
                      <a:pt x="66" y="38"/>
                    </a:moveTo>
                    <a:cubicBezTo>
                      <a:pt x="66" y="43"/>
                      <a:pt x="66" y="43"/>
                      <a:pt x="66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6" y="38"/>
                      <a:pt x="66" y="38"/>
                      <a:pt x="66" y="38"/>
                    </a:cubicBezTo>
                    <a:close/>
                    <a:moveTo>
                      <a:pt x="66" y="48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66" y="48"/>
                      <a:pt x="66" y="48"/>
                      <a:pt x="66" y="48"/>
                    </a:cubicBezTo>
                    <a:close/>
                    <a:moveTo>
                      <a:pt x="59" y="23"/>
                    </a:moveTo>
                    <a:cubicBezTo>
                      <a:pt x="59" y="18"/>
                      <a:pt x="59" y="18"/>
                      <a:pt x="59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5" y="8"/>
                      <a:pt x="66" y="9"/>
                      <a:pt x="66" y="1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1"/>
                      <a:pt x="65" y="23"/>
                      <a:pt x="64" y="23"/>
                    </a:cubicBezTo>
                    <a:lnTo>
                      <a:pt x="59" y="23"/>
                    </a:lnTo>
                    <a:close/>
                    <a:moveTo>
                      <a:pt x="51" y="53"/>
                    </a:move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3"/>
                      <a:pt x="51" y="53"/>
                      <a:pt x="51" y="53"/>
                    </a:cubicBezTo>
                    <a:close/>
                    <a:moveTo>
                      <a:pt x="59" y="5"/>
                    </a:moveTo>
                    <a:cubicBezTo>
                      <a:pt x="51" y="5"/>
                      <a:pt x="51" y="5"/>
                      <a:pt x="51" y="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lose/>
                    <a:moveTo>
                      <a:pt x="59" y="8"/>
                    </a:moveTo>
                    <a:cubicBezTo>
                      <a:pt x="59" y="13"/>
                      <a:pt x="59" y="13"/>
                      <a:pt x="59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2" y="23"/>
                      <a:pt x="51" y="21"/>
                      <a:pt x="51" y="2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9"/>
                      <a:pt x="52" y="8"/>
                      <a:pt x="54" y="8"/>
                    </a:cubicBezTo>
                    <a:cubicBezTo>
                      <a:pt x="59" y="8"/>
                      <a:pt x="59" y="8"/>
                      <a:pt x="59" y="8"/>
                    </a:cubicBezTo>
                    <a:close/>
                    <a:moveTo>
                      <a:pt x="59" y="24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5"/>
                      <a:pt x="59" y="35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9" y="25"/>
                      <a:pt x="59" y="24"/>
                      <a:pt x="59" y="24"/>
                    </a:cubicBezTo>
                    <a:close/>
                    <a:moveTo>
                      <a:pt x="59" y="38"/>
                    </a:moveTo>
                    <a:cubicBezTo>
                      <a:pt x="59" y="43"/>
                      <a:pt x="59" y="43"/>
                      <a:pt x="59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9" y="38"/>
                      <a:pt x="59" y="38"/>
                      <a:pt x="59" y="38"/>
                    </a:cubicBezTo>
                    <a:close/>
                    <a:moveTo>
                      <a:pt x="59" y="48"/>
                    </a:moveTo>
                    <a:cubicBezTo>
                      <a:pt x="59" y="53"/>
                      <a:pt x="59" y="53"/>
                      <a:pt x="59" y="53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9" y="48"/>
                      <a:pt x="59" y="48"/>
                      <a:pt x="59" y="48"/>
                    </a:cubicBezTo>
                    <a:close/>
                    <a:moveTo>
                      <a:pt x="51" y="37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8" y="23"/>
                      <a:pt x="59" y="24"/>
                      <a:pt x="59" y="25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6"/>
                      <a:pt x="58" y="37"/>
                      <a:pt x="56" y="37"/>
                    </a:cubicBezTo>
                    <a:lnTo>
                      <a:pt x="51" y="37"/>
                    </a:lnTo>
                    <a:close/>
                    <a:moveTo>
                      <a:pt x="44" y="53"/>
                    </a:move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53"/>
                      <a:pt x="44" y="53"/>
                      <a:pt x="44" y="53"/>
                    </a:cubicBezTo>
                    <a:close/>
                    <a:moveTo>
                      <a:pt x="51" y="5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5"/>
                      <a:pt x="51" y="5"/>
                      <a:pt x="51" y="5"/>
                    </a:cubicBezTo>
                    <a:close/>
                    <a:moveTo>
                      <a:pt x="51" y="23"/>
                    </a:moveTo>
                    <a:cubicBezTo>
                      <a:pt x="51" y="27"/>
                      <a:pt x="51" y="27"/>
                      <a:pt x="51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5" y="37"/>
                      <a:pt x="44" y="36"/>
                      <a:pt x="44" y="3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4"/>
                      <a:pt x="45" y="23"/>
                      <a:pt x="46" y="23"/>
                    </a:cubicBezTo>
                    <a:cubicBezTo>
                      <a:pt x="51" y="23"/>
                      <a:pt x="51" y="23"/>
                      <a:pt x="51" y="23"/>
                    </a:cubicBezTo>
                    <a:close/>
                    <a:moveTo>
                      <a:pt x="51" y="38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51" y="38"/>
                      <a:pt x="51" y="38"/>
                      <a:pt x="51" y="38"/>
                    </a:cubicBezTo>
                    <a:close/>
                    <a:moveTo>
                      <a:pt x="51" y="48"/>
                    </a:moveTo>
                    <a:cubicBezTo>
                      <a:pt x="51" y="53"/>
                      <a:pt x="51" y="53"/>
                      <a:pt x="51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1" y="48"/>
                      <a:pt x="51" y="48"/>
                      <a:pt x="51" y="48"/>
                    </a:cubicBezTo>
                    <a:close/>
                    <a:moveTo>
                      <a:pt x="44" y="23"/>
                    </a:moveTo>
                    <a:cubicBezTo>
                      <a:pt x="44" y="18"/>
                      <a:pt x="44" y="18"/>
                      <a:pt x="44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50" y="8"/>
                      <a:pt x="51" y="9"/>
                      <a:pt x="51" y="1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1"/>
                      <a:pt x="50" y="23"/>
                      <a:pt x="49" y="23"/>
                    </a:cubicBezTo>
                    <a:lnTo>
                      <a:pt x="44" y="23"/>
                    </a:lnTo>
                    <a:close/>
                    <a:moveTo>
                      <a:pt x="36" y="53"/>
                    </a:move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3"/>
                      <a:pt x="36" y="53"/>
                      <a:pt x="36" y="53"/>
                    </a:cubicBezTo>
                    <a:close/>
                    <a:moveTo>
                      <a:pt x="44" y="5"/>
                    </a:moveTo>
                    <a:cubicBezTo>
                      <a:pt x="36" y="5"/>
                      <a:pt x="36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5"/>
                      <a:pt x="44" y="5"/>
                      <a:pt x="44" y="5"/>
                    </a:cubicBezTo>
                    <a:close/>
                    <a:moveTo>
                      <a:pt x="44" y="8"/>
                    </a:moveTo>
                    <a:cubicBezTo>
                      <a:pt x="44" y="13"/>
                      <a:pt x="44" y="13"/>
                      <a:pt x="44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8" y="23"/>
                      <a:pt x="36" y="21"/>
                      <a:pt x="36" y="2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9"/>
                      <a:pt x="38" y="8"/>
                      <a:pt x="39" y="8"/>
                    </a:cubicBezTo>
                    <a:cubicBezTo>
                      <a:pt x="44" y="8"/>
                      <a:pt x="44" y="8"/>
                      <a:pt x="44" y="8"/>
                    </a:cubicBezTo>
                    <a:close/>
                    <a:moveTo>
                      <a:pt x="44" y="38"/>
                    </a:moveTo>
                    <a:cubicBezTo>
                      <a:pt x="44" y="43"/>
                      <a:pt x="44" y="43"/>
                      <a:pt x="44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4" y="38"/>
                      <a:pt x="44" y="38"/>
                      <a:pt x="44" y="38"/>
                    </a:cubicBezTo>
                    <a:close/>
                    <a:moveTo>
                      <a:pt x="44" y="48"/>
                    </a:moveTo>
                    <a:cubicBezTo>
                      <a:pt x="44" y="53"/>
                      <a:pt x="44" y="53"/>
                      <a:pt x="44" y="53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4" y="48"/>
                      <a:pt x="44" y="48"/>
                      <a:pt x="44" y="48"/>
                    </a:cubicBezTo>
                    <a:close/>
                    <a:moveTo>
                      <a:pt x="36" y="37"/>
                    </a:moveTo>
                    <a:cubicBezTo>
                      <a:pt x="36" y="33"/>
                      <a:pt x="36" y="33"/>
                      <a:pt x="36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3" y="23"/>
                      <a:pt x="44" y="24"/>
                      <a:pt x="44" y="2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36"/>
                      <a:pt x="43" y="37"/>
                      <a:pt x="41" y="37"/>
                    </a:cubicBezTo>
                    <a:lnTo>
                      <a:pt x="36" y="37"/>
                    </a:lnTo>
                    <a:close/>
                    <a:moveTo>
                      <a:pt x="29" y="53"/>
                    </a:move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3"/>
                      <a:pt x="29" y="53"/>
                      <a:pt x="29" y="53"/>
                    </a:cubicBezTo>
                    <a:close/>
                    <a:moveTo>
                      <a:pt x="36" y="5"/>
                    </a:moveTo>
                    <a:cubicBezTo>
                      <a:pt x="29" y="5"/>
                      <a:pt x="29" y="5"/>
                      <a:pt x="29" y="5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5"/>
                      <a:pt x="36" y="5"/>
                      <a:pt x="36" y="5"/>
                    </a:cubicBezTo>
                    <a:close/>
                    <a:moveTo>
                      <a:pt x="36" y="23"/>
                    </a:moveTo>
                    <a:cubicBezTo>
                      <a:pt x="36" y="27"/>
                      <a:pt x="36" y="27"/>
                      <a:pt x="36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0" y="37"/>
                      <a:pt x="29" y="36"/>
                      <a:pt x="29" y="3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24"/>
                      <a:pt x="30" y="23"/>
                      <a:pt x="31" y="23"/>
                    </a:cubicBezTo>
                    <a:cubicBezTo>
                      <a:pt x="36" y="23"/>
                      <a:pt x="36" y="23"/>
                      <a:pt x="36" y="23"/>
                    </a:cubicBezTo>
                    <a:close/>
                    <a:moveTo>
                      <a:pt x="36" y="38"/>
                    </a:moveTo>
                    <a:cubicBezTo>
                      <a:pt x="36" y="43"/>
                      <a:pt x="36" y="43"/>
                      <a:pt x="36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6" y="38"/>
                      <a:pt x="36" y="38"/>
                      <a:pt x="36" y="38"/>
                    </a:cubicBezTo>
                    <a:close/>
                    <a:moveTo>
                      <a:pt x="36" y="48"/>
                    </a:moveTo>
                    <a:cubicBezTo>
                      <a:pt x="36" y="53"/>
                      <a:pt x="36" y="53"/>
                      <a:pt x="36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6" y="48"/>
                      <a:pt x="36" y="48"/>
                      <a:pt x="36" y="48"/>
                    </a:cubicBezTo>
                    <a:close/>
                    <a:moveTo>
                      <a:pt x="29" y="23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1"/>
                      <a:pt x="35" y="23"/>
                      <a:pt x="34" y="23"/>
                    </a:cubicBezTo>
                    <a:lnTo>
                      <a:pt x="29" y="23"/>
                    </a:lnTo>
                    <a:close/>
                    <a:moveTo>
                      <a:pt x="22" y="53"/>
                    </a:move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3"/>
                      <a:pt x="22" y="53"/>
                      <a:pt x="22" y="53"/>
                    </a:cubicBezTo>
                    <a:close/>
                    <a:moveTo>
                      <a:pt x="29" y="5"/>
                    </a:moveTo>
                    <a:cubicBezTo>
                      <a:pt x="22" y="5"/>
                      <a:pt x="22" y="5"/>
                      <a:pt x="22" y="5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5"/>
                      <a:pt x="29" y="5"/>
                      <a:pt x="29" y="5"/>
                    </a:cubicBezTo>
                    <a:close/>
                    <a:moveTo>
                      <a:pt x="29" y="8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3" y="23"/>
                      <a:pt x="22" y="21"/>
                      <a:pt x="22" y="2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9"/>
                      <a:pt x="23" y="8"/>
                      <a:pt x="24" y="8"/>
                    </a:cubicBezTo>
                    <a:cubicBezTo>
                      <a:pt x="29" y="8"/>
                      <a:pt x="29" y="8"/>
                      <a:pt x="29" y="8"/>
                    </a:cubicBezTo>
                    <a:close/>
                    <a:moveTo>
                      <a:pt x="29" y="38"/>
                    </a:moveTo>
                    <a:cubicBezTo>
                      <a:pt x="29" y="43"/>
                      <a:pt x="29" y="43"/>
                      <a:pt x="29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9" y="38"/>
                      <a:pt x="29" y="38"/>
                      <a:pt x="29" y="38"/>
                    </a:cubicBezTo>
                    <a:close/>
                    <a:moveTo>
                      <a:pt x="22" y="37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8" y="23"/>
                      <a:pt x="29" y="24"/>
                      <a:pt x="29" y="2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8" y="37"/>
                      <a:pt x="26" y="37"/>
                    </a:cubicBezTo>
                    <a:lnTo>
                      <a:pt x="22" y="37"/>
                    </a:lnTo>
                    <a:close/>
                    <a:moveTo>
                      <a:pt x="14" y="53"/>
                    </a:move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3"/>
                      <a:pt x="14" y="53"/>
                      <a:pt x="14" y="53"/>
                    </a:cubicBezTo>
                    <a:close/>
                    <a:moveTo>
                      <a:pt x="22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22" y="5"/>
                      <a:pt x="22" y="5"/>
                    </a:cubicBezTo>
                    <a:close/>
                    <a:moveTo>
                      <a:pt x="22" y="23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5" y="37"/>
                      <a:pt x="14" y="36"/>
                      <a:pt x="14" y="3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38"/>
                    </a:moveTo>
                    <a:cubicBezTo>
                      <a:pt x="22" y="53"/>
                      <a:pt x="22" y="53"/>
                      <a:pt x="22" y="53"/>
                    </a:cubicBezTo>
                    <a:cubicBezTo>
                      <a:pt x="20" y="53"/>
                      <a:pt x="19" y="52"/>
                      <a:pt x="19" y="50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39"/>
                      <a:pt x="20" y="38"/>
                      <a:pt x="22" y="38"/>
                    </a:cubicBezTo>
                    <a:close/>
                    <a:moveTo>
                      <a:pt x="14" y="23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8"/>
                      <a:pt x="21" y="9"/>
                      <a:pt x="21" y="1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0" y="23"/>
                      <a:pt x="19" y="23"/>
                    </a:cubicBezTo>
                    <a:lnTo>
                      <a:pt x="14" y="23"/>
                    </a:lnTo>
                    <a:close/>
                    <a:moveTo>
                      <a:pt x="5" y="53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8"/>
                      <a:pt x="0" y="57"/>
                      <a:pt x="0" y="5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3"/>
                      <a:pt x="5" y="53"/>
                      <a:pt x="5" y="53"/>
                    </a:cubicBezTo>
                    <a:close/>
                    <a:moveTo>
                      <a:pt x="14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7" y="9"/>
                      <a:pt x="7" y="1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8" y="23"/>
                      <a:pt x="9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4" y="13"/>
                      <a:pt x="14" y="13"/>
                      <a:pt x="14" y="13"/>
                    </a:cubicBez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3" name="Freeform 281"/>
              <p:cNvSpPr>
                <a:spLocks noEditPoints="1"/>
              </p:cNvSpPr>
              <p:nvPr/>
            </p:nvSpPr>
            <p:spPr bwMode="auto">
              <a:xfrm>
                <a:off x="11056938" y="539750"/>
                <a:ext cx="160338" cy="47625"/>
              </a:xfrm>
              <a:custGeom>
                <a:avLst/>
                <a:gdLst>
                  <a:gd name="T0" fmla="*/ 35 w 71"/>
                  <a:gd name="T1" fmla="*/ 9 h 21"/>
                  <a:gd name="T2" fmla="*/ 51 w 71"/>
                  <a:gd name="T3" fmla="*/ 11 h 21"/>
                  <a:gd name="T4" fmla="*/ 62 w 71"/>
                  <a:gd name="T5" fmla="*/ 15 h 21"/>
                  <a:gd name="T6" fmla="*/ 65 w 71"/>
                  <a:gd name="T7" fmla="*/ 11 h 21"/>
                  <a:gd name="T8" fmla="*/ 52 w 71"/>
                  <a:gd name="T9" fmla="*/ 7 h 21"/>
                  <a:gd name="T10" fmla="*/ 35 w 71"/>
                  <a:gd name="T11" fmla="*/ 5 h 21"/>
                  <a:gd name="T12" fmla="*/ 35 w 71"/>
                  <a:gd name="T13" fmla="*/ 0 h 21"/>
                  <a:gd name="T14" fmla="*/ 53 w 71"/>
                  <a:gd name="T15" fmla="*/ 2 h 21"/>
                  <a:gd name="T16" fmla="*/ 69 w 71"/>
                  <a:gd name="T17" fmla="*/ 8 h 21"/>
                  <a:gd name="T18" fmla="*/ 70 w 71"/>
                  <a:gd name="T19" fmla="*/ 11 h 21"/>
                  <a:gd name="T20" fmla="*/ 65 w 71"/>
                  <a:gd name="T21" fmla="*/ 20 h 21"/>
                  <a:gd name="T22" fmla="*/ 62 w 71"/>
                  <a:gd name="T23" fmla="*/ 21 h 21"/>
                  <a:gd name="T24" fmla="*/ 50 w 71"/>
                  <a:gd name="T25" fmla="*/ 16 h 21"/>
                  <a:gd name="T26" fmla="*/ 35 w 71"/>
                  <a:gd name="T27" fmla="*/ 14 h 21"/>
                  <a:gd name="T28" fmla="*/ 35 w 71"/>
                  <a:gd name="T29" fmla="*/ 9 h 21"/>
                  <a:gd name="T30" fmla="*/ 6 w 71"/>
                  <a:gd name="T31" fmla="*/ 11 h 21"/>
                  <a:gd name="T32" fmla="*/ 8 w 71"/>
                  <a:gd name="T33" fmla="*/ 15 h 21"/>
                  <a:gd name="T34" fmla="*/ 20 w 71"/>
                  <a:gd name="T35" fmla="*/ 11 h 21"/>
                  <a:gd name="T36" fmla="*/ 35 w 71"/>
                  <a:gd name="T37" fmla="*/ 9 h 21"/>
                  <a:gd name="T38" fmla="*/ 35 w 71"/>
                  <a:gd name="T39" fmla="*/ 9 h 21"/>
                  <a:gd name="T40" fmla="*/ 35 w 71"/>
                  <a:gd name="T41" fmla="*/ 14 h 21"/>
                  <a:gd name="T42" fmla="*/ 35 w 71"/>
                  <a:gd name="T43" fmla="*/ 14 h 21"/>
                  <a:gd name="T44" fmla="*/ 21 w 71"/>
                  <a:gd name="T45" fmla="*/ 16 h 21"/>
                  <a:gd name="T46" fmla="*/ 8 w 71"/>
                  <a:gd name="T47" fmla="*/ 21 h 21"/>
                  <a:gd name="T48" fmla="*/ 5 w 71"/>
                  <a:gd name="T49" fmla="*/ 20 h 21"/>
                  <a:gd name="T50" fmla="*/ 0 w 71"/>
                  <a:gd name="T51" fmla="*/ 11 h 21"/>
                  <a:gd name="T52" fmla="*/ 1 w 71"/>
                  <a:gd name="T53" fmla="*/ 8 h 21"/>
                  <a:gd name="T54" fmla="*/ 17 w 71"/>
                  <a:gd name="T55" fmla="*/ 2 h 21"/>
                  <a:gd name="T56" fmla="*/ 35 w 71"/>
                  <a:gd name="T57" fmla="*/ 0 h 21"/>
                  <a:gd name="T58" fmla="*/ 35 w 71"/>
                  <a:gd name="T59" fmla="*/ 0 h 21"/>
                  <a:gd name="T60" fmla="*/ 35 w 71"/>
                  <a:gd name="T61" fmla="*/ 5 h 21"/>
                  <a:gd name="T62" fmla="*/ 35 w 71"/>
                  <a:gd name="T63" fmla="*/ 5 h 21"/>
                  <a:gd name="T64" fmla="*/ 18 w 71"/>
                  <a:gd name="T65" fmla="*/ 7 h 21"/>
                  <a:gd name="T66" fmla="*/ 6 w 71"/>
                  <a:gd name="T67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21">
                    <a:moveTo>
                      <a:pt x="35" y="9"/>
                    </a:moveTo>
                    <a:cubicBezTo>
                      <a:pt x="41" y="9"/>
                      <a:pt x="46" y="10"/>
                      <a:pt x="51" y="11"/>
                    </a:cubicBezTo>
                    <a:cubicBezTo>
                      <a:pt x="55" y="12"/>
                      <a:pt x="59" y="14"/>
                      <a:pt x="62" y="15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1" y="9"/>
                      <a:pt x="56" y="8"/>
                      <a:pt x="52" y="7"/>
                    </a:cubicBezTo>
                    <a:cubicBezTo>
                      <a:pt x="47" y="6"/>
                      <a:pt x="41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1" y="0"/>
                      <a:pt x="47" y="1"/>
                      <a:pt x="53" y="2"/>
                    </a:cubicBezTo>
                    <a:cubicBezTo>
                      <a:pt x="59" y="4"/>
                      <a:pt x="64" y="6"/>
                      <a:pt x="69" y="8"/>
                    </a:cubicBezTo>
                    <a:cubicBezTo>
                      <a:pt x="70" y="9"/>
                      <a:pt x="71" y="10"/>
                      <a:pt x="70" y="11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1"/>
                      <a:pt x="63" y="21"/>
                      <a:pt x="62" y="21"/>
                    </a:cubicBezTo>
                    <a:cubicBezTo>
                      <a:pt x="58" y="19"/>
                      <a:pt x="54" y="17"/>
                      <a:pt x="50" y="16"/>
                    </a:cubicBezTo>
                    <a:cubicBezTo>
                      <a:pt x="45" y="15"/>
                      <a:pt x="40" y="14"/>
                      <a:pt x="35" y="14"/>
                    </a:cubicBezTo>
                    <a:lnTo>
                      <a:pt x="35" y="9"/>
                    </a:lnTo>
                    <a:close/>
                    <a:moveTo>
                      <a:pt x="6" y="11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12" y="14"/>
                      <a:pt x="15" y="12"/>
                      <a:pt x="20" y="11"/>
                    </a:cubicBezTo>
                    <a:cubicBezTo>
                      <a:pt x="25" y="10"/>
                      <a:pt x="30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0" y="14"/>
                      <a:pt x="25" y="15"/>
                      <a:pt x="21" y="16"/>
                    </a:cubicBezTo>
                    <a:cubicBezTo>
                      <a:pt x="16" y="17"/>
                      <a:pt x="12" y="19"/>
                      <a:pt x="8" y="21"/>
                    </a:cubicBezTo>
                    <a:cubicBezTo>
                      <a:pt x="7" y="21"/>
                      <a:pt x="6" y="21"/>
                      <a:pt x="5" y="2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9"/>
                      <a:pt x="1" y="8"/>
                    </a:cubicBezTo>
                    <a:cubicBezTo>
                      <a:pt x="6" y="6"/>
                      <a:pt x="12" y="4"/>
                      <a:pt x="17" y="2"/>
                    </a:cubicBezTo>
                    <a:cubicBezTo>
                      <a:pt x="23" y="1"/>
                      <a:pt x="29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29" y="5"/>
                      <a:pt x="24" y="6"/>
                      <a:pt x="18" y="7"/>
                    </a:cubicBezTo>
                    <a:cubicBezTo>
                      <a:pt x="14" y="8"/>
                      <a:pt x="10" y="9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4" name="Freeform 282"/>
              <p:cNvSpPr>
                <a:spLocks noEditPoints="1"/>
              </p:cNvSpPr>
              <p:nvPr/>
            </p:nvSpPr>
            <p:spPr bwMode="auto">
              <a:xfrm>
                <a:off x="11033125" y="500063"/>
                <a:ext cx="209550" cy="53975"/>
              </a:xfrm>
              <a:custGeom>
                <a:avLst/>
                <a:gdLst>
                  <a:gd name="T0" fmla="*/ 87 w 93"/>
                  <a:gd name="T1" fmla="*/ 14 h 24"/>
                  <a:gd name="T2" fmla="*/ 69 w 93"/>
                  <a:gd name="T3" fmla="*/ 8 h 24"/>
                  <a:gd name="T4" fmla="*/ 46 w 93"/>
                  <a:gd name="T5" fmla="*/ 5 h 24"/>
                  <a:gd name="T6" fmla="*/ 46 w 93"/>
                  <a:gd name="T7" fmla="*/ 5 h 24"/>
                  <a:gd name="T8" fmla="*/ 46 w 93"/>
                  <a:gd name="T9" fmla="*/ 0 h 24"/>
                  <a:gd name="T10" fmla="*/ 46 w 93"/>
                  <a:gd name="T11" fmla="*/ 0 h 24"/>
                  <a:gd name="T12" fmla="*/ 70 w 93"/>
                  <a:gd name="T13" fmla="*/ 3 h 24"/>
                  <a:gd name="T14" fmla="*/ 91 w 93"/>
                  <a:gd name="T15" fmla="*/ 11 h 24"/>
                  <a:gd name="T16" fmla="*/ 92 w 93"/>
                  <a:gd name="T17" fmla="*/ 14 h 24"/>
                  <a:gd name="T18" fmla="*/ 88 w 93"/>
                  <a:gd name="T19" fmla="*/ 23 h 24"/>
                  <a:gd name="T20" fmla="*/ 84 w 93"/>
                  <a:gd name="T21" fmla="*/ 24 h 24"/>
                  <a:gd name="T22" fmla="*/ 67 w 93"/>
                  <a:gd name="T23" fmla="*/ 17 h 24"/>
                  <a:gd name="T24" fmla="*/ 46 w 93"/>
                  <a:gd name="T25" fmla="*/ 15 h 24"/>
                  <a:gd name="T26" fmla="*/ 46 w 93"/>
                  <a:gd name="T27" fmla="*/ 15 h 24"/>
                  <a:gd name="T28" fmla="*/ 46 w 93"/>
                  <a:gd name="T29" fmla="*/ 10 h 24"/>
                  <a:gd name="T30" fmla="*/ 46 w 93"/>
                  <a:gd name="T31" fmla="*/ 10 h 24"/>
                  <a:gd name="T32" fmla="*/ 68 w 93"/>
                  <a:gd name="T33" fmla="*/ 12 h 24"/>
                  <a:gd name="T34" fmla="*/ 84 w 93"/>
                  <a:gd name="T35" fmla="*/ 18 h 24"/>
                  <a:gd name="T36" fmla="*/ 87 w 93"/>
                  <a:gd name="T37" fmla="*/ 14 h 24"/>
                  <a:gd name="T38" fmla="*/ 46 w 93"/>
                  <a:gd name="T39" fmla="*/ 5 h 24"/>
                  <a:gd name="T40" fmla="*/ 24 w 93"/>
                  <a:gd name="T41" fmla="*/ 8 h 24"/>
                  <a:gd name="T42" fmla="*/ 6 w 93"/>
                  <a:gd name="T43" fmla="*/ 14 h 24"/>
                  <a:gd name="T44" fmla="*/ 8 w 93"/>
                  <a:gd name="T45" fmla="*/ 18 h 24"/>
                  <a:gd name="T46" fmla="*/ 25 w 93"/>
                  <a:gd name="T47" fmla="*/ 12 h 24"/>
                  <a:gd name="T48" fmla="*/ 46 w 93"/>
                  <a:gd name="T49" fmla="*/ 10 h 24"/>
                  <a:gd name="T50" fmla="*/ 46 w 93"/>
                  <a:gd name="T51" fmla="*/ 15 h 24"/>
                  <a:gd name="T52" fmla="*/ 26 w 93"/>
                  <a:gd name="T53" fmla="*/ 17 h 24"/>
                  <a:gd name="T54" fmla="*/ 8 w 93"/>
                  <a:gd name="T55" fmla="*/ 24 h 24"/>
                  <a:gd name="T56" fmla="*/ 5 w 93"/>
                  <a:gd name="T57" fmla="*/ 23 h 24"/>
                  <a:gd name="T58" fmla="*/ 0 w 93"/>
                  <a:gd name="T59" fmla="*/ 14 h 24"/>
                  <a:gd name="T60" fmla="*/ 1 w 93"/>
                  <a:gd name="T61" fmla="*/ 11 h 24"/>
                  <a:gd name="T62" fmla="*/ 22 w 93"/>
                  <a:gd name="T63" fmla="*/ 3 h 24"/>
                  <a:gd name="T64" fmla="*/ 46 w 93"/>
                  <a:gd name="T65" fmla="*/ 0 h 24"/>
                  <a:gd name="T66" fmla="*/ 46 w 93"/>
                  <a:gd name="T67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3" h="24">
                    <a:moveTo>
                      <a:pt x="87" y="14"/>
                    </a:moveTo>
                    <a:cubicBezTo>
                      <a:pt x="81" y="12"/>
                      <a:pt x="75" y="9"/>
                      <a:pt x="69" y="8"/>
                    </a:cubicBezTo>
                    <a:cubicBezTo>
                      <a:pt x="62" y="6"/>
                      <a:pt x="54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4" y="0"/>
                      <a:pt x="62" y="1"/>
                      <a:pt x="70" y="3"/>
                    </a:cubicBezTo>
                    <a:cubicBezTo>
                      <a:pt x="78" y="5"/>
                      <a:pt x="85" y="8"/>
                      <a:pt x="91" y="11"/>
                    </a:cubicBezTo>
                    <a:cubicBezTo>
                      <a:pt x="92" y="12"/>
                      <a:pt x="93" y="13"/>
                      <a:pt x="92" y="14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7" y="24"/>
                      <a:pt x="85" y="24"/>
                      <a:pt x="84" y="24"/>
                    </a:cubicBezTo>
                    <a:cubicBezTo>
                      <a:pt x="79" y="21"/>
                      <a:pt x="73" y="18"/>
                      <a:pt x="67" y="17"/>
                    </a:cubicBezTo>
                    <a:cubicBezTo>
                      <a:pt x="60" y="15"/>
                      <a:pt x="53" y="15"/>
                      <a:pt x="46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54" y="10"/>
                      <a:pt x="61" y="11"/>
                      <a:pt x="68" y="12"/>
                    </a:cubicBezTo>
                    <a:cubicBezTo>
                      <a:pt x="74" y="14"/>
                      <a:pt x="79" y="16"/>
                      <a:pt x="84" y="18"/>
                    </a:cubicBezTo>
                    <a:lnTo>
                      <a:pt x="87" y="14"/>
                    </a:lnTo>
                    <a:close/>
                    <a:moveTo>
                      <a:pt x="46" y="5"/>
                    </a:moveTo>
                    <a:cubicBezTo>
                      <a:pt x="38" y="5"/>
                      <a:pt x="31" y="6"/>
                      <a:pt x="24" y="8"/>
                    </a:cubicBezTo>
                    <a:cubicBezTo>
                      <a:pt x="17" y="9"/>
                      <a:pt x="11" y="12"/>
                      <a:pt x="6" y="14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3" y="16"/>
                      <a:pt x="19" y="14"/>
                      <a:pt x="25" y="12"/>
                    </a:cubicBezTo>
                    <a:cubicBezTo>
                      <a:pt x="32" y="11"/>
                      <a:pt x="39" y="10"/>
                      <a:pt x="46" y="10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39" y="15"/>
                      <a:pt x="32" y="15"/>
                      <a:pt x="26" y="17"/>
                    </a:cubicBezTo>
                    <a:cubicBezTo>
                      <a:pt x="19" y="18"/>
                      <a:pt x="13" y="21"/>
                      <a:pt x="8" y="24"/>
                    </a:cubicBezTo>
                    <a:cubicBezTo>
                      <a:pt x="7" y="24"/>
                      <a:pt x="5" y="24"/>
                      <a:pt x="5" y="2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8" y="8"/>
                      <a:pt x="15" y="5"/>
                      <a:pt x="22" y="3"/>
                    </a:cubicBezTo>
                    <a:cubicBezTo>
                      <a:pt x="30" y="1"/>
                      <a:pt x="38" y="0"/>
                      <a:pt x="46" y="0"/>
                    </a:cubicBezTo>
                    <a:lnTo>
                      <a:pt x="4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5" name="Freeform 283"/>
              <p:cNvSpPr>
                <a:spLocks noEditPoints="1"/>
              </p:cNvSpPr>
              <p:nvPr/>
            </p:nvSpPr>
            <p:spPr bwMode="auto">
              <a:xfrm>
                <a:off x="8285163" y="4302125"/>
                <a:ext cx="166688" cy="187325"/>
              </a:xfrm>
              <a:custGeom>
                <a:avLst/>
                <a:gdLst>
                  <a:gd name="T0" fmla="*/ 65 w 74"/>
                  <a:gd name="T1" fmla="*/ 15 h 83"/>
                  <a:gd name="T2" fmla="*/ 72 w 74"/>
                  <a:gd name="T3" fmla="*/ 23 h 83"/>
                  <a:gd name="T4" fmla="*/ 71 w 74"/>
                  <a:gd name="T5" fmla="*/ 26 h 83"/>
                  <a:gd name="T6" fmla="*/ 52 w 74"/>
                  <a:gd name="T7" fmla="*/ 47 h 83"/>
                  <a:gd name="T8" fmla="*/ 69 w 74"/>
                  <a:gd name="T9" fmla="*/ 49 h 83"/>
                  <a:gd name="T10" fmla="*/ 73 w 74"/>
                  <a:gd name="T11" fmla="*/ 56 h 83"/>
                  <a:gd name="T12" fmla="*/ 72 w 74"/>
                  <a:gd name="T13" fmla="*/ 59 h 83"/>
                  <a:gd name="T14" fmla="*/ 51 w 74"/>
                  <a:gd name="T15" fmla="*/ 65 h 83"/>
                  <a:gd name="T16" fmla="*/ 36 w 74"/>
                  <a:gd name="T17" fmla="*/ 82 h 83"/>
                  <a:gd name="T18" fmla="*/ 37 w 74"/>
                  <a:gd name="T19" fmla="*/ 76 h 83"/>
                  <a:gd name="T20" fmla="*/ 49 w 74"/>
                  <a:gd name="T21" fmla="*/ 60 h 83"/>
                  <a:gd name="T22" fmla="*/ 65 w 74"/>
                  <a:gd name="T23" fmla="*/ 52 h 83"/>
                  <a:gd name="T24" fmla="*/ 49 w 74"/>
                  <a:gd name="T25" fmla="*/ 51 h 83"/>
                  <a:gd name="T26" fmla="*/ 40 w 74"/>
                  <a:gd name="T27" fmla="*/ 37 h 83"/>
                  <a:gd name="T28" fmla="*/ 66 w 74"/>
                  <a:gd name="T29" fmla="*/ 23 h 83"/>
                  <a:gd name="T30" fmla="*/ 36 w 74"/>
                  <a:gd name="T31" fmla="*/ 25 h 83"/>
                  <a:gd name="T32" fmla="*/ 36 w 74"/>
                  <a:gd name="T33" fmla="*/ 68 h 83"/>
                  <a:gd name="T34" fmla="*/ 39 w 74"/>
                  <a:gd name="T35" fmla="*/ 58 h 83"/>
                  <a:gd name="T36" fmla="*/ 36 w 74"/>
                  <a:gd name="T37" fmla="*/ 68 h 83"/>
                  <a:gd name="T38" fmla="*/ 21 w 74"/>
                  <a:gd name="T39" fmla="*/ 4 h 83"/>
                  <a:gd name="T40" fmla="*/ 29 w 74"/>
                  <a:gd name="T41" fmla="*/ 12 h 83"/>
                  <a:gd name="T42" fmla="*/ 36 w 74"/>
                  <a:gd name="T43" fmla="*/ 20 h 83"/>
                  <a:gd name="T44" fmla="*/ 34 w 74"/>
                  <a:gd name="T45" fmla="*/ 26 h 83"/>
                  <a:gd name="T46" fmla="*/ 25 w 74"/>
                  <a:gd name="T47" fmla="*/ 15 h 83"/>
                  <a:gd name="T48" fmla="*/ 18 w 74"/>
                  <a:gd name="T49" fmla="*/ 8 h 83"/>
                  <a:gd name="T50" fmla="*/ 12 w 74"/>
                  <a:gd name="T51" fmla="*/ 13 h 83"/>
                  <a:gd name="T52" fmla="*/ 15 w 74"/>
                  <a:gd name="T53" fmla="*/ 22 h 83"/>
                  <a:gd name="T54" fmla="*/ 22 w 74"/>
                  <a:gd name="T55" fmla="*/ 34 h 83"/>
                  <a:gd name="T56" fmla="*/ 7 w 74"/>
                  <a:gd name="T57" fmla="*/ 62 h 83"/>
                  <a:gd name="T58" fmla="*/ 27 w 74"/>
                  <a:gd name="T59" fmla="*/ 43 h 83"/>
                  <a:gd name="T60" fmla="*/ 36 w 74"/>
                  <a:gd name="T61" fmla="*/ 53 h 83"/>
                  <a:gd name="T62" fmla="*/ 35 w 74"/>
                  <a:gd name="T63" fmla="*/ 73 h 83"/>
                  <a:gd name="T64" fmla="*/ 36 w 74"/>
                  <a:gd name="T65" fmla="*/ 82 h 83"/>
                  <a:gd name="T66" fmla="*/ 35 w 74"/>
                  <a:gd name="T67" fmla="*/ 81 h 83"/>
                  <a:gd name="T68" fmla="*/ 30 w 74"/>
                  <a:gd name="T69" fmla="*/ 74 h 83"/>
                  <a:gd name="T70" fmla="*/ 30 w 74"/>
                  <a:gd name="T71" fmla="*/ 72 h 83"/>
                  <a:gd name="T72" fmla="*/ 28 w 74"/>
                  <a:gd name="T73" fmla="*/ 49 h 83"/>
                  <a:gd name="T74" fmla="*/ 5 w 74"/>
                  <a:gd name="T75" fmla="*/ 68 h 83"/>
                  <a:gd name="T76" fmla="*/ 5 w 74"/>
                  <a:gd name="T77" fmla="*/ 67 h 83"/>
                  <a:gd name="T78" fmla="*/ 0 w 74"/>
                  <a:gd name="T79" fmla="*/ 58 h 83"/>
                  <a:gd name="T80" fmla="*/ 17 w 74"/>
                  <a:gd name="T81" fmla="*/ 33 h 83"/>
                  <a:gd name="T82" fmla="*/ 11 w 74"/>
                  <a:gd name="T83" fmla="*/ 24 h 83"/>
                  <a:gd name="T84" fmla="*/ 9 w 74"/>
                  <a:gd name="T85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" h="83">
                    <a:moveTo>
                      <a:pt x="36" y="20"/>
                    </a:moveTo>
                    <a:cubicBezTo>
                      <a:pt x="65" y="15"/>
                      <a:pt x="65" y="15"/>
                      <a:pt x="65" y="15"/>
                    </a:cubicBezTo>
                    <a:cubicBezTo>
                      <a:pt x="66" y="15"/>
                      <a:pt x="67" y="15"/>
                      <a:pt x="67" y="16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4"/>
                      <a:pt x="72" y="26"/>
                      <a:pt x="71" y="26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67" y="48"/>
                      <a:pt x="67" y="48"/>
                      <a:pt x="67" y="48"/>
                    </a:cubicBezTo>
                    <a:cubicBezTo>
                      <a:pt x="68" y="48"/>
                      <a:pt x="68" y="48"/>
                      <a:pt x="69" y="49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4" y="57"/>
                      <a:pt x="74" y="58"/>
                      <a:pt x="73" y="59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38" y="82"/>
                      <a:pt x="37" y="83"/>
                      <a:pt x="36" y="82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9" y="60"/>
                      <a:pt x="49" y="60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0" y="52"/>
                      <a:pt x="49" y="51"/>
                      <a:pt x="49" y="51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39" y="36"/>
                      <a:pt x="40" y="34"/>
                      <a:pt x="41" y="34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0"/>
                      <a:pt x="36" y="20"/>
                      <a:pt x="36" y="20"/>
                    </a:cubicBezTo>
                    <a:close/>
                    <a:moveTo>
                      <a:pt x="36" y="68"/>
                    </a:move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59"/>
                      <a:pt x="39" y="58"/>
                      <a:pt x="39" y="58"/>
                    </a:cubicBezTo>
                    <a:cubicBezTo>
                      <a:pt x="36" y="53"/>
                      <a:pt x="36" y="53"/>
                      <a:pt x="36" y="53"/>
                    </a:cubicBezTo>
                    <a:lnTo>
                      <a:pt x="36" y="68"/>
                    </a:lnTo>
                    <a:close/>
                    <a:moveTo>
                      <a:pt x="9" y="2"/>
                    </a:moveTo>
                    <a:cubicBezTo>
                      <a:pt x="12" y="0"/>
                      <a:pt x="17" y="2"/>
                      <a:pt x="21" y="4"/>
                    </a:cubicBezTo>
                    <a:cubicBezTo>
                      <a:pt x="24" y="7"/>
                      <a:pt x="27" y="10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3" y="26"/>
                      <a:pt x="32" y="25"/>
                      <a:pt x="32" y="2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3"/>
                      <a:pt x="21" y="10"/>
                      <a:pt x="18" y="8"/>
                    </a:cubicBezTo>
                    <a:cubicBezTo>
                      <a:pt x="16" y="7"/>
                      <a:pt x="13" y="6"/>
                      <a:pt x="12" y="6"/>
                    </a:cubicBezTo>
                    <a:cubicBezTo>
                      <a:pt x="11" y="7"/>
                      <a:pt x="11" y="10"/>
                      <a:pt x="12" y="13"/>
                    </a:cubicBezTo>
                    <a:cubicBezTo>
                      <a:pt x="13" y="16"/>
                      <a:pt x="14" y="20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2"/>
                      <a:pt x="22" y="33"/>
                      <a:pt x="22" y="34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3"/>
                      <a:pt x="26" y="43"/>
                      <a:pt x="27" y="43"/>
                    </a:cubicBezTo>
                    <a:cubicBezTo>
                      <a:pt x="28" y="42"/>
                      <a:pt x="29" y="43"/>
                      <a:pt x="30" y="44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5" y="82"/>
                      <a:pt x="35" y="82"/>
                    </a:cubicBezTo>
                    <a:cubicBezTo>
                      <a:pt x="35" y="82"/>
                      <a:pt x="35" y="82"/>
                      <a:pt x="35" y="81"/>
                    </a:cubicBezTo>
                    <a:cubicBezTo>
                      <a:pt x="35" y="81"/>
                      <a:pt x="35" y="81"/>
                      <a:pt x="35" y="81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3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8" y="69"/>
                      <a:pt x="6" y="69"/>
                      <a:pt x="5" y="68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58"/>
                      <a:pt x="0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2"/>
                      <a:pt x="8" y="18"/>
                      <a:pt x="7" y="13"/>
                    </a:cubicBezTo>
                    <a:cubicBezTo>
                      <a:pt x="6" y="9"/>
                      <a:pt x="7" y="4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6" name="Freeform 284"/>
              <p:cNvSpPr>
                <a:spLocks noEditPoints="1"/>
              </p:cNvSpPr>
              <p:nvPr/>
            </p:nvSpPr>
            <p:spPr bwMode="auto">
              <a:xfrm>
                <a:off x="7699375" y="4202113"/>
                <a:ext cx="79375" cy="214313"/>
              </a:xfrm>
              <a:custGeom>
                <a:avLst/>
                <a:gdLst>
                  <a:gd name="T0" fmla="*/ 19 w 35"/>
                  <a:gd name="T1" fmla="*/ 90 h 95"/>
                  <a:gd name="T2" fmla="*/ 21 w 35"/>
                  <a:gd name="T3" fmla="*/ 42 h 95"/>
                  <a:gd name="T4" fmla="*/ 28 w 35"/>
                  <a:gd name="T5" fmla="*/ 33 h 95"/>
                  <a:gd name="T6" fmla="*/ 30 w 35"/>
                  <a:gd name="T7" fmla="*/ 29 h 95"/>
                  <a:gd name="T8" fmla="*/ 28 w 35"/>
                  <a:gd name="T9" fmla="*/ 15 h 95"/>
                  <a:gd name="T10" fmla="*/ 27 w 35"/>
                  <a:gd name="T11" fmla="*/ 14 h 95"/>
                  <a:gd name="T12" fmla="*/ 27 w 35"/>
                  <a:gd name="T13" fmla="*/ 13 h 95"/>
                  <a:gd name="T14" fmla="*/ 26 w 35"/>
                  <a:gd name="T15" fmla="*/ 10 h 95"/>
                  <a:gd name="T16" fmla="*/ 25 w 35"/>
                  <a:gd name="T17" fmla="*/ 26 h 95"/>
                  <a:gd name="T18" fmla="*/ 25 w 35"/>
                  <a:gd name="T19" fmla="*/ 26 h 95"/>
                  <a:gd name="T20" fmla="*/ 19 w 35"/>
                  <a:gd name="T21" fmla="*/ 24 h 95"/>
                  <a:gd name="T22" fmla="*/ 17 w 35"/>
                  <a:gd name="T23" fmla="*/ 5 h 95"/>
                  <a:gd name="T24" fmla="*/ 20 w 35"/>
                  <a:gd name="T25" fmla="*/ 0 h 95"/>
                  <a:gd name="T26" fmla="*/ 21 w 35"/>
                  <a:gd name="T27" fmla="*/ 1 h 95"/>
                  <a:gd name="T28" fmla="*/ 31 w 35"/>
                  <a:gd name="T29" fmla="*/ 11 h 95"/>
                  <a:gd name="T30" fmla="*/ 32 w 35"/>
                  <a:gd name="T31" fmla="*/ 12 h 95"/>
                  <a:gd name="T32" fmla="*/ 32 w 35"/>
                  <a:gd name="T33" fmla="*/ 14 h 95"/>
                  <a:gd name="T34" fmla="*/ 35 w 35"/>
                  <a:gd name="T35" fmla="*/ 30 h 95"/>
                  <a:gd name="T36" fmla="*/ 33 w 35"/>
                  <a:gd name="T37" fmla="*/ 35 h 95"/>
                  <a:gd name="T38" fmla="*/ 24 w 35"/>
                  <a:gd name="T39" fmla="*/ 45 h 95"/>
                  <a:gd name="T40" fmla="*/ 22 w 35"/>
                  <a:gd name="T41" fmla="*/ 95 h 95"/>
                  <a:gd name="T42" fmla="*/ 17 w 35"/>
                  <a:gd name="T43" fmla="*/ 90 h 95"/>
                  <a:gd name="T44" fmla="*/ 7 w 35"/>
                  <a:gd name="T45" fmla="*/ 15 h 95"/>
                  <a:gd name="T46" fmla="*/ 5 w 35"/>
                  <a:gd name="T47" fmla="*/ 29 h 95"/>
                  <a:gd name="T48" fmla="*/ 10 w 35"/>
                  <a:gd name="T49" fmla="*/ 38 h 95"/>
                  <a:gd name="T50" fmla="*/ 15 w 35"/>
                  <a:gd name="T51" fmla="*/ 44 h 95"/>
                  <a:gd name="T52" fmla="*/ 15 w 35"/>
                  <a:gd name="T53" fmla="*/ 90 h 95"/>
                  <a:gd name="T54" fmla="*/ 17 w 35"/>
                  <a:gd name="T55" fmla="*/ 95 h 95"/>
                  <a:gd name="T56" fmla="*/ 11 w 35"/>
                  <a:gd name="T57" fmla="*/ 93 h 95"/>
                  <a:gd name="T58" fmla="*/ 7 w 35"/>
                  <a:gd name="T59" fmla="*/ 42 h 95"/>
                  <a:gd name="T60" fmla="*/ 0 w 35"/>
                  <a:gd name="T61" fmla="*/ 30 h 95"/>
                  <a:gd name="T62" fmla="*/ 3 w 35"/>
                  <a:gd name="T63" fmla="*/ 14 h 95"/>
                  <a:gd name="T64" fmla="*/ 3 w 35"/>
                  <a:gd name="T65" fmla="*/ 12 h 95"/>
                  <a:gd name="T66" fmla="*/ 3 w 35"/>
                  <a:gd name="T67" fmla="*/ 12 h 95"/>
                  <a:gd name="T68" fmla="*/ 12 w 35"/>
                  <a:gd name="T69" fmla="*/ 0 h 95"/>
                  <a:gd name="T70" fmla="*/ 14 w 35"/>
                  <a:gd name="T71" fmla="*/ 1 h 95"/>
                  <a:gd name="T72" fmla="*/ 17 w 35"/>
                  <a:gd name="T73" fmla="*/ 0 h 95"/>
                  <a:gd name="T74" fmla="*/ 17 w 35"/>
                  <a:gd name="T75" fmla="*/ 5 h 95"/>
                  <a:gd name="T76" fmla="*/ 13 w 35"/>
                  <a:gd name="T77" fmla="*/ 26 h 95"/>
                  <a:gd name="T78" fmla="*/ 10 w 35"/>
                  <a:gd name="T79" fmla="*/ 26 h 95"/>
                  <a:gd name="T80" fmla="*/ 8 w 35"/>
                  <a:gd name="T81" fmla="*/ 23 h 95"/>
                  <a:gd name="T82" fmla="*/ 8 w 35"/>
                  <a:gd name="T83" fmla="*/ 13 h 95"/>
                  <a:gd name="T84" fmla="*/ 8 w 35"/>
                  <a:gd name="T85" fmla="*/ 1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" h="95">
                    <a:moveTo>
                      <a:pt x="17" y="90"/>
                    </a:moveTo>
                    <a:cubicBezTo>
                      <a:pt x="19" y="90"/>
                      <a:pt x="19" y="90"/>
                      <a:pt x="19" y="90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43"/>
                      <a:pt x="20" y="42"/>
                      <a:pt x="21" y="42"/>
                    </a:cubicBezTo>
                    <a:cubicBezTo>
                      <a:pt x="22" y="41"/>
                      <a:pt x="23" y="40"/>
                      <a:pt x="24" y="38"/>
                    </a:cubicBezTo>
                    <a:cubicBezTo>
                      <a:pt x="26" y="37"/>
                      <a:pt x="27" y="34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9" y="31"/>
                      <a:pt x="30" y="30"/>
                      <a:pt x="30" y="29"/>
                    </a:cubicBezTo>
                    <a:cubicBezTo>
                      <a:pt x="30" y="28"/>
                      <a:pt x="30" y="26"/>
                      <a:pt x="30" y="25"/>
                    </a:cubicBezTo>
                    <a:cubicBezTo>
                      <a:pt x="30" y="22"/>
                      <a:pt x="29" y="18"/>
                      <a:pt x="28" y="15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2"/>
                      <a:pt x="26" y="11"/>
                      <a:pt x="26" y="10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5"/>
                      <a:pt x="26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0" y="25"/>
                      <a:pt x="19" y="24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1" y="0"/>
                      <a:pt x="21" y="1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8" y="1"/>
                      <a:pt x="30" y="8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7"/>
                      <a:pt x="35" y="21"/>
                      <a:pt x="35" y="24"/>
                    </a:cubicBezTo>
                    <a:cubicBezTo>
                      <a:pt x="35" y="26"/>
                      <a:pt x="35" y="28"/>
                      <a:pt x="35" y="30"/>
                    </a:cubicBezTo>
                    <a:cubicBezTo>
                      <a:pt x="34" y="32"/>
                      <a:pt x="34" y="33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1" y="37"/>
                      <a:pt x="30" y="40"/>
                      <a:pt x="28" y="42"/>
                    </a:cubicBezTo>
                    <a:cubicBezTo>
                      <a:pt x="27" y="43"/>
                      <a:pt x="25" y="44"/>
                      <a:pt x="24" y="45"/>
                    </a:cubicBezTo>
                    <a:cubicBezTo>
                      <a:pt x="24" y="93"/>
                      <a:pt x="24" y="93"/>
                      <a:pt x="24" y="93"/>
                    </a:cubicBezTo>
                    <a:cubicBezTo>
                      <a:pt x="24" y="94"/>
                      <a:pt x="23" y="95"/>
                      <a:pt x="22" y="95"/>
                    </a:cubicBezTo>
                    <a:cubicBezTo>
                      <a:pt x="17" y="95"/>
                      <a:pt x="17" y="95"/>
                      <a:pt x="17" y="95"/>
                    </a:cubicBezTo>
                    <a:lnTo>
                      <a:pt x="17" y="90"/>
                    </a:lnTo>
                    <a:close/>
                    <a:moveTo>
                      <a:pt x="8" y="14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8"/>
                      <a:pt x="5" y="22"/>
                      <a:pt x="5" y="25"/>
                    </a:cubicBezTo>
                    <a:cubicBezTo>
                      <a:pt x="4" y="26"/>
                      <a:pt x="4" y="28"/>
                      <a:pt x="5" y="29"/>
                    </a:cubicBezTo>
                    <a:cubicBezTo>
                      <a:pt x="5" y="30"/>
                      <a:pt x="6" y="31"/>
                      <a:pt x="6" y="33"/>
                    </a:cubicBezTo>
                    <a:cubicBezTo>
                      <a:pt x="7" y="34"/>
                      <a:pt x="9" y="37"/>
                      <a:pt x="10" y="38"/>
                    </a:cubicBezTo>
                    <a:cubicBezTo>
                      <a:pt x="12" y="40"/>
                      <a:pt x="13" y="41"/>
                      <a:pt x="14" y="42"/>
                    </a:cubicBezTo>
                    <a:cubicBezTo>
                      <a:pt x="15" y="42"/>
                      <a:pt x="15" y="43"/>
                      <a:pt x="15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95"/>
                      <a:pt x="17" y="95"/>
                      <a:pt x="17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2" y="95"/>
                      <a:pt x="11" y="94"/>
                      <a:pt x="11" y="93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44"/>
                      <a:pt x="8" y="43"/>
                      <a:pt x="7" y="42"/>
                    </a:cubicBezTo>
                    <a:cubicBezTo>
                      <a:pt x="5" y="39"/>
                      <a:pt x="3" y="37"/>
                      <a:pt x="2" y="35"/>
                    </a:cubicBezTo>
                    <a:cubicBezTo>
                      <a:pt x="1" y="33"/>
                      <a:pt x="1" y="32"/>
                      <a:pt x="0" y="30"/>
                    </a:cubicBezTo>
                    <a:cubicBezTo>
                      <a:pt x="0" y="28"/>
                      <a:pt x="0" y="26"/>
                      <a:pt x="0" y="24"/>
                    </a:cubicBezTo>
                    <a:cubicBezTo>
                      <a:pt x="0" y="21"/>
                      <a:pt x="1" y="17"/>
                      <a:pt x="3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5" y="8"/>
                      <a:pt x="7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3" y="0"/>
                      <a:pt x="13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5"/>
                      <a:pt x="14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8" y="25"/>
                      <a:pt x="8" y="24"/>
                    </a:cubicBezTo>
                    <a:cubicBezTo>
                      <a:pt x="8" y="24"/>
                      <a:pt x="8" y="24"/>
                      <a:pt x="8" y="23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8" y="12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7" name="Freeform 286"/>
              <p:cNvSpPr>
                <a:spLocks noEditPoints="1"/>
              </p:cNvSpPr>
              <p:nvPr/>
            </p:nvSpPr>
            <p:spPr bwMode="auto">
              <a:xfrm>
                <a:off x="5037138" y="249238"/>
                <a:ext cx="452438" cy="454025"/>
              </a:xfrm>
              <a:custGeom>
                <a:avLst/>
                <a:gdLst>
                  <a:gd name="T0" fmla="*/ 100 w 200"/>
                  <a:gd name="T1" fmla="*/ 196 h 201"/>
                  <a:gd name="T2" fmla="*/ 167 w 200"/>
                  <a:gd name="T3" fmla="*/ 168 h 201"/>
                  <a:gd name="T4" fmla="*/ 195 w 200"/>
                  <a:gd name="T5" fmla="*/ 100 h 201"/>
                  <a:gd name="T6" fmla="*/ 167 w 200"/>
                  <a:gd name="T7" fmla="*/ 33 h 201"/>
                  <a:gd name="T8" fmla="*/ 100 w 200"/>
                  <a:gd name="T9" fmla="*/ 5 h 201"/>
                  <a:gd name="T10" fmla="*/ 100 w 200"/>
                  <a:gd name="T11" fmla="*/ 0 h 201"/>
                  <a:gd name="T12" fmla="*/ 171 w 200"/>
                  <a:gd name="T13" fmla="*/ 29 h 201"/>
                  <a:gd name="T14" fmla="*/ 200 w 200"/>
                  <a:gd name="T15" fmla="*/ 100 h 201"/>
                  <a:gd name="T16" fmla="*/ 171 w 200"/>
                  <a:gd name="T17" fmla="*/ 171 h 201"/>
                  <a:gd name="T18" fmla="*/ 100 w 200"/>
                  <a:gd name="T19" fmla="*/ 201 h 201"/>
                  <a:gd name="T20" fmla="*/ 100 w 200"/>
                  <a:gd name="T21" fmla="*/ 196 h 201"/>
                  <a:gd name="T22" fmla="*/ 100 w 200"/>
                  <a:gd name="T23" fmla="*/ 131 h 201"/>
                  <a:gd name="T24" fmla="*/ 121 w 200"/>
                  <a:gd name="T25" fmla="*/ 122 h 201"/>
                  <a:gd name="T26" fmla="*/ 122 w 200"/>
                  <a:gd name="T27" fmla="*/ 122 h 201"/>
                  <a:gd name="T28" fmla="*/ 131 w 200"/>
                  <a:gd name="T29" fmla="*/ 100 h 201"/>
                  <a:gd name="T30" fmla="*/ 122 w 200"/>
                  <a:gd name="T31" fmla="*/ 79 h 201"/>
                  <a:gd name="T32" fmla="*/ 122 w 200"/>
                  <a:gd name="T33" fmla="*/ 79 h 201"/>
                  <a:gd name="T34" fmla="*/ 122 w 200"/>
                  <a:gd name="T35" fmla="*/ 79 h 201"/>
                  <a:gd name="T36" fmla="*/ 100 w 200"/>
                  <a:gd name="T37" fmla="*/ 70 h 201"/>
                  <a:gd name="T38" fmla="*/ 100 w 200"/>
                  <a:gd name="T39" fmla="*/ 75 h 201"/>
                  <a:gd name="T40" fmla="*/ 118 w 200"/>
                  <a:gd name="T41" fmla="*/ 82 h 201"/>
                  <a:gd name="T42" fmla="*/ 118 w 200"/>
                  <a:gd name="T43" fmla="*/ 82 h 201"/>
                  <a:gd name="T44" fmla="*/ 126 w 200"/>
                  <a:gd name="T45" fmla="*/ 100 h 201"/>
                  <a:gd name="T46" fmla="*/ 118 w 200"/>
                  <a:gd name="T47" fmla="*/ 119 h 201"/>
                  <a:gd name="T48" fmla="*/ 118 w 200"/>
                  <a:gd name="T49" fmla="*/ 119 h 201"/>
                  <a:gd name="T50" fmla="*/ 100 w 200"/>
                  <a:gd name="T51" fmla="*/ 126 h 201"/>
                  <a:gd name="T52" fmla="*/ 100 w 200"/>
                  <a:gd name="T53" fmla="*/ 131 h 201"/>
                  <a:gd name="T54" fmla="*/ 100 w 200"/>
                  <a:gd name="T55" fmla="*/ 5 h 201"/>
                  <a:gd name="T56" fmla="*/ 32 w 200"/>
                  <a:gd name="T57" fmla="*/ 33 h 201"/>
                  <a:gd name="T58" fmla="*/ 4 w 200"/>
                  <a:gd name="T59" fmla="*/ 100 h 201"/>
                  <a:gd name="T60" fmla="*/ 32 w 200"/>
                  <a:gd name="T61" fmla="*/ 168 h 201"/>
                  <a:gd name="T62" fmla="*/ 100 w 200"/>
                  <a:gd name="T63" fmla="*/ 196 h 201"/>
                  <a:gd name="T64" fmla="*/ 100 w 200"/>
                  <a:gd name="T65" fmla="*/ 196 h 201"/>
                  <a:gd name="T66" fmla="*/ 100 w 200"/>
                  <a:gd name="T67" fmla="*/ 201 h 201"/>
                  <a:gd name="T68" fmla="*/ 100 w 200"/>
                  <a:gd name="T69" fmla="*/ 201 h 201"/>
                  <a:gd name="T70" fmla="*/ 29 w 200"/>
                  <a:gd name="T71" fmla="*/ 171 h 201"/>
                  <a:gd name="T72" fmla="*/ 0 w 200"/>
                  <a:gd name="T73" fmla="*/ 100 h 201"/>
                  <a:gd name="T74" fmla="*/ 29 w 200"/>
                  <a:gd name="T75" fmla="*/ 29 h 201"/>
                  <a:gd name="T76" fmla="*/ 100 w 200"/>
                  <a:gd name="T77" fmla="*/ 0 h 201"/>
                  <a:gd name="T78" fmla="*/ 100 w 200"/>
                  <a:gd name="T79" fmla="*/ 0 h 201"/>
                  <a:gd name="T80" fmla="*/ 100 w 200"/>
                  <a:gd name="T81" fmla="*/ 5 h 201"/>
                  <a:gd name="T82" fmla="*/ 100 w 200"/>
                  <a:gd name="T83" fmla="*/ 5 h 201"/>
                  <a:gd name="T84" fmla="*/ 100 w 200"/>
                  <a:gd name="T85" fmla="*/ 70 h 201"/>
                  <a:gd name="T86" fmla="*/ 100 w 200"/>
                  <a:gd name="T87" fmla="*/ 70 h 201"/>
                  <a:gd name="T88" fmla="*/ 78 w 200"/>
                  <a:gd name="T89" fmla="*/ 79 h 201"/>
                  <a:gd name="T90" fmla="*/ 69 w 200"/>
                  <a:gd name="T91" fmla="*/ 100 h 201"/>
                  <a:gd name="T92" fmla="*/ 78 w 200"/>
                  <a:gd name="T93" fmla="*/ 122 h 201"/>
                  <a:gd name="T94" fmla="*/ 78 w 200"/>
                  <a:gd name="T95" fmla="*/ 122 h 201"/>
                  <a:gd name="T96" fmla="*/ 100 w 200"/>
                  <a:gd name="T97" fmla="*/ 131 h 201"/>
                  <a:gd name="T98" fmla="*/ 100 w 200"/>
                  <a:gd name="T99" fmla="*/ 131 h 201"/>
                  <a:gd name="T100" fmla="*/ 100 w 200"/>
                  <a:gd name="T101" fmla="*/ 126 h 201"/>
                  <a:gd name="T102" fmla="*/ 100 w 200"/>
                  <a:gd name="T103" fmla="*/ 126 h 201"/>
                  <a:gd name="T104" fmla="*/ 82 w 200"/>
                  <a:gd name="T105" fmla="*/ 119 h 201"/>
                  <a:gd name="T106" fmla="*/ 82 w 200"/>
                  <a:gd name="T107" fmla="*/ 119 h 201"/>
                  <a:gd name="T108" fmla="*/ 82 w 200"/>
                  <a:gd name="T109" fmla="*/ 119 h 201"/>
                  <a:gd name="T110" fmla="*/ 74 w 200"/>
                  <a:gd name="T111" fmla="*/ 100 h 201"/>
                  <a:gd name="T112" fmla="*/ 82 w 200"/>
                  <a:gd name="T113" fmla="*/ 82 h 201"/>
                  <a:gd name="T114" fmla="*/ 100 w 200"/>
                  <a:gd name="T115" fmla="*/ 75 h 201"/>
                  <a:gd name="T116" fmla="*/ 100 w 200"/>
                  <a:gd name="T117" fmla="*/ 75 h 201"/>
                  <a:gd name="T118" fmla="*/ 100 w 200"/>
                  <a:gd name="T119" fmla="*/ 7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01">
                    <a:moveTo>
                      <a:pt x="100" y="196"/>
                    </a:moveTo>
                    <a:cubicBezTo>
                      <a:pt x="126" y="196"/>
                      <a:pt x="150" y="185"/>
                      <a:pt x="167" y="168"/>
                    </a:cubicBezTo>
                    <a:cubicBezTo>
                      <a:pt x="185" y="151"/>
                      <a:pt x="195" y="127"/>
                      <a:pt x="195" y="100"/>
                    </a:cubicBezTo>
                    <a:cubicBezTo>
                      <a:pt x="195" y="74"/>
                      <a:pt x="185" y="50"/>
                      <a:pt x="167" y="33"/>
                    </a:cubicBezTo>
                    <a:cubicBezTo>
                      <a:pt x="150" y="16"/>
                      <a:pt x="126" y="5"/>
                      <a:pt x="100" y="5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28" y="0"/>
                      <a:pt x="153" y="11"/>
                      <a:pt x="171" y="29"/>
                    </a:cubicBezTo>
                    <a:cubicBezTo>
                      <a:pt x="189" y="48"/>
                      <a:pt x="200" y="73"/>
                      <a:pt x="200" y="100"/>
                    </a:cubicBezTo>
                    <a:cubicBezTo>
                      <a:pt x="200" y="128"/>
                      <a:pt x="189" y="153"/>
                      <a:pt x="171" y="171"/>
                    </a:cubicBezTo>
                    <a:cubicBezTo>
                      <a:pt x="153" y="189"/>
                      <a:pt x="128" y="201"/>
                      <a:pt x="100" y="201"/>
                    </a:cubicBezTo>
                    <a:cubicBezTo>
                      <a:pt x="100" y="196"/>
                      <a:pt x="100" y="196"/>
                      <a:pt x="100" y="196"/>
                    </a:cubicBezTo>
                    <a:close/>
                    <a:moveTo>
                      <a:pt x="100" y="131"/>
                    </a:moveTo>
                    <a:cubicBezTo>
                      <a:pt x="108" y="131"/>
                      <a:pt x="116" y="128"/>
                      <a:pt x="121" y="122"/>
                    </a:cubicBez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27" y="116"/>
                      <a:pt x="131" y="109"/>
                      <a:pt x="131" y="100"/>
                    </a:cubicBezTo>
                    <a:cubicBezTo>
                      <a:pt x="131" y="92"/>
                      <a:pt x="127" y="84"/>
                      <a:pt x="122" y="79"/>
                    </a:cubicBezTo>
                    <a:cubicBezTo>
                      <a:pt x="122" y="79"/>
                      <a:pt x="122" y="79"/>
                      <a:pt x="122" y="79"/>
                    </a:cubicBezTo>
                    <a:cubicBezTo>
                      <a:pt x="122" y="79"/>
                      <a:pt x="122" y="79"/>
                      <a:pt x="122" y="79"/>
                    </a:cubicBezTo>
                    <a:cubicBezTo>
                      <a:pt x="116" y="73"/>
                      <a:pt x="108" y="70"/>
                      <a:pt x="100" y="70"/>
                    </a:cubicBezTo>
                    <a:cubicBezTo>
                      <a:pt x="100" y="75"/>
                      <a:pt x="100" y="75"/>
                      <a:pt x="100" y="75"/>
                    </a:cubicBezTo>
                    <a:cubicBezTo>
                      <a:pt x="107" y="75"/>
                      <a:pt x="114" y="77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23" y="87"/>
                      <a:pt x="126" y="93"/>
                      <a:pt x="126" y="100"/>
                    </a:cubicBezTo>
                    <a:cubicBezTo>
                      <a:pt x="126" y="108"/>
                      <a:pt x="123" y="114"/>
                      <a:pt x="118" y="119"/>
                    </a:cubicBezTo>
                    <a:cubicBezTo>
                      <a:pt x="118" y="119"/>
                      <a:pt x="118" y="119"/>
                      <a:pt x="118" y="119"/>
                    </a:cubicBezTo>
                    <a:cubicBezTo>
                      <a:pt x="113" y="123"/>
                      <a:pt x="107" y="126"/>
                      <a:pt x="100" y="126"/>
                    </a:cubicBezTo>
                    <a:lnTo>
                      <a:pt x="100" y="131"/>
                    </a:lnTo>
                    <a:close/>
                    <a:moveTo>
                      <a:pt x="100" y="5"/>
                    </a:moveTo>
                    <a:cubicBezTo>
                      <a:pt x="74" y="5"/>
                      <a:pt x="50" y="16"/>
                      <a:pt x="32" y="33"/>
                    </a:cubicBezTo>
                    <a:cubicBezTo>
                      <a:pt x="15" y="50"/>
                      <a:pt x="4" y="74"/>
                      <a:pt x="4" y="100"/>
                    </a:cubicBezTo>
                    <a:cubicBezTo>
                      <a:pt x="4" y="127"/>
                      <a:pt x="15" y="151"/>
                      <a:pt x="32" y="168"/>
                    </a:cubicBezTo>
                    <a:cubicBezTo>
                      <a:pt x="50" y="185"/>
                      <a:pt x="74" y="196"/>
                      <a:pt x="100" y="196"/>
                    </a:cubicBezTo>
                    <a:cubicBezTo>
                      <a:pt x="100" y="196"/>
                      <a:pt x="100" y="196"/>
                      <a:pt x="100" y="196"/>
                    </a:cubicBezTo>
                    <a:cubicBezTo>
                      <a:pt x="100" y="201"/>
                      <a:pt x="100" y="201"/>
                      <a:pt x="100" y="201"/>
                    </a:cubicBezTo>
                    <a:cubicBezTo>
                      <a:pt x="100" y="201"/>
                      <a:pt x="100" y="201"/>
                      <a:pt x="100" y="201"/>
                    </a:cubicBezTo>
                    <a:cubicBezTo>
                      <a:pt x="72" y="201"/>
                      <a:pt x="47" y="189"/>
                      <a:pt x="29" y="171"/>
                    </a:cubicBezTo>
                    <a:cubicBezTo>
                      <a:pt x="11" y="153"/>
                      <a:pt x="0" y="128"/>
                      <a:pt x="0" y="100"/>
                    </a:cubicBezTo>
                    <a:cubicBezTo>
                      <a:pt x="0" y="73"/>
                      <a:pt x="11" y="48"/>
                      <a:pt x="29" y="29"/>
                    </a:cubicBezTo>
                    <a:cubicBezTo>
                      <a:pt x="47" y="11"/>
                      <a:pt x="72" y="0"/>
                      <a:pt x="1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100" y="5"/>
                      <a:pt x="100" y="5"/>
                      <a:pt x="100" y="5"/>
                    </a:cubicBezTo>
                    <a:close/>
                    <a:moveTo>
                      <a:pt x="100" y="70"/>
                    </a:moveTo>
                    <a:cubicBezTo>
                      <a:pt x="100" y="70"/>
                      <a:pt x="100" y="70"/>
                      <a:pt x="100" y="70"/>
                    </a:cubicBezTo>
                    <a:cubicBezTo>
                      <a:pt x="91" y="70"/>
                      <a:pt x="84" y="73"/>
                      <a:pt x="78" y="79"/>
                    </a:cubicBezTo>
                    <a:cubicBezTo>
                      <a:pt x="73" y="84"/>
                      <a:pt x="69" y="92"/>
                      <a:pt x="69" y="100"/>
                    </a:cubicBezTo>
                    <a:cubicBezTo>
                      <a:pt x="69" y="109"/>
                      <a:pt x="73" y="116"/>
                      <a:pt x="78" y="122"/>
                    </a:cubicBezTo>
                    <a:cubicBezTo>
                      <a:pt x="78" y="122"/>
                      <a:pt x="78" y="122"/>
                      <a:pt x="78" y="122"/>
                    </a:cubicBezTo>
                    <a:cubicBezTo>
                      <a:pt x="84" y="128"/>
                      <a:pt x="91" y="131"/>
                      <a:pt x="100" y="131"/>
                    </a:cubicBezTo>
                    <a:cubicBezTo>
                      <a:pt x="100" y="131"/>
                      <a:pt x="100" y="131"/>
                      <a:pt x="100" y="131"/>
                    </a:cubicBezTo>
                    <a:cubicBezTo>
                      <a:pt x="100" y="126"/>
                      <a:pt x="100" y="126"/>
                      <a:pt x="100" y="126"/>
                    </a:cubicBezTo>
                    <a:cubicBezTo>
                      <a:pt x="100" y="126"/>
                      <a:pt x="100" y="126"/>
                      <a:pt x="100" y="126"/>
                    </a:cubicBezTo>
                    <a:cubicBezTo>
                      <a:pt x="93" y="126"/>
                      <a:pt x="86" y="123"/>
                      <a:pt x="82" y="119"/>
                    </a:cubicBezTo>
                    <a:cubicBezTo>
                      <a:pt x="82" y="119"/>
                      <a:pt x="82" y="119"/>
                      <a:pt x="82" y="119"/>
                    </a:cubicBezTo>
                    <a:cubicBezTo>
                      <a:pt x="82" y="119"/>
                      <a:pt x="82" y="119"/>
                      <a:pt x="82" y="119"/>
                    </a:cubicBezTo>
                    <a:cubicBezTo>
                      <a:pt x="77" y="114"/>
                      <a:pt x="74" y="108"/>
                      <a:pt x="74" y="100"/>
                    </a:cubicBezTo>
                    <a:cubicBezTo>
                      <a:pt x="74" y="93"/>
                      <a:pt x="77" y="87"/>
                      <a:pt x="82" y="82"/>
                    </a:cubicBezTo>
                    <a:cubicBezTo>
                      <a:pt x="86" y="77"/>
                      <a:pt x="93" y="75"/>
                      <a:pt x="100" y="75"/>
                    </a:cubicBezTo>
                    <a:cubicBezTo>
                      <a:pt x="100" y="75"/>
                      <a:pt x="100" y="75"/>
                      <a:pt x="100" y="75"/>
                    </a:cubicBezTo>
                    <a:lnTo>
                      <a:pt x="10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8" name="Freeform 287"/>
              <p:cNvSpPr>
                <a:spLocks noEditPoints="1"/>
              </p:cNvSpPr>
              <p:nvPr/>
            </p:nvSpPr>
            <p:spPr bwMode="auto">
              <a:xfrm>
                <a:off x="5207000" y="417513"/>
                <a:ext cx="112713" cy="115888"/>
              </a:xfrm>
              <a:custGeom>
                <a:avLst/>
                <a:gdLst>
                  <a:gd name="T0" fmla="*/ 25 w 50"/>
                  <a:gd name="T1" fmla="*/ 46 h 51"/>
                  <a:gd name="T2" fmla="*/ 39 w 50"/>
                  <a:gd name="T3" fmla="*/ 40 h 51"/>
                  <a:gd name="T4" fmla="*/ 45 w 50"/>
                  <a:gd name="T5" fmla="*/ 25 h 51"/>
                  <a:gd name="T6" fmla="*/ 39 w 50"/>
                  <a:gd name="T7" fmla="*/ 11 h 51"/>
                  <a:gd name="T8" fmla="*/ 39 w 50"/>
                  <a:gd name="T9" fmla="*/ 11 h 51"/>
                  <a:gd name="T10" fmla="*/ 39 w 50"/>
                  <a:gd name="T11" fmla="*/ 11 h 51"/>
                  <a:gd name="T12" fmla="*/ 25 w 50"/>
                  <a:gd name="T13" fmla="*/ 5 h 51"/>
                  <a:gd name="T14" fmla="*/ 25 w 50"/>
                  <a:gd name="T15" fmla="*/ 0 h 51"/>
                  <a:gd name="T16" fmla="*/ 43 w 50"/>
                  <a:gd name="T17" fmla="*/ 8 h 51"/>
                  <a:gd name="T18" fmla="*/ 43 w 50"/>
                  <a:gd name="T19" fmla="*/ 8 h 51"/>
                  <a:gd name="T20" fmla="*/ 50 w 50"/>
                  <a:gd name="T21" fmla="*/ 25 h 51"/>
                  <a:gd name="T22" fmla="*/ 43 w 50"/>
                  <a:gd name="T23" fmla="*/ 43 h 51"/>
                  <a:gd name="T24" fmla="*/ 25 w 50"/>
                  <a:gd name="T25" fmla="*/ 51 h 51"/>
                  <a:gd name="T26" fmla="*/ 25 w 50"/>
                  <a:gd name="T27" fmla="*/ 46 h 51"/>
                  <a:gd name="T28" fmla="*/ 25 w 50"/>
                  <a:gd name="T29" fmla="*/ 44 h 51"/>
                  <a:gd name="T30" fmla="*/ 38 w 50"/>
                  <a:gd name="T31" fmla="*/ 38 h 51"/>
                  <a:gd name="T32" fmla="*/ 38 w 50"/>
                  <a:gd name="T33" fmla="*/ 38 h 51"/>
                  <a:gd name="T34" fmla="*/ 38 w 50"/>
                  <a:gd name="T35" fmla="*/ 38 h 51"/>
                  <a:gd name="T36" fmla="*/ 38 w 50"/>
                  <a:gd name="T37" fmla="*/ 38 h 51"/>
                  <a:gd name="T38" fmla="*/ 43 w 50"/>
                  <a:gd name="T39" fmla="*/ 25 h 51"/>
                  <a:gd name="T40" fmla="*/ 38 w 50"/>
                  <a:gd name="T41" fmla="*/ 12 h 51"/>
                  <a:gd name="T42" fmla="*/ 38 w 50"/>
                  <a:gd name="T43" fmla="*/ 12 h 51"/>
                  <a:gd name="T44" fmla="*/ 38 w 50"/>
                  <a:gd name="T45" fmla="*/ 12 h 51"/>
                  <a:gd name="T46" fmla="*/ 25 w 50"/>
                  <a:gd name="T47" fmla="*/ 7 h 51"/>
                  <a:gd name="T48" fmla="*/ 25 w 50"/>
                  <a:gd name="T49" fmla="*/ 12 h 51"/>
                  <a:gd name="T50" fmla="*/ 35 w 50"/>
                  <a:gd name="T51" fmla="*/ 16 h 51"/>
                  <a:gd name="T52" fmla="*/ 35 w 50"/>
                  <a:gd name="T53" fmla="*/ 16 h 51"/>
                  <a:gd name="T54" fmla="*/ 39 w 50"/>
                  <a:gd name="T55" fmla="*/ 25 h 51"/>
                  <a:gd name="T56" fmla="*/ 35 w 50"/>
                  <a:gd name="T57" fmla="*/ 35 h 51"/>
                  <a:gd name="T58" fmla="*/ 35 w 50"/>
                  <a:gd name="T59" fmla="*/ 35 h 51"/>
                  <a:gd name="T60" fmla="*/ 25 w 50"/>
                  <a:gd name="T61" fmla="*/ 39 h 51"/>
                  <a:gd name="T62" fmla="*/ 25 w 50"/>
                  <a:gd name="T63" fmla="*/ 44 h 51"/>
                  <a:gd name="T64" fmla="*/ 25 w 50"/>
                  <a:gd name="T65" fmla="*/ 5 h 51"/>
                  <a:gd name="T66" fmla="*/ 10 w 50"/>
                  <a:gd name="T67" fmla="*/ 11 h 51"/>
                  <a:gd name="T68" fmla="*/ 10 w 50"/>
                  <a:gd name="T69" fmla="*/ 11 h 51"/>
                  <a:gd name="T70" fmla="*/ 4 w 50"/>
                  <a:gd name="T71" fmla="*/ 25 h 51"/>
                  <a:gd name="T72" fmla="*/ 10 w 50"/>
                  <a:gd name="T73" fmla="*/ 40 h 51"/>
                  <a:gd name="T74" fmla="*/ 11 w 50"/>
                  <a:gd name="T75" fmla="*/ 40 h 51"/>
                  <a:gd name="T76" fmla="*/ 25 w 50"/>
                  <a:gd name="T77" fmla="*/ 46 h 51"/>
                  <a:gd name="T78" fmla="*/ 25 w 50"/>
                  <a:gd name="T79" fmla="*/ 51 h 51"/>
                  <a:gd name="T80" fmla="*/ 7 w 50"/>
                  <a:gd name="T81" fmla="*/ 43 h 51"/>
                  <a:gd name="T82" fmla="*/ 7 w 50"/>
                  <a:gd name="T83" fmla="*/ 43 h 51"/>
                  <a:gd name="T84" fmla="*/ 0 w 50"/>
                  <a:gd name="T85" fmla="*/ 25 h 51"/>
                  <a:gd name="T86" fmla="*/ 7 w 50"/>
                  <a:gd name="T87" fmla="*/ 8 h 51"/>
                  <a:gd name="T88" fmla="*/ 7 w 50"/>
                  <a:gd name="T89" fmla="*/ 8 h 51"/>
                  <a:gd name="T90" fmla="*/ 25 w 50"/>
                  <a:gd name="T91" fmla="*/ 0 h 51"/>
                  <a:gd name="T92" fmla="*/ 25 w 50"/>
                  <a:gd name="T93" fmla="*/ 5 h 51"/>
                  <a:gd name="T94" fmla="*/ 25 w 50"/>
                  <a:gd name="T95" fmla="*/ 7 h 51"/>
                  <a:gd name="T96" fmla="*/ 12 w 50"/>
                  <a:gd name="T97" fmla="*/ 12 h 51"/>
                  <a:gd name="T98" fmla="*/ 12 w 50"/>
                  <a:gd name="T99" fmla="*/ 12 h 51"/>
                  <a:gd name="T100" fmla="*/ 6 w 50"/>
                  <a:gd name="T101" fmla="*/ 25 h 51"/>
                  <a:gd name="T102" fmla="*/ 12 w 50"/>
                  <a:gd name="T103" fmla="*/ 38 h 51"/>
                  <a:gd name="T104" fmla="*/ 25 w 50"/>
                  <a:gd name="T105" fmla="*/ 44 h 51"/>
                  <a:gd name="T106" fmla="*/ 25 w 50"/>
                  <a:gd name="T107" fmla="*/ 39 h 51"/>
                  <a:gd name="T108" fmla="*/ 15 w 50"/>
                  <a:gd name="T109" fmla="*/ 35 h 51"/>
                  <a:gd name="T110" fmla="*/ 11 w 50"/>
                  <a:gd name="T111" fmla="*/ 25 h 51"/>
                  <a:gd name="T112" fmla="*/ 15 w 50"/>
                  <a:gd name="T113" fmla="*/ 16 h 51"/>
                  <a:gd name="T114" fmla="*/ 15 w 50"/>
                  <a:gd name="T115" fmla="*/ 16 h 51"/>
                  <a:gd name="T116" fmla="*/ 25 w 50"/>
                  <a:gd name="T117" fmla="*/ 12 h 51"/>
                  <a:gd name="T118" fmla="*/ 25 w 50"/>
                  <a:gd name="T119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" h="51">
                    <a:moveTo>
                      <a:pt x="25" y="46"/>
                    </a:moveTo>
                    <a:cubicBezTo>
                      <a:pt x="31" y="46"/>
                      <a:pt x="36" y="43"/>
                      <a:pt x="39" y="40"/>
                    </a:cubicBezTo>
                    <a:cubicBezTo>
                      <a:pt x="43" y="36"/>
                      <a:pt x="45" y="31"/>
                      <a:pt x="45" y="25"/>
                    </a:cubicBezTo>
                    <a:cubicBezTo>
                      <a:pt x="45" y="20"/>
                      <a:pt x="43" y="15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6" y="7"/>
                      <a:pt x="31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8" y="3"/>
                      <a:pt x="43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7" y="12"/>
                      <a:pt x="50" y="18"/>
                      <a:pt x="50" y="25"/>
                    </a:cubicBezTo>
                    <a:cubicBezTo>
                      <a:pt x="50" y="32"/>
                      <a:pt x="47" y="39"/>
                      <a:pt x="43" y="43"/>
                    </a:cubicBezTo>
                    <a:cubicBezTo>
                      <a:pt x="38" y="48"/>
                      <a:pt x="32" y="51"/>
                      <a:pt x="25" y="51"/>
                    </a:cubicBezTo>
                    <a:cubicBezTo>
                      <a:pt x="25" y="46"/>
                      <a:pt x="25" y="46"/>
                      <a:pt x="25" y="46"/>
                    </a:cubicBezTo>
                    <a:close/>
                    <a:moveTo>
                      <a:pt x="25" y="44"/>
                    </a:moveTo>
                    <a:cubicBezTo>
                      <a:pt x="30" y="44"/>
                      <a:pt x="35" y="42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41" y="35"/>
                      <a:pt x="43" y="30"/>
                      <a:pt x="43" y="25"/>
                    </a:cubicBezTo>
                    <a:cubicBezTo>
                      <a:pt x="43" y="20"/>
                      <a:pt x="41" y="16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9"/>
                      <a:pt x="30" y="7"/>
                      <a:pt x="25" y="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9" y="12"/>
                      <a:pt x="32" y="13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7" y="18"/>
                      <a:pt x="39" y="22"/>
                      <a:pt x="39" y="25"/>
                    </a:cubicBezTo>
                    <a:cubicBezTo>
                      <a:pt x="39" y="29"/>
                      <a:pt x="37" y="33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2" y="38"/>
                      <a:pt x="29" y="39"/>
                      <a:pt x="25" y="39"/>
                    </a:cubicBezTo>
                    <a:lnTo>
                      <a:pt x="25" y="44"/>
                    </a:lnTo>
                    <a:close/>
                    <a:moveTo>
                      <a:pt x="25" y="5"/>
                    </a:moveTo>
                    <a:cubicBezTo>
                      <a:pt x="19" y="5"/>
                      <a:pt x="14" y="7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5"/>
                      <a:pt x="4" y="20"/>
                      <a:pt x="4" y="25"/>
                    </a:cubicBezTo>
                    <a:cubicBezTo>
                      <a:pt x="4" y="31"/>
                      <a:pt x="7" y="36"/>
                      <a:pt x="10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4" y="44"/>
                      <a:pt x="19" y="46"/>
                      <a:pt x="25" y="4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18" y="51"/>
                      <a:pt x="12" y="48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9"/>
                      <a:pt x="2" y="12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3"/>
                      <a:pt x="18" y="0"/>
                      <a:pt x="25" y="0"/>
                    </a:cubicBezTo>
                    <a:cubicBezTo>
                      <a:pt x="25" y="5"/>
                      <a:pt x="25" y="5"/>
                      <a:pt x="25" y="5"/>
                    </a:cubicBezTo>
                    <a:close/>
                    <a:moveTo>
                      <a:pt x="25" y="7"/>
                    </a:moveTo>
                    <a:cubicBezTo>
                      <a:pt x="20" y="7"/>
                      <a:pt x="15" y="9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6"/>
                      <a:pt x="6" y="20"/>
                      <a:pt x="6" y="25"/>
                    </a:cubicBezTo>
                    <a:cubicBezTo>
                      <a:pt x="6" y="30"/>
                      <a:pt x="8" y="35"/>
                      <a:pt x="12" y="38"/>
                    </a:cubicBezTo>
                    <a:cubicBezTo>
                      <a:pt x="15" y="42"/>
                      <a:pt x="20" y="44"/>
                      <a:pt x="25" y="44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1" y="39"/>
                      <a:pt x="18" y="38"/>
                      <a:pt x="15" y="35"/>
                    </a:cubicBezTo>
                    <a:cubicBezTo>
                      <a:pt x="13" y="33"/>
                      <a:pt x="11" y="29"/>
                      <a:pt x="11" y="25"/>
                    </a:cubicBezTo>
                    <a:cubicBezTo>
                      <a:pt x="11" y="22"/>
                      <a:pt x="13" y="18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8" y="13"/>
                      <a:pt x="21" y="12"/>
                      <a:pt x="25" y="12"/>
                    </a:cubicBezTo>
                    <a:lnTo>
                      <a:pt x="2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9" name="Freeform 290"/>
              <p:cNvSpPr>
                <a:spLocks noEditPoints="1"/>
              </p:cNvSpPr>
              <p:nvPr/>
            </p:nvSpPr>
            <p:spPr bwMode="auto">
              <a:xfrm>
                <a:off x="9898063" y="2517775"/>
                <a:ext cx="38100" cy="39688"/>
              </a:xfrm>
              <a:custGeom>
                <a:avLst/>
                <a:gdLst>
                  <a:gd name="T0" fmla="*/ 9 w 17"/>
                  <a:gd name="T1" fmla="*/ 0 h 17"/>
                  <a:gd name="T2" fmla="*/ 15 w 17"/>
                  <a:gd name="T3" fmla="*/ 3 h 17"/>
                  <a:gd name="T4" fmla="*/ 15 w 17"/>
                  <a:gd name="T5" fmla="*/ 3 h 17"/>
                  <a:gd name="T6" fmla="*/ 17 w 17"/>
                  <a:gd name="T7" fmla="*/ 9 h 17"/>
                  <a:gd name="T8" fmla="*/ 15 w 17"/>
                  <a:gd name="T9" fmla="*/ 15 h 17"/>
                  <a:gd name="T10" fmla="*/ 15 w 17"/>
                  <a:gd name="T11" fmla="*/ 15 h 17"/>
                  <a:gd name="T12" fmla="*/ 9 w 17"/>
                  <a:gd name="T13" fmla="*/ 17 h 17"/>
                  <a:gd name="T14" fmla="*/ 9 w 17"/>
                  <a:gd name="T15" fmla="*/ 17 h 17"/>
                  <a:gd name="T16" fmla="*/ 9 w 17"/>
                  <a:gd name="T17" fmla="*/ 13 h 17"/>
                  <a:gd name="T18" fmla="*/ 9 w 17"/>
                  <a:gd name="T19" fmla="*/ 13 h 17"/>
                  <a:gd name="T20" fmla="*/ 11 w 17"/>
                  <a:gd name="T21" fmla="*/ 12 h 17"/>
                  <a:gd name="T22" fmla="*/ 11 w 17"/>
                  <a:gd name="T23" fmla="*/ 12 h 17"/>
                  <a:gd name="T24" fmla="*/ 13 w 17"/>
                  <a:gd name="T25" fmla="*/ 9 h 17"/>
                  <a:gd name="T26" fmla="*/ 12 w 17"/>
                  <a:gd name="T27" fmla="*/ 6 h 17"/>
                  <a:gd name="T28" fmla="*/ 11 w 17"/>
                  <a:gd name="T29" fmla="*/ 6 h 17"/>
                  <a:gd name="T30" fmla="*/ 9 w 17"/>
                  <a:gd name="T31" fmla="*/ 5 h 17"/>
                  <a:gd name="T32" fmla="*/ 9 w 17"/>
                  <a:gd name="T33" fmla="*/ 5 h 17"/>
                  <a:gd name="T34" fmla="*/ 9 w 17"/>
                  <a:gd name="T35" fmla="*/ 0 h 17"/>
                  <a:gd name="T36" fmla="*/ 9 w 17"/>
                  <a:gd name="T37" fmla="*/ 17 h 17"/>
                  <a:gd name="T38" fmla="*/ 2 w 17"/>
                  <a:gd name="T39" fmla="*/ 15 h 17"/>
                  <a:gd name="T40" fmla="*/ 2 w 17"/>
                  <a:gd name="T41" fmla="*/ 15 h 17"/>
                  <a:gd name="T42" fmla="*/ 2 w 17"/>
                  <a:gd name="T43" fmla="*/ 15 h 17"/>
                  <a:gd name="T44" fmla="*/ 0 w 17"/>
                  <a:gd name="T45" fmla="*/ 9 h 17"/>
                  <a:gd name="T46" fmla="*/ 2 w 17"/>
                  <a:gd name="T47" fmla="*/ 3 h 17"/>
                  <a:gd name="T48" fmla="*/ 9 w 17"/>
                  <a:gd name="T49" fmla="*/ 0 h 17"/>
                  <a:gd name="T50" fmla="*/ 9 w 17"/>
                  <a:gd name="T51" fmla="*/ 5 h 17"/>
                  <a:gd name="T52" fmla="*/ 6 w 17"/>
                  <a:gd name="T53" fmla="*/ 6 h 17"/>
                  <a:gd name="T54" fmla="*/ 5 w 17"/>
                  <a:gd name="T55" fmla="*/ 9 h 17"/>
                  <a:gd name="T56" fmla="*/ 6 w 17"/>
                  <a:gd name="T57" fmla="*/ 12 h 17"/>
                  <a:gd name="T58" fmla="*/ 6 w 17"/>
                  <a:gd name="T59" fmla="*/ 12 h 17"/>
                  <a:gd name="T60" fmla="*/ 9 w 17"/>
                  <a:gd name="T61" fmla="*/ 13 h 17"/>
                  <a:gd name="T62" fmla="*/ 9 w 17"/>
                  <a:gd name="T6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" h="17">
                    <a:moveTo>
                      <a:pt x="9" y="0"/>
                    </a:moveTo>
                    <a:cubicBezTo>
                      <a:pt x="11" y="0"/>
                      <a:pt x="13" y="1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4"/>
                      <a:pt x="17" y="6"/>
                      <a:pt x="17" y="9"/>
                    </a:cubicBezTo>
                    <a:cubicBezTo>
                      <a:pt x="17" y="11"/>
                      <a:pt x="16" y="13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7"/>
                      <a:pt x="11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3" y="10"/>
                      <a:pt x="13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0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  <a:moveTo>
                      <a:pt x="9" y="17"/>
                    </a:moveTo>
                    <a:cubicBezTo>
                      <a:pt x="6" y="17"/>
                      <a:pt x="4" y="16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4" y="1"/>
                      <a:pt x="6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8" y="13"/>
                      <a:pt x="9" y="13"/>
                    </a:cubicBezTo>
                    <a:lnTo>
                      <a:pt x="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0" name="Freeform 292"/>
              <p:cNvSpPr>
                <a:spLocks noEditPoints="1"/>
              </p:cNvSpPr>
              <p:nvPr/>
            </p:nvSpPr>
            <p:spPr bwMode="auto">
              <a:xfrm>
                <a:off x="4752975" y="101600"/>
                <a:ext cx="101600" cy="95250"/>
              </a:xfrm>
              <a:custGeom>
                <a:avLst/>
                <a:gdLst>
                  <a:gd name="T0" fmla="*/ 30 w 45"/>
                  <a:gd name="T1" fmla="*/ 7 h 42"/>
                  <a:gd name="T2" fmla="*/ 23 w 45"/>
                  <a:gd name="T3" fmla="*/ 17 h 42"/>
                  <a:gd name="T4" fmla="*/ 23 w 45"/>
                  <a:gd name="T5" fmla="*/ 9 h 42"/>
                  <a:gd name="T6" fmla="*/ 29 w 45"/>
                  <a:gd name="T7" fmla="*/ 1 h 42"/>
                  <a:gd name="T8" fmla="*/ 30 w 45"/>
                  <a:gd name="T9" fmla="*/ 0 h 42"/>
                  <a:gd name="T10" fmla="*/ 33 w 45"/>
                  <a:gd name="T11" fmla="*/ 1 h 42"/>
                  <a:gd name="T12" fmla="*/ 37 w 45"/>
                  <a:gd name="T13" fmla="*/ 6 h 42"/>
                  <a:gd name="T14" fmla="*/ 43 w 45"/>
                  <a:gd name="T15" fmla="*/ 9 h 42"/>
                  <a:gd name="T16" fmla="*/ 43 w 45"/>
                  <a:gd name="T17" fmla="*/ 9 h 42"/>
                  <a:gd name="T18" fmla="*/ 44 w 45"/>
                  <a:gd name="T19" fmla="*/ 9 h 42"/>
                  <a:gd name="T20" fmla="*/ 44 w 45"/>
                  <a:gd name="T21" fmla="*/ 12 h 42"/>
                  <a:gd name="T22" fmla="*/ 23 w 45"/>
                  <a:gd name="T23" fmla="*/ 41 h 42"/>
                  <a:gd name="T24" fmla="*/ 23 w 45"/>
                  <a:gd name="T25" fmla="*/ 33 h 42"/>
                  <a:gd name="T26" fmla="*/ 38 w 45"/>
                  <a:gd name="T27" fmla="*/ 12 h 42"/>
                  <a:gd name="T28" fmla="*/ 34 w 45"/>
                  <a:gd name="T29" fmla="*/ 10 h 42"/>
                  <a:gd name="T30" fmla="*/ 30 w 45"/>
                  <a:gd name="T31" fmla="*/ 7 h 42"/>
                  <a:gd name="T32" fmla="*/ 23 w 45"/>
                  <a:gd name="T33" fmla="*/ 17 h 42"/>
                  <a:gd name="T34" fmla="*/ 7 w 45"/>
                  <a:gd name="T35" fmla="*/ 37 h 42"/>
                  <a:gd name="T36" fmla="*/ 19 w 45"/>
                  <a:gd name="T37" fmla="*/ 37 h 42"/>
                  <a:gd name="T38" fmla="*/ 23 w 45"/>
                  <a:gd name="T39" fmla="*/ 33 h 42"/>
                  <a:gd name="T40" fmla="*/ 23 w 45"/>
                  <a:gd name="T41" fmla="*/ 41 h 42"/>
                  <a:gd name="T42" fmla="*/ 23 w 45"/>
                  <a:gd name="T43" fmla="*/ 41 h 42"/>
                  <a:gd name="T44" fmla="*/ 21 w 45"/>
                  <a:gd name="T45" fmla="*/ 42 h 42"/>
                  <a:gd name="T46" fmla="*/ 2 w 45"/>
                  <a:gd name="T47" fmla="*/ 42 h 42"/>
                  <a:gd name="T48" fmla="*/ 2 w 45"/>
                  <a:gd name="T49" fmla="*/ 42 h 42"/>
                  <a:gd name="T50" fmla="*/ 1 w 45"/>
                  <a:gd name="T51" fmla="*/ 42 h 42"/>
                  <a:gd name="T52" fmla="*/ 0 w 45"/>
                  <a:gd name="T53" fmla="*/ 38 h 42"/>
                  <a:gd name="T54" fmla="*/ 23 w 45"/>
                  <a:gd name="T55" fmla="*/ 9 h 42"/>
                  <a:gd name="T56" fmla="*/ 23 w 45"/>
                  <a:gd name="T57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" h="42">
                    <a:moveTo>
                      <a:pt x="30" y="7"/>
                    </a:move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0"/>
                      <a:pt x="30" y="0"/>
                    </a:cubicBezTo>
                    <a:cubicBezTo>
                      <a:pt x="31" y="0"/>
                      <a:pt x="32" y="0"/>
                      <a:pt x="33" y="1"/>
                    </a:cubicBezTo>
                    <a:cubicBezTo>
                      <a:pt x="34" y="3"/>
                      <a:pt x="35" y="5"/>
                      <a:pt x="37" y="6"/>
                    </a:cubicBezTo>
                    <a:cubicBezTo>
                      <a:pt x="38" y="7"/>
                      <a:pt x="40" y="8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4" y="9"/>
                    </a:cubicBezTo>
                    <a:cubicBezTo>
                      <a:pt x="45" y="10"/>
                      <a:pt x="45" y="11"/>
                      <a:pt x="44" y="12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2"/>
                      <a:pt x="35" y="11"/>
                      <a:pt x="34" y="10"/>
                    </a:cubicBezTo>
                    <a:cubicBezTo>
                      <a:pt x="33" y="9"/>
                      <a:pt x="31" y="8"/>
                      <a:pt x="30" y="7"/>
                    </a:cubicBezTo>
                    <a:close/>
                    <a:moveTo>
                      <a:pt x="23" y="1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2"/>
                      <a:pt x="21" y="42"/>
                      <a:pt x="21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2"/>
                      <a:pt x="1" y="42"/>
                      <a:pt x="1" y="42"/>
                    </a:cubicBezTo>
                    <a:cubicBezTo>
                      <a:pt x="0" y="41"/>
                      <a:pt x="0" y="39"/>
                      <a:pt x="0" y="38"/>
                    </a:cubicBezTo>
                    <a:cubicBezTo>
                      <a:pt x="23" y="9"/>
                      <a:pt x="23" y="9"/>
                      <a:pt x="23" y="9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1" name="Freeform 293"/>
              <p:cNvSpPr>
                <a:spLocks noEditPoints="1"/>
              </p:cNvSpPr>
              <p:nvPr/>
            </p:nvSpPr>
            <p:spPr bwMode="auto">
              <a:xfrm>
                <a:off x="4822825" y="63500"/>
                <a:ext cx="60325" cy="58738"/>
              </a:xfrm>
              <a:custGeom>
                <a:avLst/>
                <a:gdLst>
                  <a:gd name="T0" fmla="*/ 14 w 27"/>
                  <a:gd name="T1" fmla="*/ 21 h 26"/>
                  <a:gd name="T2" fmla="*/ 15 w 27"/>
                  <a:gd name="T3" fmla="*/ 21 h 26"/>
                  <a:gd name="T4" fmla="*/ 15 w 27"/>
                  <a:gd name="T5" fmla="*/ 21 h 26"/>
                  <a:gd name="T6" fmla="*/ 16 w 27"/>
                  <a:gd name="T7" fmla="*/ 21 h 26"/>
                  <a:gd name="T8" fmla="*/ 22 w 27"/>
                  <a:gd name="T9" fmla="*/ 13 h 26"/>
                  <a:gd name="T10" fmla="*/ 22 w 27"/>
                  <a:gd name="T11" fmla="*/ 13 h 26"/>
                  <a:gd name="T12" fmla="*/ 22 w 27"/>
                  <a:gd name="T13" fmla="*/ 12 h 26"/>
                  <a:gd name="T14" fmla="*/ 22 w 27"/>
                  <a:gd name="T15" fmla="*/ 11 h 26"/>
                  <a:gd name="T16" fmla="*/ 19 w 27"/>
                  <a:gd name="T17" fmla="*/ 6 h 26"/>
                  <a:gd name="T18" fmla="*/ 14 w 27"/>
                  <a:gd name="T19" fmla="*/ 5 h 26"/>
                  <a:gd name="T20" fmla="*/ 14 w 27"/>
                  <a:gd name="T21" fmla="*/ 0 h 26"/>
                  <a:gd name="T22" fmla="*/ 26 w 27"/>
                  <a:gd name="T23" fmla="*/ 10 h 26"/>
                  <a:gd name="T24" fmla="*/ 26 w 27"/>
                  <a:gd name="T25" fmla="*/ 10 h 26"/>
                  <a:gd name="T26" fmla="*/ 26 w 27"/>
                  <a:gd name="T27" fmla="*/ 11 h 26"/>
                  <a:gd name="T28" fmla="*/ 27 w 27"/>
                  <a:gd name="T29" fmla="*/ 12 h 26"/>
                  <a:gd name="T30" fmla="*/ 27 w 27"/>
                  <a:gd name="T31" fmla="*/ 12 h 26"/>
                  <a:gd name="T32" fmla="*/ 27 w 27"/>
                  <a:gd name="T33" fmla="*/ 13 h 26"/>
                  <a:gd name="T34" fmla="*/ 27 w 27"/>
                  <a:gd name="T35" fmla="*/ 13 h 26"/>
                  <a:gd name="T36" fmla="*/ 24 w 27"/>
                  <a:gd name="T37" fmla="*/ 21 h 26"/>
                  <a:gd name="T38" fmla="*/ 17 w 27"/>
                  <a:gd name="T39" fmla="*/ 25 h 26"/>
                  <a:gd name="T40" fmla="*/ 15 w 27"/>
                  <a:gd name="T41" fmla="*/ 26 h 26"/>
                  <a:gd name="T42" fmla="*/ 15 w 27"/>
                  <a:gd name="T43" fmla="*/ 26 h 26"/>
                  <a:gd name="T44" fmla="*/ 14 w 27"/>
                  <a:gd name="T45" fmla="*/ 26 h 26"/>
                  <a:gd name="T46" fmla="*/ 14 w 27"/>
                  <a:gd name="T47" fmla="*/ 21 h 26"/>
                  <a:gd name="T48" fmla="*/ 14 w 27"/>
                  <a:gd name="T49" fmla="*/ 21 h 26"/>
                  <a:gd name="T50" fmla="*/ 14 w 27"/>
                  <a:gd name="T51" fmla="*/ 26 h 26"/>
                  <a:gd name="T52" fmla="*/ 1 w 27"/>
                  <a:gd name="T53" fmla="*/ 16 h 26"/>
                  <a:gd name="T54" fmla="*/ 1 w 27"/>
                  <a:gd name="T55" fmla="*/ 16 h 26"/>
                  <a:gd name="T56" fmla="*/ 1 w 27"/>
                  <a:gd name="T57" fmla="*/ 15 h 26"/>
                  <a:gd name="T58" fmla="*/ 3 w 27"/>
                  <a:gd name="T59" fmla="*/ 6 h 26"/>
                  <a:gd name="T60" fmla="*/ 11 w 27"/>
                  <a:gd name="T61" fmla="*/ 0 h 26"/>
                  <a:gd name="T62" fmla="*/ 12 w 27"/>
                  <a:gd name="T63" fmla="*/ 0 h 26"/>
                  <a:gd name="T64" fmla="*/ 14 w 27"/>
                  <a:gd name="T65" fmla="*/ 5 h 26"/>
                  <a:gd name="T66" fmla="*/ 12 w 27"/>
                  <a:gd name="T67" fmla="*/ 5 h 26"/>
                  <a:gd name="T68" fmla="*/ 7 w 27"/>
                  <a:gd name="T69" fmla="*/ 8 h 26"/>
                  <a:gd name="T70" fmla="*/ 6 w 27"/>
                  <a:gd name="T71" fmla="*/ 14 h 26"/>
                  <a:gd name="T72" fmla="*/ 6 w 27"/>
                  <a:gd name="T73" fmla="*/ 15 h 26"/>
                  <a:gd name="T74" fmla="*/ 9 w 27"/>
                  <a:gd name="T7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7" h="26">
                    <a:moveTo>
                      <a:pt x="14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9" y="19"/>
                      <a:pt x="20" y="18"/>
                    </a:cubicBezTo>
                    <a:cubicBezTo>
                      <a:pt x="21" y="16"/>
                      <a:pt x="22" y="15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9"/>
                      <a:pt x="20" y="8"/>
                      <a:pt x="19" y="6"/>
                    </a:cubicBezTo>
                    <a:cubicBezTo>
                      <a:pt x="17" y="5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1"/>
                      <a:pt x="22" y="3"/>
                    </a:cubicBezTo>
                    <a:cubicBezTo>
                      <a:pt x="24" y="4"/>
                      <a:pt x="26" y="7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7" y="11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6"/>
                      <a:pt x="26" y="19"/>
                      <a:pt x="24" y="21"/>
                    </a:cubicBezTo>
                    <a:cubicBezTo>
                      <a:pt x="22" y="23"/>
                      <a:pt x="20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lnTo>
                      <a:pt x="14" y="21"/>
                    </a:lnTo>
                    <a:close/>
                    <a:moveTo>
                      <a:pt x="14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1" y="26"/>
                      <a:pt x="8" y="25"/>
                      <a:pt x="6" y="23"/>
                    </a:cubicBezTo>
                    <a:cubicBezTo>
                      <a:pt x="3" y="21"/>
                      <a:pt x="2" y="19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1"/>
                      <a:pt x="1" y="8"/>
                      <a:pt x="3" y="6"/>
                    </a:cubicBezTo>
                    <a:cubicBezTo>
                      <a:pt x="5" y="3"/>
                      <a:pt x="7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5"/>
                      <a:pt x="8" y="7"/>
                      <a:pt x="7" y="8"/>
                    </a:cubicBezTo>
                    <a:cubicBezTo>
                      <a:pt x="6" y="10"/>
                      <a:pt x="5" y="12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7" y="18"/>
                      <a:pt x="9" y="19"/>
                    </a:cubicBezTo>
                    <a:cubicBezTo>
                      <a:pt x="10" y="20"/>
                      <a:pt x="12" y="21"/>
                      <a:pt x="14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2" name="Freeform 294"/>
              <p:cNvSpPr>
                <a:spLocks noEditPoints="1"/>
              </p:cNvSpPr>
              <p:nvPr/>
            </p:nvSpPr>
            <p:spPr bwMode="auto">
              <a:xfrm>
                <a:off x="4910138" y="101600"/>
                <a:ext cx="103188" cy="95250"/>
              </a:xfrm>
              <a:custGeom>
                <a:avLst/>
                <a:gdLst>
                  <a:gd name="T0" fmla="*/ 26 w 45"/>
                  <a:gd name="T1" fmla="*/ 37 h 42"/>
                  <a:gd name="T2" fmla="*/ 38 w 45"/>
                  <a:gd name="T3" fmla="*/ 37 h 42"/>
                  <a:gd name="T4" fmla="*/ 23 w 45"/>
                  <a:gd name="T5" fmla="*/ 17 h 42"/>
                  <a:gd name="T6" fmla="*/ 23 w 45"/>
                  <a:gd name="T7" fmla="*/ 9 h 42"/>
                  <a:gd name="T8" fmla="*/ 45 w 45"/>
                  <a:gd name="T9" fmla="*/ 38 h 42"/>
                  <a:gd name="T10" fmla="*/ 45 w 45"/>
                  <a:gd name="T11" fmla="*/ 40 h 42"/>
                  <a:gd name="T12" fmla="*/ 43 w 45"/>
                  <a:gd name="T13" fmla="*/ 42 h 42"/>
                  <a:gd name="T14" fmla="*/ 25 w 45"/>
                  <a:gd name="T15" fmla="*/ 42 h 42"/>
                  <a:gd name="T16" fmla="*/ 25 w 45"/>
                  <a:gd name="T17" fmla="*/ 42 h 42"/>
                  <a:gd name="T18" fmla="*/ 23 w 45"/>
                  <a:gd name="T19" fmla="*/ 41 h 42"/>
                  <a:gd name="T20" fmla="*/ 23 w 45"/>
                  <a:gd name="T21" fmla="*/ 41 h 42"/>
                  <a:gd name="T22" fmla="*/ 23 w 45"/>
                  <a:gd name="T23" fmla="*/ 33 h 42"/>
                  <a:gd name="T24" fmla="*/ 26 w 45"/>
                  <a:gd name="T25" fmla="*/ 37 h 42"/>
                  <a:gd name="T26" fmla="*/ 23 w 45"/>
                  <a:gd name="T27" fmla="*/ 17 h 42"/>
                  <a:gd name="T28" fmla="*/ 15 w 45"/>
                  <a:gd name="T29" fmla="*/ 7 h 42"/>
                  <a:gd name="T30" fmla="*/ 11 w 45"/>
                  <a:gd name="T31" fmla="*/ 10 h 42"/>
                  <a:gd name="T32" fmla="*/ 7 w 45"/>
                  <a:gd name="T33" fmla="*/ 12 h 42"/>
                  <a:gd name="T34" fmla="*/ 23 w 45"/>
                  <a:gd name="T35" fmla="*/ 33 h 42"/>
                  <a:gd name="T36" fmla="*/ 23 w 45"/>
                  <a:gd name="T37" fmla="*/ 41 h 42"/>
                  <a:gd name="T38" fmla="*/ 1 w 45"/>
                  <a:gd name="T39" fmla="*/ 13 h 42"/>
                  <a:gd name="T40" fmla="*/ 1 w 45"/>
                  <a:gd name="T41" fmla="*/ 11 h 42"/>
                  <a:gd name="T42" fmla="*/ 3 w 45"/>
                  <a:gd name="T43" fmla="*/ 9 h 42"/>
                  <a:gd name="T44" fmla="*/ 8 w 45"/>
                  <a:gd name="T45" fmla="*/ 6 h 42"/>
                  <a:gd name="T46" fmla="*/ 12 w 45"/>
                  <a:gd name="T47" fmla="*/ 1 h 42"/>
                  <a:gd name="T48" fmla="*/ 13 w 45"/>
                  <a:gd name="T49" fmla="*/ 0 h 42"/>
                  <a:gd name="T50" fmla="*/ 16 w 45"/>
                  <a:gd name="T51" fmla="*/ 1 h 42"/>
                  <a:gd name="T52" fmla="*/ 23 w 45"/>
                  <a:gd name="T53" fmla="*/ 9 h 42"/>
                  <a:gd name="T54" fmla="*/ 23 w 45"/>
                  <a:gd name="T55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" h="42">
                    <a:moveTo>
                      <a:pt x="26" y="37"/>
                    </a:moveTo>
                    <a:cubicBezTo>
                      <a:pt x="38" y="37"/>
                      <a:pt x="38" y="37"/>
                      <a:pt x="38" y="3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9"/>
                      <a:pt x="45" y="40"/>
                    </a:cubicBezTo>
                    <a:cubicBezTo>
                      <a:pt x="45" y="41"/>
                      <a:pt x="44" y="42"/>
                      <a:pt x="43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4" y="42"/>
                      <a:pt x="23" y="42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3"/>
                      <a:pt x="23" y="33"/>
                      <a:pt x="23" y="33"/>
                    </a:cubicBezTo>
                    <a:lnTo>
                      <a:pt x="26" y="37"/>
                    </a:lnTo>
                    <a:close/>
                    <a:moveTo>
                      <a:pt x="23" y="17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4" y="8"/>
                      <a:pt x="13" y="9"/>
                      <a:pt x="11" y="10"/>
                    </a:cubicBezTo>
                    <a:cubicBezTo>
                      <a:pt x="10" y="11"/>
                      <a:pt x="9" y="12"/>
                      <a:pt x="7" y="12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2"/>
                      <a:pt x="1" y="12"/>
                      <a:pt x="1" y="11"/>
                    </a:cubicBezTo>
                    <a:cubicBezTo>
                      <a:pt x="0" y="10"/>
                      <a:pt x="1" y="9"/>
                      <a:pt x="3" y="9"/>
                    </a:cubicBezTo>
                    <a:cubicBezTo>
                      <a:pt x="5" y="8"/>
                      <a:pt x="7" y="7"/>
                      <a:pt x="8" y="6"/>
                    </a:cubicBezTo>
                    <a:cubicBezTo>
                      <a:pt x="10" y="5"/>
                      <a:pt x="11" y="3"/>
                      <a:pt x="12" y="1"/>
                    </a:cubicBezTo>
                    <a:cubicBezTo>
                      <a:pt x="12" y="1"/>
                      <a:pt x="13" y="1"/>
                      <a:pt x="13" y="0"/>
                    </a:cubicBezTo>
                    <a:cubicBezTo>
                      <a:pt x="14" y="0"/>
                      <a:pt x="16" y="0"/>
                      <a:pt x="16" y="1"/>
                    </a:cubicBezTo>
                    <a:cubicBezTo>
                      <a:pt x="23" y="9"/>
                      <a:pt x="23" y="9"/>
                      <a:pt x="23" y="9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3" name="Freeform 295"/>
              <p:cNvSpPr>
                <a:spLocks noEditPoints="1"/>
              </p:cNvSpPr>
              <p:nvPr/>
            </p:nvSpPr>
            <p:spPr bwMode="auto">
              <a:xfrm>
                <a:off x="4883150" y="63500"/>
                <a:ext cx="58738" cy="58738"/>
              </a:xfrm>
              <a:custGeom>
                <a:avLst/>
                <a:gdLst>
                  <a:gd name="T0" fmla="*/ 13 w 26"/>
                  <a:gd name="T1" fmla="*/ 5 h 26"/>
                  <a:gd name="T2" fmla="*/ 13 w 26"/>
                  <a:gd name="T3" fmla="*/ 1 h 26"/>
                  <a:gd name="T4" fmla="*/ 15 w 26"/>
                  <a:gd name="T5" fmla="*/ 0 h 26"/>
                  <a:gd name="T6" fmla="*/ 25 w 26"/>
                  <a:gd name="T7" fmla="*/ 15 h 26"/>
                  <a:gd name="T8" fmla="*/ 21 w 26"/>
                  <a:gd name="T9" fmla="*/ 23 h 26"/>
                  <a:gd name="T10" fmla="*/ 13 w 26"/>
                  <a:gd name="T11" fmla="*/ 21 h 26"/>
                  <a:gd name="T12" fmla="*/ 20 w 26"/>
                  <a:gd name="T13" fmla="*/ 15 h 26"/>
                  <a:gd name="T14" fmla="*/ 21 w 26"/>
                  <a:gd name="T15" fmla="*/ 14 h 26"/>
                  <a:gd name="T16" fmla="*/ 14 w 26"/>
                  <a:gd name="T17" fmla="*/ 5 h 26"/>
                  <a:gd name="T18" fmla="*/ 14 w 26"/>
                  <a:gd name="T19" fmla="*/ 0 h 26"/>
                  <a:gd name="T20" fmla="*/ 12 w 26"/>
                  <a:gd name="T21" fmla="*/ 5 h 26"/>
                  <a:gd name="T22" fmla="*/ 13 w 26"/>
                  <a:gd name="T23" fmla="*/ 1 h 26"/>
                  <a:gd name="T24" fmla="*/ 11 w 26"/>
                  <a:gd name="T25" fmla="*/ 21 h 26"/>
                  <a:gd name="T26" fmla="*/ 12 w 26"/>
                  <a:gd name="T27" fmla="*/ 21 h 26"/>
                  <a:gd name="T28" fmla="*/ 12 w 26"/>
                  <a:gd name="T29" fmla="*/ 21 h 26"/>
                  <a:gd name="T30" fmla="*/ 12 w 26"/>
                  <a:gd name="T31" fmla="*/ 26 h 26"/>
                  <a:gd name="T32" fmla="*/ 11 w 26"/>
                  <a:gd name="T33" fmla="*/ 26 h 26"/>
                  <a:gd name="T34" fmla="*/ 11 w 26"/>
                  <a:gd name="T35" fmla="*/ 21 h 26"/>
                  <a:gd name="T36" fmla="*/ 11 w 26"/>
                  <a:gd name="T37" fmla="*/ 0 h 26"/>
                  <a:gd name="T38" fmla="*/ 11 w 26"/>
                  <a:gd name="T39" fmla="*/ 0 h 26"/>
                  <a:gd name="T40" fmla="*/ 12 w 26"/>
                  <a:gd name="T41" fmla="*/ 0 h 26"/>
                  <a:gd name="T42" fmla="*/ 8 w 26"/>
                  <a:gd name="T43" fmla="*/ 5 h 26"/>
                  <a:gd name="T44" fmla="*/ 8 w 26"/>
                  <a:gd name="T45" fmla="*/ 20 h 26"/>
                  <a:gd name="T46" fmla="*/ 11 w 26"/>
                  <a:gd name="T47" fmla="*/ 21 h 26"/>
                  <a:gd name="T48" fmla="*/ 11 w 26"/>
                  <a:gd name="T49" fmla="*/ 21 h 26"/>
                  <a:gd name="T50" fmla="*/ 10 w 26"/>
                  <a:gd name="T51" fmla="*/ 26 h 26"/>
                  <a:gd name="T52" fmla="*/ 10 w 26"/>
                  <a:gd name="T53" fmla="*/ 25 h 26"/>
                  <a:gd name="T54" fmla="*/ 8 w 26"/>
                  <a:gd name="T55" fmla="*/ 20 h 26"/>
                  <a:gd name="T56" fmla="*/ 8 w 26"/>
                  <a:gd name="T57" fmla="*/ 1 h 26"/>
                  <a:gd name="T58" fmla="*/ 8 w 26"/>
                  <a:gd name="T59" fmla="*/ 6 h 26"/>
                  <a:gd name="T60" fmla="*/ 5 w 26"/>
                  <a:gd name="T61" fmla="*/ 11 h 26"/>
                  <a:gd name="T62" fmla="*/ 4 w 26"/>
                  <a:gd name="T63" fmla="*/ 8 h 26"/>
                  <a:gd name="T64" fmla="*/ 4 w 26"/>
                  <a:gd name="T65" fmla="*/ 14 h 26"/>
                  <a:gd name="T66" fmla="*/ 8 w 26"/>
                  <a:gd name="T67" fmla="*/ 25 h 26"/>
                  <a:gd name="T68" fmla="*/ 8 w 26"/>
                  <a:gd name="T69" fmla="*/ 1 h 26"/>
                  <a:gd name="T70" fmla="*/ 8 w 26"/>
                  <a:gd name="T71" fmla="*/ 1 h 26"/>
                  <a:gd name="T72" fmla="*/ 4 w 26"/>
                  <a:gd name="T73" fmla="*/ 3 h 26"/>
                  <a:gd name="T74" fmla="*/ 4 w 26"/>
                  <a:gd name="T75" fmla="*/ 12 h 26"/>
                  <a:gd name="T76" fmla="*/ 4 w 26"/>
                  <a:gd name="T77" fmla="*/ 13 h 26"/>
                  <a:gd name="T78" fmla="*/ 2 w 26"/>
                  <a:gd name="T79" fmla="*/ 21 h 26"/>
                  <a:gd name="T80" fmla="*/ 4 w 26"/>
                  <a:gd name="T81" fmla="*/ 8 h 26"/>
                  <a:gd name="T82" fmla="*/ 0 w 26"/>
                  <a:gd name="T83" fmla="*/ 10 h 26"/>
                  <a:gd name="T84" fmla="*/ 0 w 26"/>
                  <a:gd name="T85" fmla="*/ 10 h 26"/>
                  <a:gd name="T86" fmla="*/ 0 w 26"/>
                  <a:gd name="T87" fmla="*/ 10 h 26"/>
                  <a:gd name="T88" fmla="*/ 0 w 26"/>
                  <a:gd name="T89" fmla="*/ 10 h 26"/>
                  <a:gd name="T90" fmla="*/ 0 w 26"/>
                  <a:gd name="T91" fmla="*/ 15 h 26"/>
                  <a:gd name="T92" fmla="*/ 0 w 26"/>
                  <a:gd name="T93" fmla="*/ 11 h 26"/>
                  <a:gd name="T94" fmla="*/ 0 w 26"/>
                  <a:gd name="T95" fmla="*/ 11 h 26"/>
                  <a:gd name="T96" fmla="*/ 0 w 26"/>
                  <a:gd name="T97" fmla="*/ 11 h 26"/>
                  <a:gd name="T98" fmla="*/ 0 w 26"/>
                  <a:gd name="T99" fmla="*/ 14 h 26"/>
                  <a:gd name="T100" fmla="*/ 0 w 26"/>
                  <a:gd name="T101" fmla="*/ 12 h 26"/>
                  <a:gd name="T102" fmla="*/ 0 w 26"/>
                  <a:gd name="T103" fmla="*/ 12 h 26"/>
                  <a:gd name="T104" fmla="*/ 0 w 26"/>
                  <a:gd name="T105" fmla="*/ 12 h 26"/>
                  <a:gd name="T106" fmla="*/ 0 w 26"/>
                  <a:gd name="T107" fmla="*/ 13 h 26"/>
                  <a:gd name="T108" fmla="*/ 0 w 26"/>
                  <a:gd name="T109" fmla="*/ 12 h 26"/>
                  <a:gd name="T110" fmla="*/ 0 w 26"/>
                  <a:gd name="T111" fmla="*/ 12 h 26"/>
                  <a:gd name="T112" fmla="*/ 0 w 26"/>
                  <a:gd name="T113" fmla="*/ 12 h 26"/>
                  <a:gd name="T114" fmla="*/ 0 w 26"/>
                  <a:gd name="T115" fmla="*/ 13 h 26"/>
                  <a:gd name="T116" fmla="*/ 0 w 26"/>
                  <a:gd name="T117" fmla="*/ 12 h 26"/>
                  <a:gd name="T118" fmla="*/ 0 w 26"/>
                  <a:gd name="T119" fmla="*/ 12 h 26"/>
                  <a:gd name="T120" fmla="*/ 0 w 26"/>
                  <a:gd name="T121" fmla="*/ 13 h 26"/>
                  <a:gd name="T122" fmla="*/ 0 w 26"/>
                  <a:gd name="T123" fmla="*/ 12 h 26"/>
                  <a:gd name="T124" fmla="*/ 0 w 26"/>
                  <a:gd name="T125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" h="26">
                    <a:moveTo>
                      <a:pt x="14" y="5"/>
                    </a:moveTo>
                    <a:cubicBezTo>
                      <a:pt x="14" y="5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9" y="1"/>
                      <a:pt x="21" y="3"/>
                      <a:pt x="23" y="6"/>
                    </a:cubicBezTo>
                    <a:cubicBezTo>
                      <a:pt x="25" y="8"/>
                      <a:pt x="26" y="11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6"/>
                    </a:cubicBezTo>
                    <a:cubicBezTo>
                      <a:pt x="24" y="19"/>
                      <a:pt x="23" y="21"/>
                      <a:pt x="21" y="23"/>
                    </a:cubicBezTo>
                    <a:cubicBezTo>
                      <a:pt x="18" y="25"/>
                      <a:pt x="15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6" y="20"/>
                      <a:pt x="18" y="19"/>
                    </a:cubicBezTo>
                    <a:cubicBezTo>
                      <a:pt x="19" y="18"/>
                      <a:pt x="20" y="16"/>
                      <a:pt x="20" y="15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2"/>
                      <a:pt x="20" y="10"/>
                      <a:pt x="19" y="8"/>
                    </a:cubicBezTo>
                    <a:cubicBezTo>
                      <a:pt x="18" y="7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lose/>
                    <a:moveTo>
                      <a:pt x="13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  <a:moveTo>
                      <a:pt x="13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1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5"/>
                      <a:pt x="13" y="5"/>
                      <a:pt x="13" y="5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3" y="21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lose/>
                    <a:moveTo>
                      <a:pt x="12" y="0"/>
                    </a:moveTo>
                    <a:cubicBezTo>
                      <a:pt x="13" y="0"/>
                      <a:pt x="13" y="0"/>
                      <a:pt x="13" y="0"/>
                    </a:cubicBezTo>
                    <a:lnTo>
                      <a:pt x="12" y="0"/>
                    </a:lnTo>
                    <a:close/>
                    <a:moveTo>
                      <a:pt x="11" y="5"/>
                    </a:moveTo>
                    <a:cubicBezTo>
                      <a:pt x="10" y="5"/>
                      <a:pt x="9" y="5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8" y="20"/>
                    </a:moveTo>
                    <a:cubicBezTo>
                      <a:pt x="9" y="20"/>
                      <a:pt x="10" y="20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5"/>
                      <a:pt x="9" y="25"/>
                      <a:pt x="8" y="25"/>
                    </a:cubicBezTo>
                    <a:cubicBezTo>
                      <a:pt x="8" y="20"/>
                      <a:pt x="8" y="20"/>
                      <a:pt x="8" y="2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7" y="6"/>
                    </a:cubicBezTo>
                    <a:cubicBezTo>
                      <a:pt x="6" y="8"/>
                      <a:pt x="5" y="9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  <a:moveTo>
                      <a:pt x="4" y="14"/>
                    </a:moveTo>
                    <a:cubicBezTo>
                      <a:pt x="5" y="15"/>
                      <a:pt x="5" y="17"/>
                      <a:pt x="6" y="18"/>
                    </a:cubicBezTo>
                    <a:cubicBezTo>
                      <a:pt x="7" y="19"/>
                      <a:pt x="8" y="19"/>
                      <a:pt x="8" y="2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6" y="24"/>
                      <a:pt x="4" y="23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8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2"/>
                      <a:pt x="7" y="1"/>
                      <a:pt x="8" y="1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4" y="12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2"/>
                      <a:pt x="3" y="22"/>
                      <a:pt x="2" y="21"/>
                    </a:cubicBezTo>
                    <a:cubicBezTo>
                      <a:pt x="1" y="19"/>
                      <a:pt x="0" y="17"/>
                      <a:pt x="0" y="1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4" y="3"/>
                    </a:moveTo>
                    <a:cubicBezTo>
                      <a:pt x="2" y="4"/>
                      <a:pt x="1" y="7"/>
                      <a:pt x="0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  <a:moveTo>
                      <a:pt x="0" y="1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1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  <a:moveTo>
                      <a:pt x="0" y="12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4" name="Freeform 296"/>
              <p:cNvSpPr>
                <a:spLocks noEditPoints="1"/>
              </p:cNvSpPr>
              <p:nvPr/>
            </p:nvSpPr>
            <p:spPr bwMode="auto">
              <a:xfrm>
                <a:off x="4710113" y="196850"/>
                <a:ext cx="346075" cy="176213"/>
              </a:xfrm>
              <a:custGeom>
                <a:avLst/>
                <a:gdLst>
                  <a:gd name="T0" fmla="*/ 77 w 153"/>
                  <a:gd name="T1" fmla="*/ 73 h 78"/>
                  <a:gd name="T2" fmla="*/ 129 w 153"/>
                  <a:gd name="T3" fmla="*/ 73 h 78"/>
                  <a:gd name="T4" fmla="*/ 147 w 153"/>
                  <a:gd name="T5" fmla="*/ 4 h 78"/>
                  <a:gd name="T6" fmla="*/ 135 w 153"/>
                  <a:gd name="T7" fmla="*/ 4 h 78"/>
                  <a:gd name="T8" fmla="*/ 117 w 153"/>
                  <a:gd name="T9" fmla="*/ 4 h 78"/>
                  <a:gd name="T10" fmla="*/ 77 w 153"/>
                  <a:gd name="T11" fmla="*/ 4 h 78"/>
                  <a:gd name="T12" fmla="*/ 77 w 153"/>
                  <a:gd name="T13" fmla="*/ 0 h 78"/>
                  <a:gd name="T14" fmla="*/ 117 w 153"/>
                  <a:gd name="T15" fmla="*/ 0 h 78"/>
                  <a:gd name="T16" fmla="*/ 135 w 153"/>
                  <a:gd name="T17" fmla="*/ 0 h 78"/>
                  <a:gd name="T18" fmla="*/ 150 w 153"/>
                  <a:gd name="T19" fmla="*/ 0 h 78"/>
                  <a:gd name="T20" fmla="*/ 150 w 153"/>
                  <a:gd name="T21" fmla="*/ 0 h 78"/>
                  <a:gd name="T22" fmla="*/ 151 w 153"/>
                  <a:gd name="T23" fmla="*/ 0 h 78"/>
                  <a:gd name="T24" fmla="*/ 153 w 153"/>
                  <a:gd name="T25" fmla="*/ 3 h 78"/>
                  <a:gd name="T26" fmla="*/ 133 w 153"/>
                  <a:gd name="T27" fmla="*/ 76 h 78"/>
                  <a:gd name="T28" fmla="*/ 131 w 153"/>
                  <a:gd name="T29" fmla="*/ 78 h 78"/>
                  <a:gd name="T30" fmla="*/ 77 w 153"/>
                  <a:gd name="T31" fmla="*/ 78 h 78"/>
                  <a:gd name="T32" fmla="*/ 77 w 153"/>
                  <a:gd name="T33" fmla="*/ 73 h 78"/>
                  <a:gd name="T34" fmla="*/ 6 w 153"/>
                  <a:gd name="T35" fmla="*/ 4 h 78"/>
                  <a:gd name="T36" fmla="*/ 24 w 153"/>
                  <a:gd name="T37" fmla="*/ 73 h 78"/>
                  <a:gd name="T38" fmla="*/ 77 w 153"/>
                  <a:gd name="T39" fmla="*/ 73 h 78"/>
                  <a:gd name="T40" fmla="*/ 77 w 153"/>
                  <a:gd name="T41" fmla="*/ 78 h 78"/>
                  <a:gd name="T42" fmla="*/ 22 w 153"/>
                  <a:gd name="T43" fmla="*/ 78 h 78"/>
                  <a:gd name="T44" fmla="*/ 22 w 153"/>
                  <a:gd name="T45" fmla="*/ 78 h 78"/>
                  <a:gd name="T46" fmla="*/ 20 w 153"/>
                  <a:gd name="T47" fmla="*/ 76 h 78"/>
                  <a:gd name="T48" fmla="*/ 1 w 153"/>
                  <a:gd name="T49" fmla="*/ 3 h 78"/>
                  <a:gd name="T50" fmla="*/ 0 w 153"/>
                  <a:gd name="T51" fmla="*/ 2 h 78"/>
                  <a:gd name="T52" fmla="*/ 3 w 153"/>
                  <a:gd name="T53" fmla="*/ 0 h 78"/>
                  <a:gd name="T54" fmla="*/ 18 w 153"/>
                  <a:gd name="T55" fmla="*/ 0 h 78"/>
                  <a:gd name="T56" fmla="*/ 36 w 153"/>
                  <a:gd name="T57" fmla="*/ 0 h 78"/>
                  <a:gd name="T58" fmla="*/ 77 w 153"/>
                  <a:gd name="T59" fmla="*/ 0 h 78"/>
                  <a:gd name="T60" fmla="*/ 77 w 153"/>
                  <a:gd name="T61" fmla="*/ 4 h 78"/>
                  <a:gd name="T62" fmla="*/ 36 w 153"/>
                  <a:gd name="T63" fmla="*/ 4 h 78"/>
                  <a:gd name="T64" fmla="*/ 18 w 153"/>
                  <a:gd name="T65" fmla="*/ 4 h 78"/>
                  <a:gd name="T66" fmla="*/ 6 w 153"/>
                  <a:gd name="T67" fmla="*/ 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3" h="78">
                    <a:moveTo>
                      <a:pt x="77" y="73"/>
                    </a:moveTo>
                    <a:cubicBezTo>
                      <a:pt x="129" y="73"/>
                      <a:pt x="129" y="73"/>
                      <a:pt x="129" y="73"/>
                    </a:cubicBezTo>
                    <a:cubicBezTo>
                      <a:pt x="147" y="4"/>
                      <a:pt x="147" y="4"/>
                      <a:pt x="147" y="4"/>
                    </a:cubicBezTo>
                    <a:cubicBezTo>
                      <a:pt x="135" y="4"/>
                      <a:pt x="135" y="4"/>
                      <a:pt x="135" y="4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2" y="0"/>
                      <a:pt x="153" y="1"/>
                      <a:pt x="153" y="3"/>
                    </a:cubicBezTo>
                    <a:cubicBezTo>
                      <a:pt x="133" y="76"/>
                      <a:pt x="133" y="76"/>
                      <a:pt x="133" y="76"/>
                    </a:cubicBezTo>
                    <a:cubicBezTo>
                      <a:pt x="133" y="77"/>
                      <a:pt x="132" y="78"/>
                      <a:pt x="131" y="78"/>
                    </a:cubicBezTo>
                    <a:cubicBezTo>
                      <a:pt x="77" y="78"/>
                      <a:pt x="77" y="78"/>
                      <a:pt x="77" y="78"/>
                    </a:cubicBezTo>
                    <a:lnTo>
                      <a:pt x="77" y="73"/>
                    </a:lnTo>
                    <a:close/>
                    <a:moveTo>
                      <a:pt x="6" y="4"/>
                    </a:moveTo>
                    <a:cubicBezTo>
                      <a:pt x="24" y="73"/>
                      <a:pt x="24" y="73"/>
                      <a:pt x="24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78"/>
                      <a:pt x="77" y="78"/>
                      <a:pt x="77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1" y="78"/>
                      <a:pt x="20" y="77"/>
                      <a:pt x="20" y="7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18" y="4"/>
                      <a:pt x="18" y="4"/>
                      <a:pt x="18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5" name="Freeform 297"/>
              <p:cNvSpPr>
                <a:spLocks noEditPoints="1"/>
              </p:cNvSpPr>
              <p:nvPr/>
            </p:nvSpPr>
            <p:spPr bwMode="auto">
              <a:xfrm>
                <a:off x="6918325" y="1588"/>
                <a:ext cx="400050" cy="247650"/>
              </a:xfrm>
              <a:custGeom>
                <a:avLst/>
                <a:gdLst>
                  <a:gd name="T0" fmla="*/ 34 w 177"/>
                  <a:gd name="T1" fmla="*/ 0 h 109"/>
                  <a:gd name="T2" fmla="*/ 29 w 177"/>
                  <a:gd name="T3" fmla="*/ 5 h 109"/>
                  <a:gd name="T4" fmla="*/ 4 w 177"/>
                  <a:gd name="T5" fmla="*/ 64 h 109"/>
                  <a:gd name="T6" fmla="*/ 7 w 177"/>
                  <a:gd name="T7" fmla="*/ 85 h 109"/>
                  <a:gd name="T8" fmla="*/ 10 w 177"/>
                  <a:gd name="T9" fmla="*/ 94 h 109"/>
                  <a:gd name="T10" fmla="*/ 10 w 177"/>
                  <a:gd name="T11" fmla="*/ 82 h 109"/>
                  <a:gd name="T12" fmla="*/ 11 w 177"/>
                  <a:gd name="T13" fmla="*/ 76 h 109"/>
                  <a:gd name="T14" fmla="*/ 14 w 177"/>
                  <a:gd name="T15" fmla="*/ 70 h 109"/>
                  <a:gd name="T16" fmla="*/ 14 w 177"/>
                  <a:gd name="T17" fmla="*/ 68 h 109"/>
                  <a:gd name="T18" fmla="*/ 14 w 177"/>
                  <a:gd name="T19" fmla="*/ 64 h 109"/>
                  <a:gd name="T20" fmla="*/ 36 w 177"/>
                  <a:gd name="T21" fmla="*/ 11 h 109"/>
                  <a:gd name="T22" fmla="*/ 50 w 177"/>
                  <a:gd name="T23" fmla="*/ 0 h 109"/>
                  <a:gd name="T24" fmla="*/ 60 w 177"/>
                  <a:gd name="T25" fmla="*/ 0 h 109"/>
                  <a:gd name="T26" fmla="*/ 39 w 177"/>
                  <a:gd name="T27" fmla="*/ 15 h 109"/>
                  <a:gd name="T28" fmla="*/ 19 w 177"/>
                  <a:gd name="T29" fmla="*/ 64 h 109"/>
                  <a:gd name="T30" fmla="*/ 19 w 177"/>
                  <a:gd name="T31" fmla="*/ 67 h 109"/>
                  <a:gd name="T32" fmla="*/ 19 w 177"/>
                  <a:gd name="T33" fmla="*/ 71 h 109"/>
                  <a:gd name="T34" fmla="*/ 19 w 177"/>
                  <a:gd name="T35" fmla="*/ 71 h 109"/>
                  <a:gd name="T36" fmla="*/ 19 w 177"/>
                  <a:gd name="T37" fmla="*/ 72 h 109"/>
                  <a:gd name="T38" fmla="*/ 16 w 177"/>
                  <a:gd name="T39" fmla="*/ 77 h 109"/>
                  <a:gd name="T40" fmla="*/ 15 w 177"/>
                  <a:gd name="T41" fmla="*/ 82 h 109"/>
                  <a:gd name="T42" fmla="*/ 15 w 177"/>
                  <a:gd name="T43" fmla="*/ 105 h 109"/>
                  <a:gd name="T44" fmla="*/ 15 w 177"/>
                  <a:gd name="T45" fmla="*/ 105 h 109"/>
                  <a:gd name="T46" fmla="*/ 14 w 177"/>
                  <a:gd name="T47" fmla="*/ 107 h 109"/>
                  <a:gd name="T48" fmla="*/ 10 w 177"/>
                  <a:gd name="T49" fmla="*/ 106 h 109"/>
                  <a:gd name="T50" fmla="*/ 2 w 177"/>
                  <a:gd name="T51" fmla="*/ 86 h 109"/>
                  <a:gd name="T52" fmla="*/ 0 w 177"/>
                  <a:gd name="T53" fmla="*/ 64 h 109"/>
                  <a:gd name="T54" fmla="*/ 26 w 177"/>
                  <a:gd name="T55" fmla="*/ 1 h 109"/>
                  <a:gd name="T56" fmla="*/ 27 w 177"/>
                  <a:gd name="T57" fmla="*/ 0 h 109"/>
                  <a:gd name="T58" fmla="*/ 34 w 177"/>
                  <a:gd name="T59" fmla="*/ 0 h 109"/>
                  <a:gd name="T60" fmla="*/ 127 w 177"/>
                  <a:gd name="T61" fmla="*/ 0 h 109"/>
                  <a:gd name="T62" fmla="*/ 141 w 177"/>
                  <a:gd name="T63" fmla="*/ 11 h 109"/>
                  <a:gd name="T64" fmla="*/ 163 w 177"/>
                  <a:gd name="T65" fmla="*/ 64 h 109"/>
                  <a:gd name="T66" fmla="*/ 162 w 177"/>
                  <a:gd name="T67" fmla="*/ 68 h 109"/>
                  <a:gd name="T68" fmla="*/ 162 w 177"/>
                  <a:gd name="T69" fmla="*/ 68 h 109"/>
                  <a:gd name="T70" fmla="*/ 162 w 177"/>
                  <a:gd name="T71" fmla="*/ 71 h 109"/>
                  <a:gd name="T72" fmla="*/ 165 w 177"/>
                  <a:gd name="T73" fmla="*/ 76 h 109"/>
                  <a:gd name="T74" fmla="*/ 166 w 177"/>
                  <a:gd name="T75" fmla="*/ 82 h 109"/>
                  <a:gd name="T76" fmla="*/ 166 w 177"/>
                  <a:gd name="T77" fmla="*/ 96 h 109"/>
                  <a:gd name="T78" fmla="*/ 169 w 177"/>
                  <a:gd name="T79" fmla="*/ 85 h 109"/>
                  <a:gd name="T80" fmla="*/ 172 w 177"/>
                  <a:gd name="T81" fmla="*/ 64 h 109"/>
                  <a:gd name="T82" fmla="*/ 147 w 177"/>
                  <a:gd name="T83" fmla="*/ 5 h 109"/>
                  <a:gd name="T84" fmla="*/ 143 w 177"/>
                  <a:gd name="T85" fmla="*/ 0 h 109"/>
                  <a:gd name="T86" fmla="*/ 150 w 177"/>
                  <a:gd name="T87" fmla="*/ 0 h 109"/>
                  <a:gd name="T88" fmla="*/ 151 w 177"/>
                  <a:gd name="T89" fmla="*/ 1 h 109"/>
                  <a:gd name="T90" fmla="*/ 177 w 177"/>
                  <a:gd name="T91" fmla="*/ 64 h 109"/>
                  <a:gd name="T92" fmla="*/ 174 w 177"/>
                  <a:gd name="T93" fmla="*/ 87 h 109"/>
                  <a:gd name="T94" fmla="*/ 165 w 177"/>
                  <a:gd name="T95" fmla="*/ 107 h 109"/>
                  <a:gd name="T96" fmla="*/ 163 w 177"/>
                  <a:gd name="T97" fmla="*/ 109 h 109"/>
                  <a:gd name="T98" fmla="*/ 161 w 177"/>
                  <a:gd name="T99" fmla="*/ 106 h 109"/>
                  <a:gd name="T100" fmla="*/ 161 w 177"/>
                  <a:gd name="T101" fmla="*/ 82 h 109"/>
                  <a:gd name="T102" fmla="*/ 160 w 177"/>
                  <a:gd name="T103" fmla="*/ 78 h 109"/>
                  <a:gd name="T104" fmla="*/ 158 w 177"/>
                  <a:gd name="T105" fmla="*/ 73 h 109"/>
                  <a:gd name="T106" fmla="*/ 157 w 177"/>
                  <a:gd name="T107" fmla="*/ 71 h 109"/>
                  <a:gd name="T108" fmla="*/ 158 w 177"/>
                  <a:gd name="T109" fmla="*/ 68 h 109"/>
                  <a:gd name="T110" fmla="*/ 158 w 177"/>
                  <a:gd name="T111" fmla="*/ 68 h 109"/>
                  <a:gd name="T112" fmla="*/ 158 w 177"/>
                  <a:gd name="T113" fmla="*/ 64 h 109"/>
                  <a:gd name="T114" fmla="*/ 137 w 177"/>
                  <a:gd name="T115" fmla="*/ 15 h 109"/>
                  <a:gd name="T116" fmla="*/ 117 w 177"/>
                  <a:gd name="T117" fmla="*/ 0 h 109"/>
                  <a:gd name="T118" fmla="*/ 127 w 177"/>
                  <a:gd name="T119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7" h="109">
                    <a:moveTo>
                      <a:pt x="34" y="0"/>
                    </a:moveTo>
                    <a:cubicBezTo>
                      <a:pt x="32" y="2"/>
                      <a:pt x="31" y="3"/>
                      <a:pt x="29" y="5"/>
                    </a:cubicBezTo>
                    <a:cubicBezTo>
                      <a:pt x="14" y="20"/>
                      <a:pt x="4" y="41"/>
                      <a:pt x="4" y="64"/>
                    </a:cubicBezTo>
                    <a:cubicBezTo>
                      <a:pt x="4" y="71"/>
                      <a:pt x="5" y="78"/>
                      <a:pt x="7" y="85"/>
                    </a:cubicBezTo>
                    <a:cubicBezTo>
                      <a:pt x="8" y="88"/>
                      <a:pt x="9" y="91"/>
                      <a:pt x="10" y="94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10" y="80"/>
                      <a:pt x="11" y="78"/>
                      <a:pt x="11" y="76"/>
                    </a:cubicBezTo>
                    <a:cubicBezTo>
                      <a:pt x="12" y="74"/>
                      <a:pt x="13" y="72"/>
                      <a:pt x="14" y="70"/>
                    </a:cubicBezTo>
                    <a:cubicBezTo>
                      <a:pt x="14" y="69"/>
                      <a:pt x="14" y="68"/>
                      <a:pt x="14" y="68"/>
                    </a:cubicBezTo>
                    <a:cubicBezTo>
                      <a:pt x="14" y="66"/>
                      <a:pt x="14" y="65"/>
                      <a:pt x="14" y="64"/>
                    </a:cubicBezTo>
                    <a:cubicBezTo>
                      <a:pt x="14" y="43"/>
                      <a:pt x="22" y="25"/>
                      <a:pt x="36" y="11"/>
                    </a:cubicBezTo>
                    <a:cubicBezTo>
                      <a:pt x="40" y="7"/>
                      <a:pt x="45" y="3"/>
                      <a:pt x="5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2" y="4"/>
                      <a:pt x="45" y="9"/>
                      <a:pt x="39" y="15"/>
                    </a:cubicBezTo>
                    <a:cubicBezTo>
                      <a:pt x="27" y="27"/>
                      <a:pt x="19" y="45"/>
                      <a:pt x="19" y="64"/>
                    </a:cubicBezTo>
                    <a:cubicBezTo>
                      <a:pt x="19" y="65"/>
                      <a:pt x="19" y="66"/>
                      <a:pt x="19" y="67"/>
                    </a:cubicBezTo>
                    <a:cubicBezTo>
                      <a:pt x="19" y="68"/>
                      <a:pt x="19" y="70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2"/>
                      <a:pt x="19" y="72"/>
                    </a:cubicBezTo>
                    <a:cubicBezTo>
                      <a:pt x="17" y="74"/>
                      <a:pt x="16" y="75"/>
                      <a:pt x="16" y="77"/>
                    </a:cubicBezTo>
                    <a:cubicBezTo>
                      <a:pt x="15" y="79"/>
                      <a:pt x="15" y="81"/>
                      <a:pt x="15" y="82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6"/>
                      <a:pt x="14" y="107"/>
                      <a:pt x="14" y="107"/>
                    </a:cubicBezTo>
                    <a:cubicBezTo>
                      <a:pt x="12" y="108"/>
                      <a:pt x="11" y="108"/>
                      <a:pt x="10" y="106"/>
                    </a:cubicBezTo>
                    <a:cubicBezTo>
                      <a:pt x="7" y="100"/>
                      <a:pt x="4" y="93"/>
                      <a:pt x="2" y="86"/>
                    </a:cubicBezTo>
                    <a:cubicBezTo>
                      <a:pt x="1" y="79"/>
                      <a:pt x="0" y="71"/>
                      <a:pt x="0" y="64"/>
                    </a:cubicBezTo>
                    <a:cubicBezTo>
                      <a:pt x="0" y="40"/>
                      <a:pt x="10" y="17"/>
                      <a:pt x="26" y="1"/>
                    </a:cubicBezTo>
                    <a:cubicBezTo>
                      <a:pt x="26" y="1"/>
                      <a:pt x="26" y="1"/>
                      <a:pt x="27" y="0"/>
                    </a:cubicBezTo>
                    <a:cubicBezTo>
                      <a:pt x="34" y="0"/>
                      <a:pt x="34" y="0"/>
                      <a:pt x="34" y="0"/>
                    </a:cubicBezTo>
                    <a:close/>
                    <a:moveTo>
                      <a:pt x="127" y="0"/>
                    </a:moveTo>
                    <a:cubicBezTo>
                      <a:pt x="132" y="3"/>
                      <a:pt x="137" y="7"/>
                      <a:pt x="141" y="11"/>
                    </a:cubicBezTo>
                    <a:cubicBezTo>
                      <a:pt x="154" y="25"/>
                      <a:pt x="163" y="43"/>
                      <a:pt x="163" y="64"/>
                    </a:cubicBezTo>
                    <a:cubicBezTo>
                      <a:pt x="163" y="65"/>
                      <a:pt x="162" y="67"/>
                      <a:pt x="162" y="68"/>
                    </a:cubicBezTo>
                    <a:cubicBezTo>
                      <a:pt x="162" y="68"/>
                      <a:pt x="162" y="68"/>
                      <a:pt x="162" y="68"/>
                    </a:cubicBezTo>
                    <a:cubicBezTo>
                      <a:pt x="162" y="69"/>
                      <a:pt x="162" y="70"/>
                      <a:pt x="162" y="71"/>
                    </a:cubicBezTo>
                    <a:cubicBezTo>
                      <a:pt x="163" y="73"/>
                      <a:pt x="164" y="74"/>
                      <a:pt x="165" y="76"/>
                    </a:cubicBezTo>
                    <a:cubicBezTo>
                      <a:pt x="165" y="78"/>
                      <a:pt x="166" y="80"/>
                      <a:pt x="166" y="82"/>
                    </a:cubicBezTo>
                    <a:cubicBezTo>
                      <a:pt x="166" y="96"/>
                      <a:pt x="166" y="96"/>
                      <a:pt x="166" y="96"/>
                    </a:cubicBezTo>
                    <a:cubicBezTo>
                      <a:pt x="167" y="92"/>
                      <a:pt x="168" y="89"/>
                      <a:pt x="169" y="85"/>
                    </a:cubicBezTo>
                    <a:cubicBezTo>
                      <a:pt x="171" y="78"/>
                      <a:pt x="172" y="71"/>
                      <a:pt x="172" y="64"/>
                    </a:cubicBezTo>
                    <a:cubicBezTo>
                      <a:pt x="172" y="41"/>
                      <a:pt x="163" y="20"/>
                      <a:pt x="147" y="5"/>
                    </a:cubicBezTo>
                    <a:cubicBezTo>
                      <a:pt x="146" y="3"/>
                      <a:pt x="144" y="2"/>
                      <a:pt x="143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1"/>
                      <a:pt x="150" y="1"/>
                      <a:pt x="151" y="1"/>
                    </a:cubicBezTo>
                    <a:cubicBezTo>
                      <a:pt x="167" y="17"/>
                      <a:pt x="177" y="40"/>
                      <a:pt x="177" y="64"/>
                    </a:cubicBezTo>
                    <a:cubicBezTo>
                      <a:pt x="177" y="72"/>
                      <a:pt x="176" y="79"/>
                      <a:pt x="174" y="87"/>
                    </a:cubicBezTo>
                    <a:cubicBezTo>
                      <a:pt x="172" y="94"/>
                      <a:pt x="169" y="101"/>
                      <a:pt x="165" y="107"/>
                    </a:cubicBezTo>
                    <a:cubicBezTo>
                      <a:pt x="165" y="108"/>
                      <a:pt x="164" y="109"/>
                      <a:pt x="163" y="109"/>
                    </a:cubicBezTo>
                    <a:cubicBezTo>
                      <a:pt x="162" y="109"/>
                      <a:pt x="161" y="108"/>
                      <a:pt x="161" y="106"/>
                    </a:cubicBezTo>
                    <a:cubicBezTo>
                      <a:pt x="161" y="82"/>
                      <a:pt x="161" y="82"/>
                      <a:pt x="161" y="82"/>
                    </a:cubicBezTo>
                    <a:cubicBezTo>
                      <a:pt x="161" y="81"/>
                      <a:pt x="161" y="79"/>
                      <a:pt x="160" y="78"/>
                    </a:cubicBezTo>
                    <a:cubicBezTo>
                      <a:pt x="160" y="76"/>
                      <a:pt x="159" y="74"/>
                      <a:pt x="158" y="73"/>
                    </a:cubicBezTo>
                    <a:cubicBezTo>
                      <a:pt x="157" y="73"/>
                      <a:pt x="157" y="72"/>
                      <a:pt x="157" y="71"/>
                    </a:cubicBezTo>
                    <a:cubicBezTo>
                      <a:pt x="157" y="70"/>
                      <a:pt x="158" y="69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7"/>
                      <a:pt x="158" y="65"/>
                      <a:pt x="158" y="64"/>
                    </a:cubicBezTo>
                    <a:cubicBezTo>
                      <a:pt x="158" y="45"/>
                      <a:pt x="150" y="27"/>
                      <a:pt x="137" y="15"/>
                    </a:cubicBezTo>
                    <a:cubicBezTo>
                      <a:pt x="131" y="9"/>
                      <a:pt x="124" y="4"/>
                      <a:pt x="117" y="0"/>
                    </a:cubicBezTo>
                    <a:lnTo>
                      <a:pt x="1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6" name="Freeform 299"/>
              <p:cNvSpPr>
                <a:spLocks noEditPoints="1"/>
              </p:cNvSpPr>
              <p:nvPr/>
            </p:nvSpPr>
            <p:spPr bwMode="auto">
              <a:xfrm>
                <a:off x="7185025" y="142875"/>
                <a:ext cx="96838" cy="165100"/>
              </a:xfrm>
              <a:custGeom>
                <a:avLst/>
                <a:gdLst>
                  <a:gd name="T0" fmla="*/ 38 w 43"/>
                  <a:gd name="T1" fmla="*/ 53 h 73"/>
                  <a:gd name="T2" fmla="*/ 38 w 43"/>
                  <a:gd name="T3" fmla="*/ 42 h 73"/>
                  <a:gd name="T4" fmla="*/ 38 w 43"/>
                  <a:gd name="T5" fmla="*/ 20 h 73"/>
                  <a:gd name="T6" fmla="*/ 38 w 43"/>
                  <a:gd name="T7" fmla="*/ 19 h 73"/>
                  <a:gd name="T8" fmla="*/ 38 w 43"/>
                  <a:gd name="T9" fmla="*/ 18 h 73"/>
                  <a:gd name="T10" fmla="*/ 38 w 43"/>
                  <a:gd name="T11" fmla="*/ 18 h 73"/>
                  <a:gd name="T12" fmla="*/ 30 w 43"/>
                  <a:gd name="T13" fmla="*/ 9 h 73"/>
                  <a:gd name="T14" fmla="*/ 22 w 43"/>
                  <a:gd name="T15" fmla="*/ 6 h 73"/>
                  <a:gd name="T16" fmla="*/ 22 w 43"/>
                  <a:gd name="T17" fmla="*/ 1 h 73"/>
                  <a:gd name="T18" fmla="*/ 33 w 43"/>
                  <a:gd name="T19" fmla="*/ 5 h 73"/>
                  <a:gd name="T20" fmla="*/ 43 w 43"/>
                  <a:gd name="T21" fmla="*/ 17 h 73"/>
                  <a:gd name="T22" fmla="*/ 43 w 43"/>
                  <a:gd name="T23" fmla="*/ 18 h 73"/>
                  <a:gd name="T24" fmla="*/ 43 w 43"/>
                  <a:gd name="T25" fmla="*/ 19 h 73"/>
                  <a:gd name="T26" fmla="*/ 43 w 43"/>
                  <a:gd name="T27" fmla="*/ 20 h 73"/>
                  <a:gd name="T28" fmla="*/ 43 w 43"/>
                  <a:gd name="T29" fmla="*/ 42 h 73"/>
                  <a:gd name="T30" fmla="*/ 43 w 43"/>
                  <a:gd name="T31" fmla="*/ 53 h 73"/>
                  <a:gd name="T32" fmla="*/ 34 w 43"/>
                  <a:gd name="T33" fmla="*/ 67 h 73"/>
                  <a:gd name="T34" fmla="*/ 22 w 43"/>
                  <a:gd name="T35" fmla="*/ 72 h 73"/>
                  <a:gd name="T36" fmla="*/ 22 w 43"/>
                  <a:gd name="T37" fmla="*/ 67 h 73"/>
                  <a:gd name="T38" fmla="*/ 31 w 43"/>
                  <a:gd name="T39" fmla="*/ 63 h 73"/>
                  <a:gd name="T40" fmla="*/ 38 w 43"/>
                  <a:gd name="T41" fmla="*/ 53 h 73"/>
                  <a:gd name="T42" fmla="*/ 22 w 43"/>
                  <a:gd name="T43" fmla="*/ 6 h 73"/>
                  <a:gd name="T44" fmla="*/ 14 w 43"/>
                  <a:gd name="T45" fmla="*/ 5 h 73"/>
                  <a:gd name="T46" fmla="*/ 5 w 43"/>
                  <a:gd name="T47" fmla="*/ 5 h 73"/>
                  <a:gd name="T48" fmla="*/ 5 w 43"/>
                  <a:gd name="T49" fmla="*/ 68 h 73"/>
                  <a:gd name="T50" fmla="*/ 14 w 43"/>
                  <a:gd name="T51" fmla="*/ 68 h 73"/>
                  <a:gd name="T52" fmla="*/ 22 w 43"/>
                  <a:gd name="T53" fmla="*/ 67 h 73"/>
                  <a:gd name="T54" fmla="*/ 22 w 43"/>
                  <a:gd name="T55" fmla="*/ 72 h 73"/>
                  <a:gd name="T56" fmla="*/ 14 w 43"/>
                  <a:gd name="T57" fmla="*/ 73 h 73"/>
                  <a:gd name="T58" fmla="*/ 3 w 43"/>
                  <a:gd name="T59" fmla="*/ 73 h 73"/>
                  <a:gd name="T60" fmla="*/ 0 w 43"/>
                  <a:gd name="T61" fmla="*/ 71 h 73"/>
                  <a:gd name="T62" fmla="*/ 0 w 43"/>
                  <a:gd name="T63" fmla="*/ 2 h 73"/>
                  <a:gd name="T64" fmla="*/ 3 w 43"/>
                  <a:gd name="T65" fmla="*/ 0 h 73"/>
                  <a:gd name="T66" fmla="*/ 14 w 43"/>
                  <a:gd name="T67" fmla="*/ 0 h 73"/>
                  <a:gd name="T68" fmla="*/ 22 w 43"/>
                  <a:gd name="T69" fmla="*/ 1 h 73"/>
                  <a:gd name="T70" fmla="*/ 22 w 43"/>
                  <a:gd name="T71" fmla="*/ 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3">
                    <a:moveTo>
                      <a:pt x="38" y="53"/>
                    </a:move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19"/>
                    </a:cubicBezTo>
                    <a:cubicBezTo>
                      <a:pt x="38" y="19"/>
                      <a:pt x="38" y="19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7" y="15"/>
                      <a:pt x="34" y="11"/>
                      <a:pt x="30" y="9"/>
                    </a:cubicBezTo>
                    <a:cubicBezTo>
                      <a:pt x="28" y="7"/>
                      <a:pt x="25" y="6"/>
                      <a:pt x="22" y="6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1"/>
                      <a:pt x="30" y="3"/>
                      <a:pt x="33" y="5"/>
                    </a:cubicBezTo>
                    <a:cubicBezTo>
                      <a:pt x="38" y="8"/>
                      <a:pt x="42" y="12"/>
                      <a:pt x="43" y="17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9"/>
                    </a:cubicBezTo>
                    <a:cubicBezTo>
                      <a:pt x="43" y="19"/>
                      <a:pt x="43" y="20"/>
                      <a:pt x="43" y="20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3" y="58"/>
                      <a:pt x="40" y="64"/>
                      <a:pt x="34" y="67"/>
                    </a:cubicBezTo>
                    <a:cubicBezTo>
                      <a:pt x="31" y="70"/>
                      <a:pt x="26" y="71"/>
                      <a:pt x="22" y="72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5" y="67"/>
                      <a:pt x="29" y="65"/>
                      <a:pt x="31" y="63"/>
                    </a:cubicBezTo>
                    <a:cubicBezTo>
                      <a:pt x="36" y="61"/>
                      <a:pt x="38" y="57"/>
                      <a:pt x="38" y="53"/>
                    </a:cubicBezTo>
                    <a:close/>
                    <a:moveTo>
                      <a:pt x="22" y="6"/>
                    </a:moveTo>
                    <a:cubicBezTo>
                      <a:pt x="19" y="5"/>
                      <a:pt x="17" y="5"/>
                      <a:pt x="1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7" y="68"/>
                      <a:pt x="19" y="68"/>
                      <a:pt x="22" y="67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9" y="73"/>
                      <a:pt x="17" y="73"/>
                      <a:pt x="14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2" y="73"/>
                      <a:pt x="0" y="72"/>
                      <a:pt x="0" y="7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0"/>
                      <a:pt x="22" y="1"/>
                    </a:cubicBezTo>
                    <a:lnTo>
                      <a:pt x="2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7" name="Freeform 300"/>
              <p:cNvSpPr/>
              <p:nvPr/>
            </p:nvSpPr>
            <p:spPr bwMode="auto">
              <a:xfrm>
                <a:off x="10671175" y="1588"/>
                <a:ext cx="212725" cy="303213"/>
              </a:xfrm>
              <a:custGeom>
                <a:avLst/>
                <a:gdLst>
                  <a:gd name="T0" fmla="*/ 18 w 94"/>
                  <a:gd name="T1" fmla="*/ 16 h 134"/>
                  <a:gd name="T2" fmla="*/ 23 w 94"/>
                  <a:gd name="T3" fmla="*/ 16 h 134"/>
                  <a:gd name="T4" fmla="*/ 25 w 94"/>
                  <a:gd name="T5" fmla="*/ 19 h 134"/>
                  <a:gd name="T6" fmla="*/ 25 w 94"/>
                  <a:gd name="T7" fmla="*/ 64 h 134"/>
                  <a:gd name="T8" fmla="*/ 25 w 94"/>
                  <a:gd name="T9" fmla="*/ 64 h 134"/>
                  <a:gd name="T10" fmla="*/ 25 w 94"/>
                  <a:gd name="T11" fmla="*/ 129 h 134"/>
                  <a:gd name="T12" fmla="*/ 42 w 94"/>
                  <a:gd name="T13" fmla="*/ 129 h 134"/>
                  <a:gd name="T14" fmla="*/ 42 w 94"/>
                  <a:gd name="T15" fmla="*/ 59 h 134"/>
                  <a:gd name="T16" fmla="*/ 44 w 94"/>
                  <a:gd name="T17" fmla="*/ 57 h 134"/>
                  <a:gd name="T18" fmla="*/ 51 w 94"/>
                  <a:gd name="T19" fmla="*/ 57 h 134"/>
                  <a:gd name="T20" fmla="*/ 53 w 94"/>
                  <a:gd name="T21" fmla="*/ 59 h 134"/>
                  <a:gd name="T22" fmla="*/ 53 w 94"/>
                  <a:gd name="T23" fmla="*/ 129 h 134"/>
                  <a:gd name="T24" fmla="*/ 70 w 94"/>
                  <a:gd name="T25" fmla="*/ 129 h 134"/>
                  <a:gd name="T26" fmla="*/ 70 w 94"/>
                  <a:gd name="T27" fmla="*/ 59 h 134"/>
                  <a:gd name="T28" fmla="*/ 70 w 94"/>
                  <a:gd name="T29" fmla="*/ 58 h 134"/>
                  <a:gd name="T30" fmla="*/ 70 w 94"/>
                  <a:gd name="T31" fmla="*/ 19 h 134"/>
                  <a:gd name="T32" fmla="*/ 72 w 94"/>
                  <a:gd name="T33" fmla="*/ 16 h 134"/>
                  <a:gd name="T34" fmla="*/ 77 w 94"/>
                  <a:gd name="T35" fmla="*/ 16 h 134"/>
                  <a:gd name="T36" fmla="*/ 80 w 94"/>
                  <a:gd name="T37" fmla="*/ 19 h 134"/>
                  <a:gd name="T38" fmla="*/ 80 w 94"/>
                  <a:gd name="T39" fmla="*/ 57 h 134"/>
                  <a:gd name="T40" fmla="*/ 89 w 94"/>
                  <a:gd name="T41" fmla="*/ 57 h 134"/>
                  <a:gd name="T42" fmla="*/ 89 w 94"/>
                  <a:gd name="T43" fmla="*/ 0 h 134"/>
                  <a:gd name="T44" fmla="*/ 94 w 94"/>
                  <a:gd name="T45" fmla="*/ 0 h 134"/>
                  <a:gd name="T46" fmla="*/ 94 w 94"/>
                  <a:gd name="T47" fmla="*/ 59 h 134"/>
                  <a:gd name="T48" fmla="*/ 92 w 94"/>
                  <a:gd name="T49" fmla="*/ 61 h 134"/>
                  <a:gd name="T50" fmla="*/ 77 w 94"/>
                  <a:gd name="T51" fmla="*/ 61 h 134"/>
                  <a:gd name="T52" fmla="*/ 75 w 94"/>
                  <a:gd name="T53" fmla="*/ 59 h 134"/>
                  <a:gd name="T54" fmla="*/ 75 w 94"/>
                  <a:gd name="T55" fmla="*/ 21 h 134"/>
                  <a:gd name="T56" fmla="*/ 75 w 94"/>
                  <a:gd name="T57" fmla="*/ 21 h 134"/>
                  <a:gd name="T58" fmla="*/ 75 w 94"/>
                  <a:gd name="T59" fmla="*/ 59 h 134"/>
                  <a:gd name="T60" fmla="*/ 75 w 94"/>
                  <a:gd name="T61" fmla="*/ 60 h 134"/>
                  <a:gd name="T62" fmla="*/ 75 w 94"/>
                  <a:gd name="T63" fmla="*/ 131 h 134"/>
                  <a:gd name="T64" fmla="*/ 72 w 94"/>
                  <a:gd name="T65" fmla="*/ 134 h 134"/>
                  <a:gd name="T66" fmla="*/ 51 w 94"/>
                  <a:gd name="T67" fmla="*/ 134 h 134"/>
                  <a:gd name="T68" fmla="*/ 48 w 94"/>
                  <a:gd name="T69" fmla="*/ 131 h 134"/>
                  <a:gd name="T70" fmla="*/ 48 w 94"/>
                  <a:gd name="T71" fmla="*/ 61 h 134"/>
                  <a:gd name="T72" fmla="*/ 47 w 94"/>
                  <a:gd name="T73" fmla="*/ 61 h 134"/>
                  <a:gd name="T74" fmla="*/ 47 w 94"/>
                  <a:gd name="T75" fmla="*/ 131 h 134"/>
                  <a:gd name="T76" fmla="*/ 44 w 94"/>
                  <a:gd name="T77" fmla="*/ 134 h 134"/>
                  <a:gd name="T78" fmla="*/ 23 w 94"/>
                  <a:gd name="T79" fmla="*/ 134 h 134"/>
                  <a:gd name="T80" fmla="*/ 21 w 94"/>
                  <a:gd name="T81" fmla="*/ 131 h 134"/>
                  <a:gd name="T82" fmla="*/ 21 w 94"/>
                  <a:gd name="T83" fmla="*/ 64 h 134"/>
                  <a:gd name="T84" fmla="*/ 21 w 94"/>
                  <a:gd name="T85" fmla="*/ 63 h 134"/>
                  <a:gd name="T86" fmla="*/ 21 w 94"/>
                  <a:gd name="T87" fmla="*/ 21 h 134"/>
                  <a:gd name="T88" fmla="*/ 20 w 94"/>
                  <a:gd name="T89" fmla="*/ 21 h 134"/>
                  <a:gd name="T90" fmla="*/ 20 w 94"/>
                  <a:gd name="T91" fmla="*/ 59 h 134"/>
                  <a:gd name="T92" fmla="*/ 18 w 94"/>
                  <a:gd name="T93" fmla="*/ 61 h 134"/>
                  <a:gd name="T94" fmla="*/ 2 w 94"/>
                  <a:gd name="T95" fmla="*/ 61 h 134"/>
                  <a:gd name="T96" fmla="*/ 0 w 94"/>
                  <a:gd name="T97" fmla="*/ 59 h 134"/>
                  <a:gd name="T98" fmla="*/ 0 w 94"/>
                  <a:gd name="T99" fmla="*/ 0 h 134"/>
                  <a:gd name="T100" fmla="*/ 5 w 94"/>
                  <a:gd name="T101" fmla="*/ 0 h 134"/>
                  <a:gd name="T102" fmla="*/ 5 w 94"/>
                  <a:gd name="T103" fmla="*/ 57 h 134"/>
                  <a:gd name="T104" fmla="*/ 15 w 94"/>
                  <a:gd name="T105" fmla="*/ 57 h 134"/>
                  <a:gd name="T106" fmla="*/ 15 w 94"/>
                  <a:gd name="T107" fmla="*/ 19 h 134"/>
                  <a:gd name="T108" fmla="*/ 18 w 94"/>
                  <a:gd name="T109" fmla="*/ 1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4" h="134">
                    <a:moveTo>
                      <a:pt x="18" y="16"/>
                    </a:move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6"/>
                      <a:pt x="25" y="17"/>
                      <a:pt x="25" y="19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8"/>
                      <a:pt x="43" y="57"/>
                      <a:pt x="44" y="5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2" y="57"/>
                      <a:pt x="53" y="58"/>
                      <a:pt x="53" y="59"/>
                    </a:cubicBezTo>
                    <a:cubicBezTo>
                      <a:pt x="53" y="129"/>
                      <a:pt x="53" y="129"/>
                      <a:pt x="53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70" y="59"/>
                      <a:pt x="70" y="58"/>
                      <a:pt x="70" y="5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7"/>
                      <a:pt x="71" y="16"/>
                      <a:pt x="72" y="16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79" y="16"/>
                      <a:pt x="80" y="17"/>
                      <a:pt x="80" y="19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60"/>
                      <a:pt x="93" y="61"/>
                      <a:pt x="92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6" y="61"/>
                      <a:pt x="75" y="60"/>
                      <a:pt x="75" y="59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59"/>
                      <a:pt x="75" y="59"/>
                      <a:pt x="75" y="59"/>
                    </a:cubicBezTo>
                    <a:cubicBezTo>
                      <a:pt x="75" y="59"/>
                      <a:pt x="75" y="59"/>
                      <a:pt x="75" y="60"/>
                    </a:cubicBezTo>
                    <a:cubicBezTo>
                      <a:pt x="75" y="131"/>
                      <a:pt x="75" y="131"/>
                      <a:pt x="75" y="131"/>
                    </a:cubicBezTo>
                    <a:cubicBezTo>
                      <a:pt x="75" y="132"/>
                      <a:pt x="73" y="134"/>
                      <a:pt x="72" y="134"/>
                    </a:cubicBezTo>
                    <a:cubicBezTo>
                      <a:pt x="51" y="134"/>
                      <a:pt x="51" y="134"/>
                      <a:pt x="51" y="134"/>
                    </a:cubicBezTo>
                    <a:cubicBezTo>
                      <a:pt x="49" y="134"/>
                      <a:pt x="48" y="132"/>
                      <a:pt x="48" y="13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131"/>
                      <a:pt x="47" y="131"/>
                      <a:pt x="47" y="131"/>
                    </a:cubicBezTo>
                    <a:cubicBezTo>
                      <a:pt x="47" y="132"/>
                      <a:pt x="46" y="134"/>
                      <a:pt x="44" y="134"/>
                    </a:cubicBezTo>
                    <a:cubicBezTo>
                      <a:pt x="23" y="134"/>
                      <a:pt x="23" y="134"/>
                      <a:pt x="23" y="134"/>
                    </a:cubicBezTo>
                    <a:cubicBezTo>
                      <a:pt x="22" y="134"/>
                      <a:pt x="21" y="132"/>
                      <a:pt x="21" y="131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0" y="60"/>
                      <a:pt x="19" y="61"/>
                      <a:pt x="18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1" y="61"/>
                      <a:pt x="0" y="60"/>
                      <a:pt x="0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7"/>
                      <a:pt x="16" y="16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8" name="Freeform 301"/>
              <p:cNvSpPr>
                <a:spLocks noEditPoints="1"/>
              </p:cNvSpPr>
              <p:nvPr/>
            </p:nvSpPr>
            <p:spPr bwMode="auto">
              <a:xfrm>
                <a:off x="10885488" y="1588"/>
                <a:ext cx="242888" cy="303213"/>
              </a:xfrm>
              <a:custGeom>
                <a:avLst/>
                <a:gdLst>
                  <a:gd name="T0" fmla="*/ 102 w 107"/>
                  <a:gd name="T1" fmla="*/ 57 h 134"/>
                  <a:gd name="T2" fmla="*/ 91 w 107"/>
                  <a:gd name="T3" fmla="*/ 0 h 134"/>
                  <a:gd name="T4" fmla="*/ 107 w 107"/>
                  <a:gd name="T5" fmla="*/ 59 h 134"/>
                  <a:gd name="T6" fmla="*/ 91 w 107"/>
                  <a:gd name="T7" fmla="*/ 61 h 134"/>
                  <a:gd name="T8" fmla="*/ 88 w 107"/>
                  <a:gd name="T9" fmla="*/ 60 h 134"/>
                  <a:gd name="T10" fmla="*/ 77 w 107"/>
                  <a:gd name="T11" fmla="*/ 22 h 134"/>
                  <a:gd name="T12" fmla="*/ 97 w 107"/>
                  <a:gd name="T13" fmla="*/ 92 h 134"/>
                  <a:gd name="T14" fmla="*/ 81 w 107"/>
                  <a:gd name="T15" fmla="*/ 94 h 134"/>
                  <a:gd name="T16" fmla="*/ 81 w 107"/>
                  <a:gd name="T17" fmla="*/ 131 h 134"/>
                  <a:gd name="T18" fmla="*/ 75 w 107"/>
                  <a:gd name="T19" fmla="*/ 134 h 134"/>
                  <a:gd name="T20" fmla="*/ 76 w 107"/>
                  <a:gd name="T21" fmla="*/ 129 h 134"/>
                  <a:gd name="T22" fmla="*/ 78 w 107"/>
                  <a:gd name="T23" fmla="*/ 89 h 134"/>
                  <a:gd name="T24" fmla="*/ 91 w 107"/>
                  <a:gd name="T25" fmla="*/ 89 h 134"/>
                  <a:gd name="T26" fmla="*/ 75 w 107"/>
                  <a:gd name="T27" fmla="*/ 18 h 134"/>
                  <a:gd name="T28" fmla="*/ 75 w 107"/>
                  <a:gd name="T29" fmla="*/ 17 h 134"/>
                  <a:gd name="T30" fmla="*/ 79 w 107"/>
                  <a:gd name="T31" fmla="*/ 17 h 134"/>
                  <a:gd name="T32" fmla="*/ 82 w 107"/>
                  <a:gd name="T33" fmla="*/ 19 h 134"/>
                  <a:gd name="T34" fmla="*/ 75 w 107"/>
                  <a:gd name="T35" fmla="*/ 134 h 134"/>
                  <a:gd name="T36" fmla="*/ 54 w 107"/>
                  <a:gd name="T37" fmla="*/ 131 h 134"/>
                  <a:gd name="T38" fmla="*/ 53 w 107"/>
                  <a:gd name="T39" fmla="*/ 94 h 134"/>
                  <a:gd name="T40" fmla="*/ 50 w 107"/>
                  <a:gd name="T41" fmla="*/ 134 h 134"/>
                  <a:gd name="T42" fmla="*/ 29 w 107"/>
                  <a:gd name="T43" fmla="*/ 134 h 134"/>
                  <a:gd name="T44" fmla="*/ 27 w 107"/>
                  <a:gd name="T45" fmla="*/ 94 h 134"/>
                  <a:gd name="T46" fmla="*/ 13 w 107"/>
                  <a:gd name="T47" fmla="*/ 94 h 134"/>
                  <a:gd name="T48" fmla="*/ 10 w 107"/>
                  <a:gd name="T49" fmla="*/ 91 h 134"/>
                  <a:gd name="T50" fmla="*/ 17 w 107"/>
                  <a:gd name="T51" fmla="*/ 61 h 134"/>
                  <a:gd name="T52" fmla="*/ 2 w 107"/>
                  <a:gd name="T53" fmla="*/ 61 h 134"/>
                  <a:gd name="T54" fmla="*/ 0 w 107"/>
                  <a:gd name="T55" fmla="*/ 58 h 134"/>
                  <a:gd name="T56" fmla="*/ 22 w 107"/>
                  <a:gd name="T57" fmla="*/ 0 h 134"/>
                  <a:gd name="T58" fmla="*/ 15 w 107"/>
                  <a:gd name="T59" fmla="*/ 57 h 134"/>
                  <a:gd name="T60" fmla="*/ 28 w 107"/>
                  <a:gd name="T61" fmla="*/ 16 h 134"/>
                  <a:gd name="T62" fmla="*/ 32 w 107"/>
                  <a:gd name="T63" fmla="*/ 16 h 134"/>
                  <a:gd name="T64" fmla="*/ 35 w 107"/>
                  <a:gd name="T65" fmla="*/ 19 h 134"/>
                  <a:gd name="T66" fmla="*/ 16 w 107"/>
                  <a:gd name="T67" fmla="*/ 89 h 134"/>
                  <a:gd name="T68" fmla="*/ 31 w 107"/>
                  <a:gd name="T69" fmla="*/ 92 h 134"/>
                  <a:gd name="T70" fmla="*/ 32 w 107"/>
                  <a:gd name="T71" fmla="*/ 129 h 134"/>
                  <a:gd name="T72" fmla="*/ 48 w 107"/>
                  <a:gd name="T73" fmla="*/ 92 h 134"/>
                  <a:gd name="T74" fmla="*/ 57 w 107"/>
                  <a:gd name="T75" fmla="*/ 89 h 134"/>
                  <a:gd name="T76" fmla="*/ 59 w 107"/>
                  <a:gd name="T77" fmla="*/ 129 h 134"/>
                  <a:gd name="T78" fmla="*/ 75 w 107"/>
                  <a:gd name="T79" fmla="*/ 134 h 134"/>
                  <a:gd name="T80" fmla="*/ 75 w 107"/>
                  <a:gd name="T81" fmla="*/ 18 h 134"/>
                  <a:gd name="T82" fmla="*/ 75 w 107"/>
                  <a:gd name="T83" fmla="*/ 17 h 134"/>
                  <a:gd name="T84" fmla="*/ 74 w 107"/>
                  <a:gd name="T85" fmla="*/ 17 h 134"/>
                  <a:gd name="T86" fmla="*/ 72 w 107"/>
                  <a:gd name="T87" fmla="*/ 2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7" h="134">
                    <a:moveTo>
                      <a:pt x="92" y="57"/>
                    </a:moveTo>
                    <a:cubicBezTo>
                      <a:pt x="102" y="57"/>
                      <a:pt x="102" y="57"/>
                      <a:pt x="102" y="57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07" y="58"/>
                      <a:pt x="107" y="58"/>
                      <a:pt x="107" y="58"/>
                    </a:cubicBezTo>
                    <a:cubicBezTo>
                      <a:pt x="107" y="58"/>
                      <a:pt x="107" y="59"/>
                      <a:pt x="107" y="59"/>
                    </a:cubicBezTo>
                    <a:cubicBezTo>
                      <a:pt x="107" y="60"/>
                      <a:pt x="106" y="61"/>
                      <a:pt x="105" y="61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90" y="61"/>
                      <a:pt x="89" y="61"/>
                      <a:pt x="88" y="60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7" y="91"/>
                      <a:pt x="97" y="91"/>
                      <a:pt x="97" y="92"/>
                    </a:cubicBezTo>
                    <a:cubicBezTo>
                      <a:pt x="97" y="93"/>
                      <a:pt x="96" y="94"/>
                      <a:pt x="94" y="94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1" y="132"/>
                      <a:pt x="80" y="134"/>
                      <a:pt x="78" y="134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6" y="129"/>
                      <a:pt x="76" y="129"/>
                      <a:pt x="76" y="129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76" y="90"/>
                      <a:pt x="77" y="89"/>
                      <a:pt x="78" y="89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91" y="89"/>
                      <a:pt x="91" y="89"/>
                      <a:pt x="91" y="89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6" y="18"/>
                      <a:pt x="76" y="18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0" y="17"/>
                      <a:pt x="81" y="18"/>
                      <a:pt x="82" y="19"/>
                    </a:cubicBezTo>
                    <a:cubicBezTo>
                      <a:pt x="82" y="19"/>
                      <a:pt x="82" y="19"/>
                      <a:pt x="82" y="19"/>
                    </a:cubicBezTo>
                    <a:lnTo>
                      <a:pt x="92" y="57"/>
                    </a:lnTo>
                    <a:close/>
                    <a:moveTo>
                      <a:pt x="75" y="134"/>
                    </a:moveTo>
                    <a:cubicBezTo>
                      <a:pt x="57" y="134"/>
                      <a:pt x="57" y="134"/>
                      <a:pt x="57" y="134"/>
                    </a:cubicBezTo>
                    <a:cubicBezTo>
                      <a:pt x="55" y="134"/>
                      <a:pt x="54" y="132"/>
                      <a:pt x="54" y="131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53" y="132"/>
                      <a:pt x="52" y="134"/>
                      <a:pt x="50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8" y="134"/>
                      <a:pt x="27" y="132"/>
                      <a:pt x="27" y="131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13" y="94"/>
                      <a:pt x="12" y="94"/>
                      <a:pt x="12" y="94"/>
                    </a:cubicBezTo>
                    <a:cubicBezTo>
                      <a:pt x="11" y="94"/>
                      <a:pt x="10" y="92"/>
                      <a:pt x="10" y="91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8" y="61"/>
                      <a:pt x="18" y="61"/>
                      <a:pt x="17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0" y="61"/>
                      <a:pt x="0" y="60"/>
                      <a:pt x="0" y="5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7"/>
                      <a:pt x="27" y="16"/>
                      <a:pt x="28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4" y="16"/>
                      <a:pt x="35" y="17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16" y="89"/>
                      <a:pt x="16" y="89"/>
                      <a:pt x="16" y="89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30" y="89"/>
                      <a:pt x="31" y="90"/>
                      <a:pt x="31" y="92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2" y="129"/>
                      <a:pt x="32" y="129"/>
                      <a:pt x="32" y="129"/>
                    </a:cubicBezTo>
                    <a:cubicBezTo>
                      <a:pt x="48" y="129"/>
                      <a:pt x="48" y="129"/>
                      <a:pt x="48" y="129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48" y="90"/>
                      <a:pt x="49" y="89"/>
                      <a:pt x="50" y="89"/>
                    </a:cubicBezTo>
                    <a:cubicBezTo>
                      <a:pt x="57" y="89"/>
                      <a:pt x="57" y="89"/>
                      <a:pt x="57" y="89"/>
                    </a:cubicBezTo>
                    <a:cubicBezTo>
                      <a:pt x="58" y="89"/>
                      <a:pt x="59" y="90"/>
                      <a:pt x="59" y="92"/>
                    </a:cubicBezTo>
                    <a:cubicBezTo>
                      <a:pt x="59" y="129"/>
                      <a:pt x="59" y="129"/>
                      <a:pt x="59" y="129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5" y="134"/>
                      <a:pt x="75" y="134"/>
                      <a:pt x="75" y="134"/>
                    </a:cubicBezTo>
                    <a:close/>
                    <a:moveTo>
                      <a:pt x="75" y="33"/>
                    </a:move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2" y="17"/>
                      <a:pt x="72" y="19"/>
                      <a:pt x="72" y="20"/>
                    </a:cubicBezTo>
                    <a:lnTo>
                      <a:pt x="7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9" name="Freeform 302"/>
              <p:cNvSpPr>
                <a:spLocks noEditPoints="1"/>
              </p:cNvSpPr>
              <p:nvPr/>
            </p:nvSpPr>
            <p:spPr bwMode="auto">
              <a:xfrm>
                <a:off x="9336088" y="1588"/>
                <a:ext cx="347663" cy="238125"/>
              </a:xfrm>
              <a:custGeom>
                <a:avLst/>
                <a:gdLst>
                  <a:gd name="T0" fmla="*/ 135 w 154"/>
                  <a:gd name="T1" fmla="*/ 12 h 105"/>
                  <a:gd name="T2" fmla="*/ 139 w 154"/>
                  <a:gd name="T3" fmla="*/ 9 h 105"/>
                  <a:gd name="T4" fmla="*/ 154 w 154"/>
                  <a:gd name="T5" fmla="*/ 79 h 105"/>
                  <a:gd name="T6" fmla="*/ 152 w 154"/>
                  <a:gd name="T7" fmla="*/ 102 h 105"/>
                  <a:gd name="T8" fmla="*/ 124 w 154"/>
                  <a:gd name="T9" fmla="*/ 100 h 105"/>
                  <a:gd name="T10" fmla="*/ 148 w 154"/>
                  <a:gd name="T11" fmla="*/ 99 h 105"/>
                  <a:gd name="T12" fmla="*/ 150 w 154"/>
                  <a:gd name="T13" fmla="*/ 28 h 105"/>
                  <a:gd name="T14" fmla="*/ 141 w 154"/>
                  <a:gd name="T15" fmla="*/ 67 h 105"/>
                  <a:gd name="T16" fmla="*/ 124 w 154"/>
                  <a:gd name="T17" fmla="*/ 49 h 105"/>
                  <a:gd name="T18" fmla="*/ 136 w 154"/>
                  <a:gd name="T19" fmla="*/ 64 h 105"/>
                  <a:gd name="T20" fmla="*/ 124 w 154"/>
                  <a:gd name="T21" fmla="*/ 20 h 105"/>
                  <a:gd name="T22" fmla="*/ 128 w 154"/>
                  <a:gd name="T23" fmla="*/ 20 h 105"/>
                  <a:gd name="T24" fmla="*/ 124 w 154"/>
                  <a:gd name="T25" fmla="*/ 20 h 105"/>
                  <a:gd name="T26" fmla="*/ 117 w 154"/>
                  <a:gd name="T27" fmla="*/ 102 h 105"/>
                  <a:gd name="T28" fmla="*/ 114 w 154"/>
                  <a:gd name="T29" fmla="*/ 81 h 105"/>
                  <a:gd name="T30" fmla="*/ 116 w 154"/>
                  <a:gd name="T31" fmla="*/ 76 h 105"/>
                  <a:gd name="T32" fmla="*/ 120 w 154"/>
                  <a:gd name="T33" fmla="*/ 99 h 105"/>
                  <a:gd name="T34" fmla="*/ 124 w 154"/>
                  <a:gd name="T35" fmla="*/ 105 h 105"/>
                  <a:gd name="T36" fmla="*/ 77 w 154"/>
                  <a:gd name="T37" fmla="*/ 20 h 105"/>
                  <a:gd name="T38" fmla="*/ 115 w 154"/>
                  <a:gd name="T39" fmla="*/ 0 h 105"/>
                  <a:gd name="T40" fmla="*/ 124 w 154"/>
                  <a:gd name="T41" fmla="*/ 49 h 105"/>
                  <a:gd name="T42" fmla="*/ 111 w 154"/>
                  <a:gd name="T43" fmla="*/ 64 h 105"/>
                  <a:gd name="T44" fmla="*/ 109 w 154"/>
                  <a:gd name="T45" fmla="*/ 69 h 105"/>
                  <a:gd name="T46" fmla="*/ 109 w 154"/>
                  <a:gd name="T47" fmla="*/ 49 h 105"/>
                  <a:gd name="T48" fmla="*/ 40 w 154"/>
                  <a:gd name="T49" fmla="*/ 81 h 105"/>
                  <a:gd name="T50" fmla="*/ 31 w 154"/>
                  <a:gd name="T51" fmla="*/ 105 h 105"/>
                  <a:gd name="T52" fmla="*/ 31 w 154"/>
                  <a:gd name="T53" fmla="*/ 100 h 105"/>
                  <a:gd name="T54" fmla="*/ 35 w 154"/>
                  <a:gd name="T55" fmla="*/ 79 h 105"/>
                  <a:gd name="T56" fmla="*/ 77 w 154"/>
                  <a:gd name="T57" fmla="*/ 81 h 105"/>
                  <a:gd name="T58" fmla="*/ 31 w 154"/>
                  <a:gd name="T59" fmla="*/ 20 h 105"/>
                  <a:gd name="T60" fmla="*/ 39 w 154"/>
                  <a:gd name="T61" fmla="*/ 0 h 105"/>
                  <a:gd name="T62" fmla="*/ 31 w 154"/>
                  <a:gd name="T63" fmla="*/ 69 h 105"/>
                  <a:gd name="T64" fmla="*/ 43 w 154"/>
                  <a:gd name="T65" fmla="*/ 53 h 105"/>
                  <a:gd name="T66" fmla="*/ 46 w 154"/>
                  <a:gd name="T67" fmla="*/ 49 h 105"/>
                  <a:gd name="T68" fmla="*/ 46 w 154"/>
                  <a:gd name="T69" fmla="*/ 69 h 105"/>
                  <a:gd name="T70" fmla="*/ 9 w 154"/>
                  <a:gd name="T71" fmla="*/ 105 h 105"/>
                  <a:gd name="T72" fmla="*/ 3 w 154"/>
                  <a:gd name="T73" fmla="*/ 102 h 105"/>
                  <a:gd name="T74" fmla="*/ 0 w 154"/>
                  <a:gd name="T75" fmla="*/ 75 h 105"/>
                  <a:gd name="T76" fmla="*/ 0 w 154"/>
                  <a:gd name="T77" fmla="*/ 25 h 105"/>
                  <a:gd name="T78" fmla="*/ 25 w 154"/>
                  <a:gd name="T79" fmla="*/ 0 h 105"/>
                  <a:gd name="T80" fmla="*/ 19 w 154"/>
                  <a:gd name="T81" fmla="*/ 12 h 105"/>
                  <a:gd name="T82" fmla="*/ 5 w 154"/>
                  <a:gd name="T83" fmla="*/ 79 h 105"/>
                  <a:gd name="T84" fmla="*/ 6 w 154"/>
                  <a:gd name="T85" fmla="*/ 99 h 105"/>
                  <a:gd name="T86" fmla="*/ 31 w 154"/>
                  <a:gd name="T87" fmla="*/ 105 h 105"/>
                  <a:gd name="T88" fmla="*/ 25 w 154"/>
                  <a:gd name="T89" fmla="*/ 18 h 105"/>
                  <a:gd name="T90" fmla="*/ 31 w 154"/>
                  <a:gd name="T91" fmla="*/ 6 h 105"/>
                  <a:gd name="T92" fmla="*/ 13 w 154"/>
                  <a:gd name="T93" fmla="*/ 51 h 105"/>
                  <a:gd name="T94" fmla="*/ 31 w 154"/>
                  <a:gd name="T95" fmla="*/ 69 h 105"/>
                  <a:gd name="T96" fmla="*/ 18 w 154"/>
                  <a:gd name="T9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4" h="105">
                    <a:moveTo>
                      <a:pt x="150" y="28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9" y="9"/>
                      <a:pt x="139" y="9"/>
                      <a:pt x="139" y="9"/>
                    </a:cubicBezTo>
                    <a:cubicBezTo>
                      <a:pt x="154" y="25"/>
                      <a:pt x="154" y="25"/>
                      <a:pt x="154" y="25"/>
                    </a:cubicBezTo>
                    <a:cubicBezTo>
                      <a:pt x="154" y="26"/>
                      <a:pt x="154" y="26"/>
                      <a:pt x="154" y="27"/>
                    </a:cubicBezTo>
                    <a:cubicBezTo>
                      <a:pt x="154" y="79"/>
                      <a:pt x="154" y="79"/>
                      <a:pt x="154" y="79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4" y="98"/>
                      <a:pt x="153" y="101"/>
                      <a:pt x="152" y="102"/>
                    </a:cubicBezTo>
                    <a:cubicBezTo>
                      <a:pt x="152" y="102"/>
                      <a:pt x="152" y="102"/>
                      <a:pt x="152" y="102"/>
                    </a:cubicBezTo>
                    <a:cubicBezTo>
                      <a:pt x="150" y="104"/>
                      <a:pt x="148" y="105"/>
                      <a:pt x="145" y="105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45" y="100"/>
                      <a:pt x="145" y="100"/>
                      <a:pt x="145" y="100"/>
                    </a:cubicBezTo>
                    <a:cubicBezTo>
                      <a:pt x="146" y="100"/>
                      <a:pt x="148" y="100"/>
                      <a:pt x="148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9" y="98"/>
                      <a:pt x="150" y="97"/>
                      <a:pt x="150" y="9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0" y="28"/>
                      <a:pt x="150" y="28"/>
                      <a:pt x="150" y="28"/>
                    </a:cubicBezTo>
                    <a:close/>
                    <a:moveTo>
                      <a:pt x="124" y="69"/>
                    </a:moveTo>
                    <a:cubicBezTo>
                      <a:pt x="139" y="69"/>
                      <a:pt x="139" y="69"/>
                      <a:pt x="139" y="69"/>
                    </a:cubicBezTo>
                    <a:cubicBezTo>
                      <a:pt x="140" y="69"/>
                      <a:pt x="141" y="68"/>
                      <a:pt x="141" y="67"/>
                    </a:cubicBezTo>
                    <a:cubicBezTo>
                      <a:pt x="141" y="51"/>
                      <a:pt x="141" y="51"/>
                      <a:pt x="141" y="51"/>
                    </a:cubicBezTo>
                    <a:cubicBezTo>
                      <a:pt x="141" y="50"/>
                      <a:pt x="140" y="49"/>
                      <a:pt x="139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36" y="53"/>
                      <a:pt x="136" y="53"/>
                      <a:pt x="136" y="53"/>
                    </a:cubicBezTo>
                    <a:cubicBezTo>
                      <a:pt x="136" y="64"/>
                      <a:pt x="136" y="64"/>
                      <a:pt x="13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9"/>
                      <a:pt x="124" y="69"/>
                      <a:pt x="124" y="69"/>
                    </a:cubicBezTo>
                    <a:close/>
                    <a:moveTo>
                      <a:pt x="124" y="20"/>
                    </a:moveTo>
                    <a:cubicBezTo>
                      <a:pt x="127" y="20"/>
                      <a:pt x="127" y="20"/>
                      <a:pt x="127" y="20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30" y="19"/>
                      <a:pt x="130" y="18"/>
                      <a:pt x="129" y="17"/>
                    </a:cubicBezTo>
                    <a:cubicBezTo>
                      <a:pt x="124" y="6"/>
                      <a:pt x="124" y="6"/>
                      <a:pt x="124" y="6"/>
                    </a:cubicBezTo>
                    <a:lnTo>
                      <a:pt x="124" y="20"/>
                    </a:lnTo>
                    <a:close/>
                    <a:moveTo>
                      <a:pt x="124" y="105"/>
                    </a:moveTo>
                    <a:cubicBezTo>
                      <a:pt x="123" y="105"/>
                      <a:pt x="123" y="105"/>
                      <a:pt x="123" y="105"/>
                    </a:cubicBezTo>
                    <a:cubicBezTo>
                      <a:pt x="121" y="105"/>
                      <a:pt x="118" y="104"/>
                      <a:pt x="117" y="102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5" y="101"/>
                      <a:pt x="114" y="98"/>
                      <a:pt x="114" y="96"/>
                    </a:cubicBezTo>
                    <a:cubicBezTo>
                      <a:pt x="114" y="81"/>
                      <a:pt x="114" y="81"/>
                      <a:pt x="114" y="81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116" y="76"/>
                      <a:pt x="116" y="76"/>
                      <a:pt x="116" y="76"/>
                    </a:cubicBezTo>
                    <a:cubicBezTo>
                      <a:pt x="118" y="76"/>
                      <a:pt x="119" y="77"/>
                      <a:pt x="119" y="79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9" y="97"/>
                      <a:pt x="119" y="98"/>
                      <a:pt x="120" y="99"/>
                    </a:cubicBezTo>
                    <a:cubicBezTo>
                      <a:pt x="121" y="100"/>
                      <a:pt x="122" y="100"/>
                      <a:pt x="123" y="100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24" y="105"/>
                      <a:pt x="124" y="105"/>
                      <a:pt x="124" y="105"/>
                    </a:cubicBezTo>
                    <a:close/>
                    <a:moveTo>
                      <a:pt x="124" y="6"/>
                    </a:moveTo>
                    <a:cubicBezTo>
                      <a:pt x="124" y="20"/>
                      <a:pt x="124" y="20"/>
                      <a:pt x="124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4" y="6"/>
                      <a:pt x="124" y="6"/>
                      <a:pt x="124" y="6"/>
                    </a:cubicBezTo>
                    <a:close/>
                    <a:moveTo>
                      <a:pt x="124" y="49"/>
                    </a:moveTo>
                    <a:cubicBezTo>
                      <a:pt x="124" y="53"/>
                      <a:pt x="124" y="53"/>
                      <a:pt x="124" y="53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9"/>
                      <a:pt x="124" y="69"/>
                      <a:pt x="124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7" y="69"/>
                      <a:pt x="106" y="68"/>
                      <a:pt x="106" y="67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6" y="50"/>
                      <a:pt x="107" y="49"/>
                      <a:pt x="109" y="49"/>
                    </a:cubicBezTo>
                    <a:lnTo>
                      <a:pt x="124" y="49"/>
                    </a:lnTo>
                    <a:close/>
                    <a:moveTo>
                      <a:pt x="77" y="81"/>
                    </a:move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40" y="98"/>
                      <a:pt x="39" y="101"/>
                      <a:pt x="38" y="102"/>
                    </a:cubicBezTo>
                    <a:cubicBezTo>
                      <a:pt x="36" y="104"/>
                      <a:pt x="34" y="105"/>
                      <a:pt x="31" y="105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2" y="100"/>
                      <a:pt x="33" y="100"/>
                      <a:pt x="34" y="99"/>
                    </a:cubicBezTo>
                    <a:cubicBezTo>
                      <a:pt x="35" y="98"/>
                      <a:pt x="35" y="97"/>
                      <a:pt x="35" y="96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35" y="77"/>
                      <a:pt x="37" y="76"/>
                      <a:pt x="38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7" y="81"/>
                      <a:pt x="77" y="81"/>
                      <a:pt x="77" y="81"/>
                    </a:cubicBezTo>
                    <a:close/>
                    <a:moveTo>
                      <a:pt x="77" y="15"/>
                    </a:moveTo>
                    <a:cubicBezTo>
                      <a:pt x="77" y="20"/>
                      <a:pt x="77" y="20"/>
                      <a:pt x="77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77" y="15"/>
                      <a:pt x="77" y="15"/>
                      <a:pt x="77" y="15"/>
                    </a:cubicBezTo>
                    <a:close/>
                    <a:moveTo>
                      <a:pt x="31" y="69"/>
                    </a:moveTo>
                    <a:cubicBezTo>
                      <a:pt x="31" y="64"/>
                      <a:pt x="31" y="64"/>
                      <a:pt x="31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7" y="49"/>
                      <a:pt x="48" y="50"/>
                      <a:pt x="48" y="51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8"/>
                      <a:pt x="47" y="69"/>
                      <a:pt x="46" y="69"/>
                    </a:cubicBezTo>
                    <a:lnTo>
                      <a:pt x="31" y="69"/>
                    </a:lnTo>
                    <a:close/>
                    <a:moveTo>
                      <a:pt x="31" y="105"/>
                    </a:moveTo>
                    <a:cubicBezTo>
                      <a:pt x="9" y="105"/>
                      <a:pt x="9" y="105"/>
                      <a:pt x="9" y="105"/>
                    </a:cubicBezTo>
                    <a:cubicBezTo>
                      <a:pt x="7" y="105"/>
                      <a:pt x="4" y="104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1" y="101"/>
                      <a:pt x="0" y="98"/>
                      <a:pt x="0" y="9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6"/>
                      <a:pt x="0" y="26"/>
                      <a:pt x="0" y="2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75"/>
                      <a:pt x="5" y="75"/>
                      <a:pt x="5" y="75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96"/>
                      <a:pt x="5" y="96"/>
                      <a:pt x="5" y="96"/>
                    </a:cubicBezTo>
                    <a:cubicBezTo>
                      <a:pt x="5" y="97"/>
                      <a:pt x="5" y="98"/>
                      <a:pt x="6" y="99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7" y="100"/>
                      <a:pt x="8" y="100"/>
                      <a:pt x="9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5"/>
                      <a:pt x="31" y="105"/>
                      <a:pt x="31" y="105"/>
                    </a:cubicBezTo>
                    <a:close/>
                    <a:moveTo>
                      <a:pt x="31" y="6"/>
                    </a:move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8"/>
                    </a:cubicBezTo>
                    <a:cubicBezTo>
                      <a:pt x="25" y="19"/>
                      <a:pt x="26" y="20"/>
                      <a:pt x="27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6"/>
                      <a:pt x="31" y="6"/>
                      <a:pt x="31" y="6"/>
                    </a:cubicBezTo>
                    <a:close/>
                    <a:moveTo>
                      <a:pt x="31" y="49"/>
                    </a:moveTo>
                    <a:cubicBezTo>
                      <a:pt x="16" y="49"/>
                      <a:pt x="16" y="49"/>
                      <a:pt x="16" y="49"/>
                    </a:cubicBezTo>
                    <a:cubicBezTo>
                      <a:pt x="14" y="49"/>
                      <a:pt x="13" y="50"/>
                      <a:pt x="13" y="51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8"/>
                      <a:pt x="14" y="69"/>
                      <a:pt x="16" y="69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31" y="53"/>
                      <a:pt x="31" y="53"/>
                      <a:pt x="31" y="53"/>
                    </a:cubicBezTo>
                    <a:lnTo>
                      <a:pt x="3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0" name="Freeform 303"/>
              <p:cNvSpPr>
                <a:spLocks noEditPoints="1"/>
              </p:cNvSpPr>
              <p:nvPr/>
            </p:nvSpPr>
            <p:spPr bwMode="auto">
              <a:xfrm>
                <a:off x="7913688" y="595313"/>
                <a:ext cx="47625" cy="46038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1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16 h 21"/>
                  <a:gd name="T14" fmla="*/ 14 w 21"/>
                  <a:gd name="T15" fmla="*/ 15 h 21"/>
                  <a:gd name="T16" fmla="*/ 14 w 21"/>
                  <a:gd name="T17" fmla="*/ 15 h 21"/>
                  <a:gd name="T18" fmla="*/ 16 w 21"/>
                  <a:gd name="T19" fmla="*/ 11 h 21"/>
                  <a:gd name="T20" fmla="*/ 14 w 21"/>
                  <a:gd name="T21" fmla="*/ 7 h 21"/>
                  <a:gd name="T22" fmla="*/ 10 w 21"/>
                  <a:gd name="T23" fmla="*/ 5 h 21"/>
                  <a:gd name="T24" fmla="*/ 10 w 21"/>
                  <a:gd name="T25" fmla="*/ 0 h 21"/>
                  <a:gd name="T26" fmla="*/ 10 w 21"/>
                  <a:gd name="T27" fmla="*/ 0 h 21"/>
                  <a:gd name="T28" fmla="*/ 10 w 21"/>
                  <a:gd name="T29" fmla="*/ 0 h 21"/>
                  <a:gd name="T30" fmla="*/ 10 w 21"/>
                  <a:gd name="T31" fmla="*/ 5 h 21"/>
                  <a:gd name="T32" fmla="*/ 10 w 21"/>
                  <a:gd name="T33" fmla="*/ 5 h 21"/>
                  <a:gd name="T34" fmla="*/ 6 w 21"/>
                  <a:gd name="T35" fmla="*/ 7 h 21"/>
                  <a:gd name="T36" fmla="*/ 6 w 21"/>
                  <a:gd name="T37" fmla="*/ 7 h 21"/>
                  <a:gd name="T38" fmla="*/ 5 w 21"/>
                  <a:gd name="T39" fmla="*/ 11 h 21"/>
                  <a:gd name="T40" fmla="*/ 6 w 21"/>
                  <a:gd name="T41" fmla="*/ 15 h 21"/>
                  <a:gd name="T42" fmla="*/ 10 w 21"/>
                  <a:gd name="T43" fmla="*/ 16 h 21"/>
                  <a:gd name="T44" fmla="*/ 10 w 21"/>
                  <a:gd name="T45" fmla="*/ 16 h 21"/>
                  <a:gd name="T46" fmla="*/ 10 w 21"/>
                  <a:gd name="T47" fmla="*/ 21 h 21"/>
                  <a:gd name="T48" fmla="*/ 10 w 21"/>
                  <a:gd name="T49" fmla="*/ 21 h 21"/>
                  <a:gd name="T50" fmla="*/ 3 w 21"/>
                  <a:gd name="T51" fmla="*/ 18 h 21"/>
                  <a:gd name="T52" fmla="*/ 0 w 21"/>
                  <a:gd name="T53" fmla="*/ 11 h 21"/>
                  <a:gd name="T54" fmla="*/ 3 w 21"/>
                  <a:gd name="T55" fmla="*/ 3 h 21"/>
                  <a:gd name="T56" fmla="*/ 3 w 21"/>
                  <a:gd name="T57" fmla="*/ 3 h 21"/>
                  <a:gd name="T58" fmla="*/ 10 w 21"/>
                  <a:gd name="T5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9" y="5"/>
                      <a:pt x="21" y="8"/>
                      <a:pt x="21" y="11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6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3" y="6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5" y="12"/>
                      <a:pt x="5" y="14"/>
                      <a:pt x="6" y="15"/>
                    </a:cubicBezTo>
                    <a:cubicBezTo>
                      <a:pt x="7" y="16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20"/>
                      <a:pt x="3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1" name="Freeform 304"/>
              <p:cNvSpPr>
                <a:spLocks noEditPoints="1"/>
              </p:cNvSpPr>
              <p:nvPr/>
            </p:nvSpPr>
            <p:spPr bwMode="auto">
              <a:xfrm>
                <a:off x="7950200" y="558800"/>
                <a:ext cx="38100" cy="38100"/>
              </a:xfrm>
              <a:custGeom>
                <a:avLst/>
                <a:gdLst>
                  <a:gd name="T0" fmla="*/ 8 w 17"/>
                  <a:gd name="T1" fmla="*/ 0 h 17"/>
                  <a:gd name="T2" fmla="*/ 14 w 17"/>
                  <a:gd name="T3" fmla="*/ 2 h 17"/>
                  <a:gd name="T4" fmla="*/ 17 w 17"/>
                  <a:gd name="T5" fmla="*/ 8 h 17"/>
                  <a:gd name="T6" fmla="*/ 14 w 17"/>
                  <a:gd name="T7" fmla="*/ 14 h 17"/>
                  <a:gd name="T8" fmla="*/ 14 w 17"/>
                  <a:gd name="T9" fmla="*/ 14 h 17"/>
                  <a:gd name="T10" fmla="*/ 14 w 17"/>
                  <a:gd name="T11" fmla="*/ 14 h 17"/>
                  <a:gd name="T12" fmla="*/ 8 w 17"/>
                  <a:gd name="T13" fmla="*/ 17 h 17"/>
                  <a:gd name="T14" fmla="*/ 8 w 17"/>
                  <a:gd name="T15" fmla="*/ 17 h 17"/>
                  <a:gd name="T16" fmla="*/ 8 w 17"/>
                  <a:gd name="T17" fmla="*/ 12 h 17"/>
                  <a:gd name="T18" fmla="*/ 8 w 17"/>
                  <a:gd name="T19" fmla="*/ 12 h 17"/>
                  <a:gd name="T20" fmla="*/ 11 w 17"/>
                  <a:gd name="T21" fmla="*/ 11 h 17"/>
                  <a:gd name="T22" fmla="*/ 11 w 17"/>
                  <a:gd name="T23" fmla="*/ 11 h 17"/>
                  <a:gd name="T24" fmla="*/ 12 w 17"/>
                  <a:gd name="T25" fmla="*/ 8 h 17"/>
                  <a:gd name="T26" fmla="*/ 11 w 17"/>
                  <a:gd name="T27" fmla="*/ 6 h 17"/>
                  <a:gd name="T28" fmla="*/ 8 w 17"/>
                  <a:gd name="T29" fmla="*/ 5 h 17"/>
                  <a:gd name="T30" fmla="*/ 8 w 17"/>
                  <a:gd name="T31" fmla="*/ 5 h 17"/>
                  <a:gd name="T32" fmla="*/ 8 w 17"/>
                  <a:gd name="T33" fmla="*/ 0 h 17"/>
                  <a:gd name="T34" fmla="*/ 8 w 17"/>
                  <a:gd name="T35" fmla="*/ 17 h 17"/>
                  <a:gd name="T36" fmla="*/ 2 w 17"/>
                  <a:gd name="T37" fmla="*/ 14 h 17"/>
                  <a:gd name="T38" fmla="*/ 2 w 17"/>
                  <a:gd name="T39" fmla="*/ 14 h 17"/>
                  <a:gd name="T40" fmla="*/ 2 w 17"/>
                  <a:gd name="T41" fmla="*/ 14 h 17"/>
                  <a:gd name="T42" fmla="*/ 0 w 17"/>
                  <a:gd name="T43" fmla="*/ 8 h 17"/>
                  <a:gd name="T44" fmla="*/ 2 w 17"/>
                  <a:gd name="T45" fmla="*/ 2 h 17"/>
                  <a:gd name="T46" fmla="*/ 2 w 17"/>
                  <a:gd name="T47" fmla="*/ 2 h 17"/>
                  <a:gd name="T48" fmla="*/ 8 w 17"/>
                  <a:gd name="T49" fmla="*/ 0 h 17"/>
                  <a:gd name="T50" fmla="*/ 8 w 17"/>
                  <a:gd name="T51" fmla="*/ 5 h 17"/>
                  <a:gd name="T52" fmla="*/ 6 w 17"/>
                  <a:gd name="T53" fmla="*/ 6 h 17"/>
                  <a:gd name="T54" fmla="*/ 6 w 17"/>
                  <a:gd name="T55" fmla="*/ 6 h 17"/>
                  <a:gd name="T56" fmla="*/ 6 w 17"/>
                  <a:gd name="T57" fmla="*/ 6 h 17"/>
                  <a:gd name="T58" fmla="*/ 5 w 17"/>
                  <a:gd name="T59" fmla="*/ 8 h 17"/>
                  <a:gd name="T60" fmla="*/ 6 w 17"/>
                  <a:gd name="T61" fmla="*/ 11 h 17"/>
                  <a:gd name="T62" fmla="*/ 6 w 17"/>
                  <a:gd name="T63" fmla="*/ 11 h 17"/>
                  <a:gd name="T64" fmla="*/ 8 w 17"/>
                  <a:gd name="T65" fmla="*/ 12 h 17"/>
                  <a:gd name="T66" fmla="*/ 8 w 17"/>
                  <a:gd name="T6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17">
                    <a:moveTo>
                      <a:pt x="8" y="0"/>
                    </a:moveTo>
                    <a:cubicBezTo>
                      <a:pt x="11" y="0"/>
                      <a:pt x="13" y="1"/>
                      <a:pt x="14" y="2"/>
                    </a:cubicBezTo>
                    <a:cubicBezTo>
                      <a:pt x="16" y="4"/>
                      <a:pt x="17" y="6"/>
                      <a:pt x="17" y="8"/>
                    </a:cubicBezTo>
                    <a:cubicBezTo>
                      <a:pt x="17" y="11"/>
                      <a:pt x="16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6"/>
                      <a:pt x="11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0"/>
                      <a:pt x="12" y="9"/>
                      <a:pt x="12" y="8"/>
                    </a:cubicBezTo>
                    <a:cubicBezTo>
                      <a:pt x="12" y="7"/>
                      <a:pt x="12" y="6"/>
                      <a:pt x="11" y="6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  <a:moveTo>
                      <a:pt x="8" y="17"/>
                    </a:moveTo>
                    <a:cubicBezTo>
                      <a:pt x="6" y="17"/>
                      <a:pt x="4" y="16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3"/>
                      <a:pt x="0" y="11"/>
                      <a:pt x="0" y="8"/>
                    </a:cubicBezTo>
                    <a:cubicBezTo>
                      <a:pt x="0" y="6"/>
                      <a:pt x="1" y="4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5" y="7"/>
                      <a:pt x="5" y="8"/>
                    </a:cubicBezTo>
                    <a:cubicBezTo>
                      <a:pt x="5" y="9"/>
                      <a:pt x="5" y="10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2"/>
                      <a:pt x="8" y="12"/>
                    </a:cubicBez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2" name="Freeform 305"/>
              <p:cNvSpPr>
                <a:spLocks noEditPoints="1"/>
              </p:cNvSpPr>
              <p:nvPr/>
            </p:nvSpPr>
            <p:spPr bwMode="auto">
              <a:xfrm>
                <a:off x="7923213" y="508000"/>
                <a:ext cx="30163" cy="31750"/>
              </a:xfrm>
              <a:custGeom>
                <a:avLst/>
                <a:gdLst>
                  <a:gd name="T0" fmla="*/ 6 w 13"/>
                  <a:gd name="T1" fmla="*/ 0 h 14"/>
                  <a:gd name="T2" fmla="*/ 11 w 13"/>
                  <a:gd name="T3" fmla="*/ 2 h 14"/>
                  <a:gd name="T4" fmla="*/ 11 w 13"/>
                  <a:gd name="T5" fmla="*/ 2 h 14"/>
                  <a:gd name="T6" fmla="*/ 13 w 13"/>
                  <a:gd name="T7" fmla="*/ 7 h 14"/>
                  <a:gd name="T8" fmla="*/ 11 w 13"/>
                  <a:gd name="T9" fmla="*/ 12 h 14"/>
                  <a:gd name="T10" fmla="*/ 11 w 13"/>
                  <a:gd name="T11" fmla="*/ 12 h 14"/>
                  <a:gd name="T12" fmla="*/ 6 w 13"/>
                  <a:gd name="T13" fmla="*/ 14 h 14"/>
                  <a:gd name="T14" fmla="*/ 6 w 13"/>
                  <a:gd name="T15" fmla="*/ 9 h 14"/>
                  <a:gd name="T16" fmla="*/ 8 w 13"/>
                  <a:gd name="T17" fmla="*/ 8 h 14"/>
                  <a:gd name="T18" fmla="*/ 8 w 13"/>
                  <a:gd name="T19" fmla="*/ 8 h 14"/>
                  <a:gd name="T20" fmla="*/ 8 w 13"/>
                  <a:gd name="T21" fmla="*/ 7 h 14"/>
                  <a:gd name="T22" fmla="*/ 8 w 13"/>
                  <a:gd name="T23" fmla="*/ 6 h 14"/>
                  <a:gd name="T24" fmla="*/ 8 w 13"/>
                  <a:gd name="T25" fmla="*/ 6 h 14"/>
                  <a:gd name="T26" fmla="*/ 6 w 13"/>
                  <a:gd name="T27" fmla="*/ 5 h 14"/>
                  <a:gd name="T28" fmla="*/ 6 w 13"/>
                  <a:gd name="T29" fmla="*/ 0 h 14"/>
                  <a:gd name="T30" fmla="*/ 6 w 13"/>
                  <a:gd name="T31" fmla="*/ 14 h 14"/>
                  <a:gd name="T32" fmla="*/ 1 w 13"/>
                  <a:gd name="T33" fmla="*/ 12 h 14"/>
                  <a:gd name="T34" fmla="*/ 0 w 13"/>
                  <a:gd name="T35" fmla="*/ 7 h 14"/>
                  <a:gd name="T36" fmla="*/ 1 w 13"/>
                  <a:gd name="T37" fmla="*/ 2 h 14"/>
                  <a:gd name="T38" fmla="*/ 1 w 13"/>
                  <a:gd name="T39" fmla="*/ 2 h 14"/>
                  <a:gd name="T40" fmla="*/ 6 w 13"/>
                  <a:gd name="T41" fmla="*/ 0 h 14"/>
                  <a:gd name="T42" fmla="*/ 6 w 13"/>
                  <a:gd name="T43" fmla="*/ 5 h 14"/>
                  <a:gd name="T44" fmla="*/ 5 w 13"/>
                  <a:gd name="T45" fmla="*/ 6 h 14"/>
                  <a:gd name="T46" fmla="*/ 5 w 13"/>
                  <a:gd name="T47" fmla="*/ 6 h 14"/>
                  <a:gd name="T48" fmla="*/ 5 w 13"/>
                  <a:gd name="T49" fmla="*/ 6 h 14"/>
                  <a:gd name="T50" fmla="*/ 4 w 13"/>
                  <a:gd name="T51" fmla="*/ 7 h 14"/>
                  <a:gd name="T52" fmla="*/ 5 w 13"/>
                  <a:gd name="T53" fmla="*/ 8 h 14"/>
                  <a:gd name="T54" fmla="*/ 6 w 13"/>
                  <a:gd name="T55" fmla="*/ 9 h 14"/>
                  <a:gd name="T56" fmla="*/ 6 w 13"/>
                  <a:gd name="T5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cubicBezTo>
                      <a:pt x="8" y="0"/>
                      <a:pt x="10" y="1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4"/>
                      <a:pt x="13" y="5"/>
                      <a:pt x="13" y="7"/>
                    </a:cubicBezTo>
                    <a:cubicBezTo>
                      <a:pt x="13" y="9"/>
                      <a:pt x="12" y="11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3"/>
                      <a:pt x="8" y="14"/>
                      <a:pt x="6" y="14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7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5"/>
                      <a:pt x="7" y="5"/>
                      <a:pt x="6" y="5"/>
                    </a:cubicBezTo>
                    <a:lnTo>
                      <a:pt x="6" y="0"/>
                    </a:lnTo>
                    <a:close/>
                    <a:moveTo>
                      <a:pt x="6" y="14"/>
                    </a:moveTo>
                    <a:cubicBezTo>
                      <a:pt x="4" y="14"/>
                      <a:pt x="3" y="13"/>
                      <a:pt x="1" y="12"/>
                    </a:cubicBezTo>
                    <a:cubicBezTo>
                      <a:pt x="0" y="11"/>
                      <a:pt x="0" y="9"/>
                      <a:pt x="0" y="7"/>
                    </a:cubicBezTo>
                    <a:cubicBezTo>
                      <a:pt x="0" y="5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9"/>
                      <a:pt x="6" y="9"/>
                      <a:pt x="6" y="9"/>
                    </a:cubicBez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3" name="Freeform 306"/>
              <p:cNvSpPr>
                <a:spLocks noEditPoints="1"/>
              </p:cNvSpPr>
              <p:nvPr/>
            </p:nvSpPr>
            <p:spPr bwMode="auto">
              <a:xfrm>
                <a:off x="7913688" y="430213"/>
                <a:ext cx="47625" cy="46038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18 w 21"/>
                  <a:gd name="T5" fmla="*/ 3 h 21"/>
                  <a:gd name="T6" fmla="*/ 21 w 21"/>
                  <a:gd name="T7" fmla="*/ 10 h 21"/>
                  <a:gd name="T8" fmla="*/ 18 w 21"/>
                  <a:gd name="T9" fmla="*/ 18 h 21"/>
                  <a:gd name="T10" fmla="*/ 18 w 21"/>
                  <a:gd name="T11" fmla="*/ 18 h 21"/>
                  <a:gd name="T12" fmla="*/ 10 w 21"/>
                  <a:gd name="T13" fmla="*/ 21 h 21"/>
                  <a:gd name="T14" fmla="*/ 10 w 21"/>
                  <a:gd name="T15" fmla="*/ 16 h 21"/>
                  <a:gd name="T16" fmla="*/ 14 w 21"/>
                  <a:gd name="T17" fmla="*/ 14 h 21"/>
                  <a:gd name="T18" fmla="*/ 14 w 21"/>
                  <a:gd name="T19" fmla="*/ 14 h 21"/>
                  <a:gd name="T20" fmla="*/ 16 w 21"/>
                  <a:gd name="T21" fmla="*/ 10 h 21"/>
                  <a:gd name="T22" fmla="*/ 14 w 21"/>
                  <a:gd name="T23" fmla="*/ 7 h 21"/>
                  <a:gd name="T24" fmla="*/ 14 w 21"/>
                  <a:gd name="T25" fmla="*/ 7 h 21"/>
                  <a:gd name="T26" fmla="*/ 10 w 21"/>
                  <a:gd name="T27" fmla="*/ 5 h 21"/>
                  <a:gd name="T28" fmla="*/ 10 w 21"/>
                  <a:gd name="T29" fmla="*/ 0 h 21"/>
                  <a:gd name="T30" fmla="*/ 10 w 21"/>
                  <a:gd name="T31" fmla="*/ 0 h 21"/>
                  <a:gd name="T32" fmla="*/ 10 w 21"/>
                  <a:gd name="T33" fmla="*/ 0 h 21"/>
                  <a:gd name="T34" fmla="*/ 10 w 21"/>
                  <a:gd name="T35" fmla="*/ 5 h 21"/>
                  <a:gd name="T36" fmla="*/ 10 w 21"/>
                  <a:gd name="T37" fmla="*/ 5 h 21"/>
                  <a:gd name="T38" fmla="*/ 6 w 21"/>
                  <a:gd name="T39" fmla="*/ 7 h 21"/>
                  <a:gd name="T40" fmla="*/ 5 w 21"/>
                  <a:gd name="T41" fmla="*/ 10 h 21"/>
                  <a:gd name="T42" fmla="*/ 6 w 21"/>
                  <a:gd name="T43" fmla="*/ 14 h 21"/>
                  <a:gd name="T44" fmla="*/ 6 w 21"/>
                  <a:gd name="T45" fmla="*/ 14 h 21"/>
                  <a:gd name="T46" fmla="*/ 6 w 21"/>
                  <a:gd name="T47" fmla="*/ 14 h 21"/>
                  <a:gd name="T48" fmla="*/ 10 w 21"/>
                  <a:gd name="T49" fmla="*/ 16 h 21"/>
                  <a:gd name="T50" fmla="*/ 10 w 21"/>
                  <a:gd name="T51" fmla="*/ 16 h 21"/>
                  <a:gd name="T52" fmla="*/ 10 w 21"/>
                  <a:gd name="T53" fmla="*/ 21 h 21"/>
                  <a:gd name="T54" fmla="*/ 10 w 21"/>
                  <a:gd name="T55" fmla="*/ 21 h 21"/>
                  <a:gd name="T56" fmla="*/ 3 w 21"/>
                  <a:gd name="T57" fmla="*/ 18 h 21"/>
                  <a:gd name="T58" fmla="*/ 3 w 21"/>
                  <a:gd name="T59" fmla="*/ 18 h 21"/>
                  <a:gd name="T60" fmla="*/ 0 w 21"/>
                  <a:gd name="T61" fmla="*/ 10 h 21"/>
                  <a:gd name="T62" fmla="*/ 3 w 21"/>
                  <a:gd name="T63" fmla="*/ 3 h 21"/>
                  <a:gd name="T64" fmla="*/ 10 w 21"/>
                  <a:gd name="T6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5"/>
                      <a:pt x="21" y="8"/>
                      <a:pt x="21" y="10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5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5"/>
                      <a:pt x="6" y="7"/>
                    </a:cubicBezTo>
                    <a:cubicBezTo>
                      <a:pt x="5" y="8"/>
                      <a:pt x="5" y="9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20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4" name="Freeform 307"/>
              <p:cNvSpPr>
                <a:spLocks noEditPoints="1"/>
              </p:cNvSpPr>
              <p:nvPr/>
            </p:nvSpPr>
            <p:spPr bwMode="auto">
              <a:xfrm>
                <a:off x="7864475" y="271463"/>
                <a:ext cx="190500" cy="411163"/>
              </a:xfrm>
              <a:custGeom>
                <a:avLst/>
                <a:gdLst>
                  <a:gd name="T0" fmla="*/ 46 w 84"/>
                  <a:gd name="T1" fmla="*/ 17 h 182"/>
                  <a:gd name="T2" fmla="*/ 46 w 84"/>
                  <a:gd name="T3" fmla="*/ 17 h 182"/>
                  <a:gd name="T4" fmla="*/ 44 w 84"/>
                  <a:gd name="T5" fmla="*/ 30 h 182"/>
                  <a:gd name="T6" fmla="*/ 42 w 84"/>
                  <a:gd name="T7" fmla="*/ 30 h 182"/>
                  <a:gd name="T8" fmla="*/ 43 w 84"/>
                  <a:gd name="T9" fmla="*/ 9 h 182"/>
                  <a:gd name="T10" fmla="*/ 50 w 84"/>
                  <a:gd name="T11" fmla="*/ 5 h 182"/>
                  <a:gd name="T12" fmla="*/ 72 w 84"/>
                  <a:gd name="T13" fmla="*/ 0 h 182"/>
                  <a:gd name="T14" fmla="*/ 79 w 84"/>
                  <a:gd name="T15" fmla="*/ 1 h 182"/>
                  <a:gd name="T16" fmla="*/ 83 w 84"/>
                  <a:gd name="T17" fmla="*/ 7 h 182"/>
                  <a:gd name="T18" fmla="*/ 76 w 84"/>
                  <a:gd name="T19" fmla="*/ 18 h 182"/>
                  <a:gd name="T20" fmla="*/ 60 w 84"/>
                  <a:gd name="T21" fmla="*/ 22 h 182"/>
                  <a:gd name="T22" fmla="*/ 78 w 84"/>
                  <a:gd name="T23" fmla="*/ 26 h 182"/>
                  <a:gd name="T24" fmla="*/ 80 w 84"/>
                  <a:gd name="T25" fmla="*/ 180 h 182"/>
                  <a:gd name="T26" fmla="*/ 42 w 84"/>
                  <a:gd name="T27" fmla="*/ 182 h 182"/>
                  <a:gd name="T28" fmla="*/ 75 w 84"/>
                  <a:gd name="T29" fmla="*/ 177 h 182"/>
                  <a:gd name="T30" fmla="*/ 57 w 84"/>
                  <a:gd name="T31" fmla="*/ 30 h 182"/>
                  <a:gd name="T32" fmla="*/ 55 w 84"/>
                  <a:gd name="T33" fmla="*/ 28 h 182"/>
                  <a:gd name="T34" fmla="*/ 57 w 84"/>
                  <a:gd name="T35" fmla="*/ 18 h 182"/>
                  <a:gd name="T36" fmla="*/ 75 w 84"/>
                  <a:gd name="T37" fmla="*/ 14 h 182"/>
                  <a:gd name="T38" fmla="*/ 78 w 84"/>
                  <a:gd name="T39" fmla="*/ 12 h 182"/>
                  <a:gd name="T40" fmla="*/ 79 w 84"/>
                  <a:gd name="T41" fmla="*/ 8 h 182"/>
                  <a:gd name="T42" fmla="*/ 73 w 84"/>
                  <a:gd name="T43" fmla="*/ 5 h 182"/>
                  <a:gd name="T44" fmla="*/ 51 w 84"/>
                  <a:gd name="T45" fmla="*/ 10 h 182"/>
                  <a:gd name="T46" fmla="*/ 48 w 84"/>
                  <a:gd name="T47" fmla="*/ 11 h 182"/>
                  <a:gd name="T48" fmla="*/ 42 w 84"/>
                  <a:gd name="T49" fmla="*/ 166 h 182"/>
                  <a:gd name="T50" fmla="*/ 65 w 84"/>
                  <a:gd name="T51" fmla="*/ 164 h 182"/>
                  <a:gd name="T52" fmla="*/ 62 w 84"/>
                  <a:gd name="T53" fmla="*/ 57 h 182"/>
                  <a:gd name="T54" fmla="*/ 57 w 84"/>
                  <a:gd name="T55" fmla="*/ 57 h 182"/>
                  <a:gd name="T56" fmla="*/ 55 w 84"/>
                  <a:gd name="T57" fmla="*/ 94 h 182"/>
                  <a:gd name="T58" fmla="*/ 54 w 84"/>
                  <a:gd name="T59" fmla="*/ 97 h 182"/>
                  <a:gd name="T60" fmla="*/ 52 w 84"/>
                  <a:gd name="T61" fmla="*/ 99 h 182"/>
                  <a:gd name="T62" fmla="*/ 51 w 84"/>
                  <a:gd name="T63" fmla="*/ 99 h 182"/>
                  <a:gd name="T64" fmla="*/ 47 w 84"/>
                  <a:gd name="T65" fmla="*/ 98 h 182"/>
                  <a:gd name="T66" fmla="*/ 47 w 84"/>
                  <a:gd name="T67" fmla="*/ 98 h 182"/>
                  <a:gd name="T68" fmla="*/ 46 w 84"/>
                  <a:gd name="T69" fmla="*/ 83 h 182"/>
                  <a:gd name="T70" fmla="*/ 46 w 84"/>
                  <a:gd name="T71" fmla="*/ 60 h 182"/>
                  <a:gd name="T72" fmla="*/ 42 w 84"/>
                  <a:gd name="T73" fmla="*/ 57 h 182"/>
                  <a:gd name="T74" fmla="*/ 44 w 84"/>
                  <a:gd name="T75" fmla="*/ 101 h 182"/>
                  <a:gd name="T76" fmla="*/ 51 w 84"/>
                  <a:gd name="T77" fmla="*/ 104 h 182"/>
                  <a:gd name="T78" fmla="*/ 52 w 84"/>
                  <a:gd name="T79" fmla="*/ 104 h 182"/>
                  <a:gd name="T80" fmla="*/ 53 w 84"/>
                  <a:gd name="T81" fmla="*/ 103 h 182"/>
                  <a:gd name="T82" fmla="*/ 58 w 84"/>
                  <a:gd name="T83" fmla="*/ 100 h 182"/>
                  <a:gd name="T84" fmla="*/ 60 w 84"/>
                  <a:gd name="T85" fmla="*/ 94 h 182"/>
                  <a:gd name="T86" fmla="*/ 60 w 84"/>
                  <a:gd name="T87" fmla="*/ 62 h 182"/>
                  <a:gd name="T88" fmla="*/ 42 w 84"/>
                  <a:gd name="T89" fmla="*/ 161 h 182"/>
                  <a:gd name="T90" fmla="*/ 42 w 84"/>
                  <a:gd name="T91" fmla="*/ 30 h 182"/>
                  <a:gd name="T92" fmla="*/ 5 w 84"/>
                  <a:gd name="T93" fmla="*/ 177 h 182"/>
                  <a:gd name="T94" fmla="*/ 42 w 84"/>
                  <a:gd name="T95" fmla="*/ 182 h 182"/>
                  <a:gd name="T96" fmla="*/ 0 w 84"/>
                  <a:gd name="T97" fmla="*/ 180 h 182"/>
                  <a:gd name="T98" fmla="*/ 3 w 84"/>
                  <a:gd name="T99" fmla="*/ 26 h 182"/>
                  <a:gd name="T100" fmla="*/ 41 w 84"/>
                  <a:gd name="T101" fmla="*/ 17 h 182"/>
                  <a:gd name="T102" fmla="*/ 41 w 84"/>
                  <a:gd name="T103" fmla="*/ 17 h 182"/>
                  <a:gd name="T104" fmla="*/ 42 w 84"/>
                  <a:gd name="T105" fmla="*/ 30 h 182"/>
                  <a:gd name="T106" fmla="*/ 18 w 84"/>
                  <a:gd name="T107" fmla="*/ 57 h 182"/>
                  <a:gd name="T108" fmla="*/ 16 w 84"/>
                  <a:gd name="T109" fmla="*/ 164 h 182"/>
                  <a:gd name="T110" fmla="*/ 42 w 84"/>
                  <a:gd name="T111" fmla="*/ 166 h 182"/>
                  <a:gd name="T112" fmla="*/ 20 w 84"/>
                  <a:gd name="T113" fmla="*/ 161 h 182"/>
                  <a:gd name="T114" fmla="*/ 41 w 84"/>
                  <a:gd name="T115" fmla="*/ 62 h 182"/>
                  <a:gd name="T116" fmla="*/ 41 w 84"/>
                  <a:gd name="T117" fmla="*/ 94 h 182"/>
                  <a:gd name="T118" fmla="*/ 42 w 84"/>
                  <a:gd name="T119" fmla="*/ 5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" h="182">
                    <a:moveTo>
                      <a:pt x="47" y="12"/>
                    </a:moveTo>
                    <a:cubicBezTo>
                      <a:pt x="46" y="13"/>
                      <a:pt x="46" y="15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9"/>
                      <a:pt x="45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0"/>
                      <a:pt x="43" y="10"/>
                      <a:pt x="43" y="9"/>
                    </a:cubicBezTo>
                    <a:cubicBezTo>
                      <a:pt x="44" y="8"/>
                      <a:pt x="45" y="7"/>
                      <a:pt x="46" y="6"/>
                    </a:cubicBezTo>
                    <a:cubicBezTo>
                      <a:pt x="47" y="6"/>
                      <a:pt x="48" y="6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5" y="0"/>
                      <a:pt x="77" y="0"/>
                      <a:pt x="79" y="1"/>
                    </a:cubicBezTo>
                    <a:cubicBezTo>
                      <a:pt x="81" y="3"/>
                      <a:pt x="83" y="5"/>
                      <a:pt x="83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4" y="10"/>
                      <a:pt x="83" y="12"/>
                      <a:pt x="82" y="14"/>
                    </a:cubicBezTo>
                    <a:cubicBezTo>
                      <a:pt x="81" y="16"/>
                      <a:pt x="79" y="18"/>
                      <a:pt x="76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6"/>
                      <a:pt x="80" y="27"/>
                      <a:pt x="80" y="28"/>
                    </a:cubicBezTo>
                    <a:cubicBezTo>
                      <a:pt x="80" y="180"/>
                      <a:pt x="80" y="180"/>
                      <a:pt x="80" y="180"/>
                    </a:cubicBezTo>
                    <a:cubicBezTo>
                      <a:pt x="80" y="181"/>
                      <a:pt x="79" y="182"/>
                      <a:pt x="78" y="182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75" y="177"/>
                      <a:pt x="75" y="177"/>
                      <a:pt x="75" y="177"/>
                    </a:cubicBezTo>
                    <a:cubicBezTo>
                      <a:pt x="75" y="30"/>
                      <a:pt x="75" y="30"/>
                      <a:pt x="75" y="30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30"/>
                      <a:pt x="55" y="29"/>
                      <a:pt x="55" y="28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19"/>
                      <a:pt x="56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6" y="13"/>
                      <a:pt x="77" y="13"/>
                      <a:pt x="78" y="12"/>
                    </a:cubicBezTo>
                    <a:cubicBezTo>
                      <a:pt x="79" y="11"/>
                      <a:pt x="79" y="10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7"/>
                      <a:pt x="78" y="6"/>
                      <a:pt x="77" y="5"/>
                    </a:cubicBezTo>
                    <a:cubicBezTo>
                      <a:pt x="76" y="5"/>
                      <a:pt x="74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0" y="10"/>
                      <a:pt x="49" y="10"/>
                      <a:pt x="48" y="11"/>
                    </a:cubicBezTo>
                    <a:cubicBezTo>
                      <a:pt x="48" y="11"/>
                      <a:pt x="47" y="11"/>
                      <a:pt x="47" y="12"/>
                    </a:cubicBezTo>
                    <a:close/>
                    <a:moveTo>
                      <a:pt x="42" y="166"/>
                    </a:moveTo>
                    <a:cubicBezTo>
                      <a:pt x="62" y="166"/>
                      <a:pt x="62" y="166"/>
                      <a:pt x="62" y="166"/>
                    </a:cubicBezTo>
                    <a:cubicBezTo>
                      <a:pt x="64" y="166"/>
                      <a:pt x="65" y="165"/>
                      <a:pt x="65" y="164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8"/>
                      <a:pt x="64" y="57"/>
                      <a:pt x="62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6" y="57"/>
                      <a:pt x="55" y="58"/>
                      <a:pt x="55" y="60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5"/>
                      <a:pt x="55" y="96"/>
                      <a:pt x="54" y="97"/>
                    </a:cubicBezTo>
                    <a:cubicBezTo>
                      <a:pt x="53" y="98"/>
                      <a:pt x="53" y="99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49" y="99"/>
                      <a:pt x="48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6" y="97"/>
                      <a:pt x="46" y="96"/>
                      <a:pt x="46" y="94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58"/>
                      <a:pt x="45" y="57"/>
                      <a:pt x="44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2" y="99"/>
                      <a:pt x="43" y="100"/>
                      <a:pt x="44" y="101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6" y="103"/>
                      <a:pt x="48" y="104"/>
                      <a:pt x="51" y="104"/>
                    </a:cubicBezTo>
                    <a:cubicBezTo>
                      <a:pt x="51" y="104"/>
                      <a:pt x="51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3" y="103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5" y="103"/>
                      <a:pt x="56" y="102"/>
                      <a:pt x="58" y="100"/>
                    </a:cubicBezTo>
                    <a:cubicBezTo>
                      <a:pt x="59" y="99"/>
                      <a:pt x="60" y="97"/>
                      <a:pt x="60" y="94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161"/>
                      <a:pt x="60" y="161"/>
                      <a:pt x="60" y="161"/>
                    </a:cubicBezTo>
                    <a:cubicBezTo>
                      <a:pt x="42" y="161"/>
                      <a:pt x="42" y="161"/>
                      <a:pt x="42" y="161"/>
                    </a:cubicBezTo>
                    <a:lnTo>
                      <a:pt x="42" y="166"/>
                    </a:lnTo>
                    <a:close/>
                    <a:moveTo>
                      <a:pt x="42" y="30"/>
                    </a:moveTo>
                    <a:cubicBezTo>
                      <a:pt x="5" y="30"/>
                      <a:pt x="5" y="30"/>
                      <a:pt x="5" y="30"/>
                    </a:cubicBezTo>
                    <a:cubicBezTo>
                      <a:pt x="5" y="177"/>
                      <a:pt x="5" y="177"/>
                      <a:pt x="5" y="177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3" y="182"/>
                      <a:pt x="3" y="182"/>
                      <a:pt x="3" y="182"/>
                    </a:cubicBezTo>
                    <a:cubicBezTo>
                      <a:pt x="1" y="182"/>
                      <a:pt x="0" y="181"/>
                      <a:pt x="0" y="18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1" y="26"/>
                      <a:pt x="3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5"/>
                      <a:pt x="41" y="13"/>
                      <a:pt x="42" y="11"/>
                    </a:cubicBezTo>
                    <a:cubicBezTo>
                      <a:pt x="42" y="30"/>
                      <a:pt x="42" y="30"/>
                      <a:pt x="42" y="30"/>
                    </a:cubicBezTo>
                    <a:close/>
                    <a:moveTo>
                      <a:pt x="42" y="57"/>
                    </a:move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7"/>
                      <a:pt x="16" y="58"/>
                      <a:pt x="16" y="60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6" y="165"/>
                      <a:pt x="17" y="166"/>
                      <a:pt x="18" y="166"/>
                    </a:cubicBezTo>
                    <a:cubicBezTo>
                      <a:pt x="42" y="166"/>
                      <a:pt x="42" y="166"/>
                      <a:pt x="42" y="166"/>
                    </a:cubicBezTo>
                    <a:cubicBezTo>
                      <a:pt x="42" y="161"/>
                      <a:pt x="42" y="161"/>
                      <a:pt x="42" y="161"/>
                    </a:cubicBezTo>
                    <a:cubicBezTo>
                      <a:pt x="20" y="161"/>
                      <a:pt x="20" y="161"/>
                      <a:pt x="20" y="161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96"/>
                      <a:pt x="41" y="97"/>
                      <a:pt x="42" y="98"/>
                    </a:cubicBezTo>
                    <a:lnTo>
                      <a:pt x="4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5" name="Freeform 308"/>
              <p:cNvSpPr>
                <a:spLocks noEditPoints="1"/>
              </p:cNvSpPr>
              <p:nvPr/>
            </p:nvSpPr>
            <p:spPr bwMode="auto">
              <a:xfrm>
                <a:off x="8104188" y="25400"/>
                <a:ext cx="315913" cy="352425"/>
              </a:xfrm>
              <a:custGeom>
                <a:avLst/>
                <a:gdLst>
                  <a:gd name="T0" fmla="*/ 125 w 140"/>
                  <a:gd name="T1" fmla="*/ 28 h 156"/>
                  <a:gd name="T2" fmla="*/ 136 w 140"/>
                  <a:gd name="T3" fmla="*/ 43 h 156"/>
                  <a:gd name="T4" fmla="*/ 135 w 140"/>
                  <a:gd name="T5" fmla="*/ 46 h 156"/>
                  <a:gd name="T6" fmla="*/ 99 w 140"/>
                  <a:gd name="T7" fmla="*/ 91 h 156"/>
                  <a:gd name="T8" fmla="*/ 130 w 140"/>
                  <a:gd name="T9" fmla="*/ 93 h 156"/>
                  <a:gd name="T10" fmla="*/ 139 w 140"/>
                  <a:gd name="T11" fmla="*/ 107 h 156"/>
                  <a:gd name="T12" fmla="*/ 138 w 140"/>
                  <a:gd name="T13" fmla="*/ 111 h 156"/>
                  <a:gd name="T14" fmla="*/ 97 w 140"/>
                  <a:gd name="T15" fmla="*/ 121 h 156"/>
                  <a:gd name="T16" fmla="*/ 70 w 140"/>
                  <a:gd name="T17" fmla="*/ 155 h 156"/>
                  <a:gd name="T18" fmla="*/ 70 w 140"/>
                  <a:gd name="T19" fmla="*/ 149 h 156"/>
                  <a:gd name="T20" fmla="*/ 95 w 140"/>
                  <a:gd name="T21" fmla="*/ 117 h 156"/>
                  <a:gd name="T22" fmla="*/ 127 w 140"/>
                  <a:gd name="T23" fmla="*/ 97 h 156"/>
                  <a:gd name="T24" fmla="*/ 96 w 140"/>
                  <a:gd name="T25" fmla="*/ 95 h 156"/>
                  <a:gd name="T26" fmla="*/ 78 w 140"/>
                  <a:gd name="T27" fmla="*/ 68 h 156"/>
                  <a:gd name="T28" fmla="*/ 131 w 140"/>
                  <a:gd name="T29" fmla="*/ 43 h 156"/>
                  <a:gd name="T30" fmla="*/ 70 w 140"/>
                  <a:gd name="T31" fmla="*/ 44 h 156"/>
                  <a:gd name="T32" fmla="*/ 70 w 140"/>
                  <a:gd name="T33" fmla="*/ 122 h 156"/>
                  <a:gd name="T34" fmla="*/ 73 w 140"/>
                  <a:gd name="T35" fmla="*/ 111 h 156"/>
                  <a:gd name="T36" fmla="*/ 70 w 140"/>
                  <a:gd name="T37" fmla="*/ 122 h 156"/>
                  <a:gd name="T38" fmla="*/ 18 w 140"/>
                  <a:gd name="T39" fmla="*/ 3 h 156"/>
                  <a:gd name="T40" fmla="*/ 53 w 140"/>
                  <a:gd name="T41" fmla="*/ 22 h 156"/>
                  <a:gd name="T42" fmla="*/ 53 w 140"/>
                  <a:gd name="T43" fmla="*/ 22 h 156"/>
                  <a:gd name="T44" fmla="*/ 65 w 140"/>
                  <a:gd name="T45" fmla="*/ 40 h 156"/>
                  <a:gd name="T46" fmla="*/ 70 w 140"/>
                  <a:gd name="T47" fmla="*/ 44 h 156"/>
                  <a:gd name="T48" fmla="*/ 62 w 140"/>
                  <a:gd name="T49" fmla="*/ 44 h 156"/>
                  <a:gd name="T50" fmla="*/ 49 w 140"/>
                  <a:gd name="T51" fmla="*/ 25 h 156"/>
                  <a:gd name="T52" fmla="*/ 49 w 140"/>
                  <a:gd name="T53" fmla="*/ 25 h 156"/>
                  <a:gd name="T54" fmla="*/ 49 w 140"/>
                  <a:gd name="T55" fmla="*/ 25 h 156"/>
                  <a:gd name="T56" fmla="*/ 21 w 140"/>
                  <a:gd name="T57" fmla="*/ 7 h 156"/>
                  <a:gd name="T58" fmla="*/ 19 w 140"/>
                  <a:gd name="T59" fmla="*/ 22 h 156"/>
                  <a:gd name="T60" fmla="*/ 26 w 140"/>
                  <a:gd name="T61" fmla="*/ 40 h 156"/>
                  <a:gd name="T62" fmla="*/ 26 w 140"/>
                  <a:gd name="T63" fmla="*/ 40 h 156"/>
                  <a:gd name="T64" fmla="*/ 26 w 140"/>
                  <a:gd name="T65" fmla="*/ 40 h 156"/>
                  <a:gd name="T66" fmla="*/ 39 w 140"/>
                  <a:gd name="T67" fmla="*/ 62 h 156"/>
                  <a:gd name="T68" fmla="*/ 12 w 140"/>
                  <a:gd name="T69" fmla="*/ 122 h 156"/>
                  <a:gd name="T70" fmla="*/ 51 w 140"/>
                  <a:gd name="T71" fmla="*/ 83 h 156"/>
                  <a:gd name="T72" fmla="*/ 70 w 140"/>
                  <a:gd name="T73" fmla="*/ 106 h 156"/>
                  <a:gd name="T74" fmla="*/ 63 w 140"/>
                  <a:gd name="T75" fmla="*/ 139 h 156"/>
                  <a:gd name="T76" fmla="*/ 70 w 140"/>
                  <a:gd name="T77" fmla="*/ 155 h 156"/>
                  <a:gd name="T78" fmla="*/ 68 w 140"/>
                  <a:gd name="T79" fmla="*/ 154 h 156"/>
                  <a:gd name="T80" fmla="*/ 59 w 140"/>
                  <a:gd name="T81" fmla="*/ 141 h 156"/>
                  <a:gd name="T82" fmla="*/ 59 w 140"/>
                  <a:gd name="T83" fmla="*/ 139 h 156"/>
                  <a:gd name="T84" fmla="*/ 52 w 140"/>
                  <a:gd name="T85" fmla="*/ 89 h 156"/>
                  <a:gd name="T86" fmla="*/ 10 w 140"/>
                  <a:gd name="T87" fmla="*/ 127 h 156"/>
                  <a:gd name="T88" fmla="*/ 10 w 140"/>
                  <a:gd name="T89" fmla="*/ 127 h 156"/>
                  <a:gd name="T90" fmla="*/ 1 w 140"/>
                  <a:gd name="T91" fmla="*/ 111 h 156"/>
                  <a:gd name="T92" fmla="*/ 34 w 140"/>
                  <a:gd name="T93" fmla="*/ 61 h 156"/>
                  <a:gd name="T94" fmla="*/ 22 w 140"/>
                  <a:gd name="T95" fmla="*/ 43 h 156"/>
                  <a:gd name="T96" fmla="*/ 22 w 140"/>
                  <a:gd name="T97" fmla="*/ 43 h 156"/>
                  <a:gd name="T98" fmla="*/ 18 w 140"/>
                  <a:gd name="T99" fmla="*/ 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0" h="156">
                    <a:moveTo>
                      <a:pt x="70" y="39"/>
                    </a:moveTo>
                    <a:cubicBezTo>
                      <a:pt x="125" y="28"/>
                      <a:pt x="125" y="28"/>
                      <a:pt x="125" y="28"/>
                    </a:cubicBezTo>
                    <a:cubicBezTo>
                      <a:pt x="126" y="28"/>
                      <a:pt x="127" y="29"/>
                      <a:pt x="127" y="29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7" y="44"/>
                      <a:pt x="137" y="45"/>
                      <a:pt x="135" y="46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128" y="92"/>
                      <a:pt x="128" y="92"/>
                      <a:pt x="128" y="92"/>
                    </a:cubicBezTo>
                    <a:cubicBezTo>
                      <a:pt x="129" y="92"/>
                      <a:pt x="130" y="93"/>
                      <a:pt x="130" y="93"/>
                    </a:cubicBezTo>
                    <a:cubicBezTo>
                      <a:pt x="130" y="93"/>
                      <a:pt x="130" y="93"/>
                      <a:pt x="130" y="93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40" y="108"/>
                      <a:pt x="140" y="109"/>
                      <a:pt x="139" y="110"/>
                    </a:cubicBezTo>
                    <a:cubicBezTo>
                      <a:pt x="138" y="110"/>
                      <a:pt x="138" y="110"/>
                      <a:pt x="138" y="111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2" y="155"/>
                      <a:pt x="72" y="155"/>
                      <a:pt x="72" y="155"/>
                    </a:cubicBezTo>
                    <a:cubicBezTo>
                      <a:pt x="71" y="155"/>
                      <a:pt x="70" y="156"/>
                      <a:pt x="70" y="155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93" y="118"/>
                      <a:pt x="93" y="118"/>
                      <a:pt x="93" y="118"/>
                    </a:cubicBezTo>
                    <a:cubicBezTo>
                      <a:pt x="94" y="117"/>
                      <a:pt x="94" y="117"/>
                      <a:pt x="95" y="117"/>
                    </a:cubicBezTo>
                    <a:cubicBezTo>
                      <a:pt x="133" y="107"/>
                      <a:pt x="133" y="107"/>
                      <a:pt x="133" y="107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98" y="96"/>
                      <a:pt x="98" y="96"/>
                      <a:pt x="98" y="96"/>
                    </a:cubicBezTo>
                    <a:cubicBezTo>
                      <a:pt x="97" y="96"/>
                      <a:pt x="96" y="95"/>
                      <a:pt x="96" y="95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77" y="67"/>
                      <a:pt x="78" y="65"/>
                      <a:pt x="79" y="65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39"/>
                      <a:pt x="70" y="39"/>
                      <a:pt x="70" y="39"/>
                    </a:cubicBezTo>
                    <a:close/>
                    <a:moveTo>
                      <a:pt x="70" y="122"/>
                    </a:moveTo>
                    <a:cubicBezTo>
                      <a:pt x="73" y="113"/>
                      <a:pt x="73" y="113"/>
                      <a:pt x="73" y="113"/>
                    </a:cubicBezTo>
                    <a:cubicBezTo>
                      <a:pt x="73" y="112"/>
                      <a:pt x="73" y="111"/>
                      <a:pt x="73" y="111"/>
                    </a:cubicBezTo>
                    <a:cubicBezTo>
                      <a:pt x="70" y="106"/>
                      <a:pt x="70" y="106"/>
                      <a:pt x="70" y="106"/>
                    </a:cubicBezTo>
                    <a:lnTo>
                      <a:pt x="70" y="122"/>
                    </a:ln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23" y="0"/>
                      <a:pt x="31" y="3"/>
                      <a:pt x="38" y="7"/>
                    </a:cubicBezTo>
                    <a:cubicBezTo>
                      <a:pt x="44" y="12"/>
                      <a:pt x="50" y="18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63" y="45"/>
                      <a:pt x="62" y="45"/>
                      <a:pt x="62" y="44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7" y="21"/>
                      <a:pt x="41" y="16"/>
                      <a:pt x="35" y="11"/>
                    </a:cubicBezTo>
                    <a:cubicBezTo>
                      <a:pt x="29" y="8"/>
                      <a:pt x="23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8" y="9"/>
                      <a:pt x="18" y="15"/>
                      <a:pt x="19" y="22"/>
                    </a:cubicBezTo>
                    <a:cubicBezTo>
                      <a:pt x="21" y="29"/>
                      <a:pt x="23" y="36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60"/>
                      <a:pt x="39" y="61"/>
                      <a:pt x="39" y="6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12" y="122"/>
                      <a:pt x="12" y="122"/>
                      <a:pt x="12" y="122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3" y="82"/>
                      <a:pt x="54" y="83"/>
                      <a:pt x="55" y="84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63" y="139"/>
                      <a:pt x="63" y="139"/>
                      <a:pt x="63" y="13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69" y="155"/>
                      <a:pt x="69" y="155"/>
                      <a:pt x="68" y="155"/>
                    </a:cubicBezTo>
                    <a:cubicBezTo>
                      <a:pt x="68" y="155"/>
                      <a:pt x="68" y="155"/>
                      <a:pt x="68" y="154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58" y="140"/>
                      <a:pt x="58" y="140"/>
                      <a:pt x="59" y="139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14" y="127"/>
                      <a:pt x="14" y="127"/>
                      <a:pt x="14" y="127"/>
                    </a:cubicBezTo>
                    <a:cubicBezTo>
                      <a:pt x="13" y="128"/>
                      <a:pt x="11" y="128"/>
                      <a:pt x="10" y="127"/>
                    </a:cubicBezTo>
                    <a:cubicBezTo>
                      <a:pt x="10" y="127"/>
                      <a:pt x="10" y="127"/>
                      <a:pt x="10" y="127"/>
                    </a:cubicBezTo>
                    <a:cubicBezTo>
                      <a:pt x="10" y="127"/>
                      <a:pt x="10" y="127"/>
                      <a:pt x="10" y="127"/>
                    </a:cubicBezTo>
                    <a:cubicBezTo>
                      <a:pt x="1" y="113"/>
                      <a:pt x="1" y="113"/>
                      <a:pt x="1" y="113"/>
                    </a:cubicBezTo>
                    <a:cubicBezTo>
                      <a:pt x="0" y="113"/>
                      <a:pt x="0" y="111"/>
                      <a:pt x="1" y="111"/>
                    </a:cubicBezTo>
                    <a:cubicBezTo>
                      <a:pt x="1" y="111"/>
                      <a:pt x="1" y="111"/>
                      <a:pt x="1" y="11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19" y="39"/>
                      <a:pt x="16" y="30"/>
                      <a:pt x="15" y="23"/>
                    </a:cubicBezTo>
                    <a:cubicBezTo>
                      <a:pt x="13" y="14"/>
                      <a:pt x="13" y="6"/>
                      <a:pt x="1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6" name="Freeform 309"/>
              <p:cNvSpPr>
                <a:spLocks noEditPoints="1"/>
              </p:cNvSpPr>
              <p:nvPr/>
            </p:nvSpPr>
            <p:spPr bwMode="auto">
              <a:xfrm>
                <a:off x="7807325" y="1588"/>
                <a:ext cx="296863" cy="146050"/>
              </a:xfrm>
              <a:custGeom>
                <a:avLst/>
                <a:gdLst>
                  <a:gd name="T0" fmla="*/ 120 w 131"/>
                  <a:gd name="T1" fmla="*/ 35 h 64"/>
                  <a:gd name="T2" fmla="*/ 120 w 131"/>
                  <a:gd name="T3" fmla="*/ 35 h 64"/>
                  <a:gd name="T4" fmla="*/ 121 w 131"/>
                  <a:gd name="T5" fmla="*/ 7 h 64"/>
                  <a:gd name="T6" fmla="*/ 110 w 131"/>
                  <a:gd name="T7" fmla="*/ 0 h 64"/>
                  <a:gd name="T8" fmla="*/ 124 w 131"/>
                  <a:gd name="T9" fmla="*/ 4 h 64"/>
                  <a:gd name="T10" fmla="*/ 124 w 131"/>
                  <a:gd name="T11" fmla="*/ 39 h 64"/>
                  <a:gd name="T12" fmla="*/ 110 w 131"/>
                  <a:gd name="T13" fmla="*/ 46 h 64"/>
                  <a:gd name="T14" fmla="*/ 110 w 131"/>
                  <a:gd name="T15" fmla="*/ 36 h 64"/>
                  <a:gd name="T16" fmla="*/ 117 w 131"/>
                  <a:gd name="T17" fmla="*/ 32 h 64"/>
                  <a:gd name="T18" fmla="*/ 118 w 131"/>
                  <a:gd name="T19" fmla="*/ 11 h 64"/>
                  <a:gd name="T20" fmla="*/ 110 w 131"/>
                  <a:gd name="T21" fmla="*/ 12 h 64"/>
                  <a:gd name="T22" fmla="*/ 116 w 131"/>
                  <a:gd name="T23" fmla="*/ 21 h 64"/>
                  <a:gd name="T24" fmla="*/ 113 w 131"/>
                  <a:gd name="T25" fmla="*/ 29 h 64"/>
                  <a:gd name="T26" fmla="*/ 110 w 131"/>
                  <a:gd name="T27" fmla="*/ 36 h 64"/>
                  <a:gd name="T28" fmla="*/ 77 w 131"/>
                  <a:gd name="T29" fmla="*/ 54 h 64"/>
                  <a:gd name="T30" fmla="*/ 98 w 131"/>
                  <a:gd name="T31" fmla="*/ 39 h 64"/>
                  <a:gd name="T32" fmla="*/ 102 w 131"/>
                  <a:gd name="T33" fmla="*/ 41 h 64"/>
                  <a:gd name="T34" fmla="*/ 110 w 131"/>
                  <a:gd name="T35" fmla="*/ 41 h 64"/>
                  <a:gd name="T36" fmla="*/ 106 w 131"/>
                  <a:gd name="T37" fmla="*/ 46 h 64"/>
                  <a:gd name="T38" fmla="*/ 97 w 131"/>
                  <a:gd name="T39" fmla="*/ 44 h 64"/>
                  <a:gd name="T40" fmla="*/ 65 w 131"/>
                  <a:gd name="T41" fmla="*/ 63 h 64"/>
                  <a:gd name="T42" fmla="*/ 110 w 131"/>
                  <a:gd name="T43" fmla="*/ 2 h 64"/>
                  <a:gd name="T44" fmla="*/ 107 w 131"/>
                  <a:gd name="T45" fmla="*/ 1 h 64"/>
                  <a:gd name="T46" fmla="*/ 65 w 131"/>
                  <a:gd name="T47" fmla="*/ 0 h 64"/>
                  <a:gd name="T48" fmla="*/ 110 w 131"/>
                  <a:gd name="T49" fmla="*/ 2 h 64"/>
                  <a:gd name="T50" fmla="*/ 110 w 131"/>
                  <a:gd name="T51" fmla="*/ 12 h 64"/>
                  <a:gd name="T52" fmla="*/ 109 w 131"/>
                  <a:gd name="T53" fmla="*/ 22 h 64"/>
                  <a:gd name="T54" fmla="*/ 106 w 131"/>
                  <a:gd name="T55" fmla="*/ 31 h 64"/>
                  <a:gd name="T56" fmla="*/ 110 w 131"/>
                  <a:gd name="T57" fmla="*/ 36 h 64"/>
                  <a:gd name="T58" fmla="*/ 104 w 131"/>
                  <a:gd name="T59" fmla="*/ 36 h 64"/>
                  <a:gd name="T60" fmla="*/ 100 w 131"/>
                  <a:gd name="T61" fmla="*/ 32 h 64"/>
                  <a:gd name="T62" fmla="*/ 100 w 131"/>
                  <a:gd name="T63" fmla="*/ 32 h 64"/>
                  <a:gd name="T64" fmla="*/ 106 w 131"/>
                  <a:gd name="T65" fmla="*/ 9 h 64"/>
                  <a:gd name="T66" fmla="*/ 108 w 131"/>
                  <a:gd name="T67" fmla="*/ 6 h 64"/>
                  <a:gd name="T68" fmla="*/ 108 w 131"/>
                  <a:gd name="T69" fmla="*/ 6 h 64"/>
                  <a:gd name="T70" fmla="*/ 55 w 131"/>
                  <a:gd name="T71" fmla="*/ 59 h 64"/>
                  <a:gd name="T72" fmla="*/ 65 w 131"/>
                  <a:gd name="T73" fmla="*/ 63 h 64"/>
                  <a:gd name="T74" fmla="*/ 16 w 131"/>
                  <a:gd name="T75" fmla="*/ 48 h 64"/>
                  <a:gd name="T76" fmla="*/ 0 w 131"/>
                  <a:gd name="T77" fmla="*/ 3 h 64"/>
                  <a:gd name="T78" fmla="*/ 65 w 131"/>
                  <a:gd name="T79" fmla="*/ 0 h 64"/>
                  <a:gd name="T80" fmla="*/ 5 w 131"/>
                  <a:gd name="T81" fmla="*/ 1 h 64"/>
                  <a:gd name="T82" fmla="*/ 4 w 131"/>
                  <a:gd name="T83" fmla="*/ 9 h 64"/>
                  <a:gd name="T84" fmla="*/ 55 w 131"/>
                  <a:gd name="T85" fmla="*/ 5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1" h="64">
                    <a:moveTo>
                      <a:pt x="110" y="41"/>
                    </a:moveTo>
                    <a:cubicBezTo>
                      <a:pt x="114" y="40"/>
                      <a:pt x="118" y="38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4" y="32"/>
                      <a:pt x="126" y="27"/>
                      <a:pt x="126" y="21"/>
                    </a:cubicBezTo>
                    <a:cubicBezTo>
                      <a:pt x="126" y="16"/>
                      <a:pt x="124" y="11"/>
                      <a:pt x="121" y="7"/>
                    </a:cubicBezTo>
                    <a:cubicBezTo>
                      <a:pt x="118" y="5"/>
                      <a:pt x="114" y="2"/>
                      <a:pt x="110" y="2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1" y="1"/>
                      <a:pt x="123" y="3"/>
                      <a:pt x="124" y="4"/>
                    </a:cubicBezTo>
                    <a:cubicBezTo>
                      <a:pt x="128" y="8"/>
                      <a:pt x="131" y="15"/>
                      <a:pt x="131" y="21"/>
                    </a:cubicBezTo>
                    <a:cubicBezTo>
                      <a:pt x="131" y="28"/>
                      <a:pt x="128" y="34"/>
                      <a:pt x="124" y="39"/>
                    </a:cubicBezTo>
                    <a:cubicBezTo>
                      <a:pt x="124" y="39"/>
                      <a:pt x="124" y="39"/>
                      <a:pt x="124" y="39"/>
                    </a:cubicBezTo>
                    <a:cubicBezTo>
                      <a:pt x="120" y="42"/>
                      <a:pt x="116" y="45"/>
                      <a:pt x="110" y="46"/>
                    </a:cubicBezTo>
                    <a:cubicBezTo>
                      <a:pt x="110" y="41"/>
                      <a:pt x="110" y="41"/>
                      <a:pt x="110" y="41"/>
                    </a:cubicBezTo>
                    <a:close/>
                    <a:moveTo>
                      <a:pt x="110" y="36"/>
                    </a:moveTo>
                    <a:cubicBezTo>
                      <a:pt x="113" y="35"/>
                      <a:pt x="115" y="34"/>
                      <a:pt x="117" y="32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20" y="29"/>
                      <a:pt x="121" y="25"/>
                      <a:pt x="121" y="21"/>
                    </a:cubicBezTo>
                    <a:cubicBezTo>
                      <a:pt x="121" y="17"/>
                      <a:pt x="120" y="14"/>
                      <a:pt x="118" y="11"/>
                    </a:cubicBezTo>
                    <a:cubicBezTo>
                      <a:pt x="116" y="9"/>
                      <a:pt x="113" y="8"/>
                      <a:pt x="110" y="7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2" y="12"/>
                      <a:pt x="113" y="13"/>
                      <a:pt x="114" y="14"/>
                    </a:cubicBezTo>
                    <a:cubicBezTo>
                      <a:pt x="116" y="16"/>
                      <a:pt x="116" y="19"/>
                      <a:pt x="116" y="21"/>
                    </a:cubicBezTo>
                    <a:cubicBezTo>
                      <a:pt x="116" y="24"/>
                      <a:pt x="115" y="27"/>
                      <a:pt x="113" y="28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3" y="29"/>
                      <a:pt x="112" y="30"/>
                      <a:pt x="110" y="31"/>
                    </a:cubicBezTo>
                    <a:lnTo>
                      <a:pt x="110" y="36"/>
                    </a:lnTo>
                    <a:close/>
                    <a:moveTo>
                      <a:pt x="65" y="58"/>
                    </a:moveTo>
                    <a:cubicBezTo>
                      <a:pt x="69" y="57"/>
                      <a:pt x="73" y="56"/>
                      <a:pt x="77" y="54"/>
                    </a:cubicBezTo>
                    <a:cubicBezTo>
                      <a:pt x="84" y="51"/>
                      <a:pt x="90" y="46"/>
                      <a:pt x="95" y="40"/>
                    </a:cubicBezTo>
                    <a:cubicBezTo>
                      <a:pt x="96" y="39"/>
                      <a:pt x="97" y="39"/>
                      <a:pt x="98" y="39"/>
                    </a:cubicBezTo>
                    <a:cubicBezTo>
                      <a:pt x="98" y="39"/>
                      <a:pt x="98" y="39"/>
                      <a:pt x="98" y="39"/>
                    </a:cubicBezTo>
                    <a:cubicBezTo>
                      <a:pt x="99" y="40"/>
                      <a:pt x="100" y="40"/>
                      <a:pt x="102" y="41"/>
                    </a:cubicBezTo>
                    <a:cubicBezTo>
                      <a:pt x="103" y="41"/>
                      <a:pt x="105" y="41"/>
                      <a:pt x="106" y="41"/>
                    </a:cubicBezTo>
                    <a:cubicBezTo>
                      <a:pt x="108" y="41"/>
                      <a:pt x="109" y="41"/>
                      <a:pt x="110" y="41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09" y="46"/>
                      <a:pt x="108" y="46"/>
                      <a:pt x="106" y="46"/>
                    </a:cubicBezTo>
                    <a:cubicBezTo>
                      <a:pt x="104" y="46"/>
                      <a:pt x="103" y="46"/>
                      <a:pt x="101" y="45"/>
                    </a:cubicBezTo>
                    <a:cubicBezTo>
                      <a:pt x="100" y="45"/>
                      <a:pt x="99" y="45"/>
                      <a:pt x="97" y="44"/>
                    </a:cubicBezTo>
                    <a:cubicBezTo>
                      <a:pt x="92" y="50"/>
                      <a:pt x="86" y="55"/>
                      <a:pt x="79" y="59"/>
                    </a:cubicBezTo>
                    <a:cubicBezTo>
                      <a:pt x="75" y="61"/>
                      <a:pt x="70" y="62"/>
                      <a:pt x="65" y="63"/>
                    </a:cubicBezTo>
                    <a:cubicBezTo>
                      <a:pt x="65" y="58"/>
                      <a:pt x="65" y="58"/>
                      <a:pt x="65" y="58"/>
                    </a:cubicBezTo>
                    <a:close/>
                    <a:moveTo>
                      <a:pt x="110" y="2"/>
                    </a:moveTo>
                    <a:cubicBezTo>
                      <a:pt x="109" y="1"/>
                      <a:pt x="108" y="1"/>
                      <a:pt x="107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2"/>
                      <a:pt x="110" y="2"/>
                      <a:pt x="110" y="2"/>
                    </a:cubicBezTo>
                    <a:close/>
                    <a:moveTo>
                      <a:pt x="110" y="7"/>
                    </a:move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5"/>
                      <a:pt x="110" y="19"/>
                      <a:pt x="109" y="22"/>
                    </a:cubicBezTo>
                    <a:cubicBezTo>
                      <a:pt x="108" y="25"/>
                      <a:pt x="107" y="28"/>
                      <a:pt x="106" y="31"/>
                    </a:cubicBezTo>
                    <a:cubicBezTo>
                      <a:pt x="106" y="31"/>
                      <a:pt x="106" y="31"/>
                      <a:pt x="106" y="31"/>
                    </a:cubicBezTo>
                    <a:cubicBezTo>
                      <a:pt x="108" y="31"/>
                      <a:pt x="109" y="31"/>
                      <a:pt x="110" y="31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09" y="36"/>
                      <a:pt x="108" y="36"/>
                      <a:pt x="106" y="36"/>
                    </a:cubicBezTo>
                    <a:cubicBezTo>
                      <a:pt x="105" y="36"/>
                      <a:pt x="105" y="36"/>
                      <a:pt x="104" y="36"/>
                    </a:cubicBezTo>
                    <a:cubicBezTo>
                      <a:pt x="103" y="36"/>
                      <a:pt x="102" y="36"/>
                      <a:pt x="101" y="35"/>
                    </a:cubicBezTo>
                    <a:cubicBezTo>
                      <a:pt x="100" y="35"/>
                      <a:pt x="99" y="34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2" y="28"/>
                      <a:pt x="103" y="25"/>
                      <a:pt x="104" y="21"/>
                    </a:cubicBezTo>
                    <a:cubicBezTo>
                      <a:pt x="105" y="17"/>
                      <a:pt x="106" y="13"/>
                      <a:pt x="106" y="9"/>
                    </a:cubicBezTo>
                    <a:cubicBezTo>
                      <a:pt x="106" y="9"/>
                      <a:pt x="106" y="8"/>
                      <a:pt x="106" y="8"/>
                    </a:cubicBezTo>
                    <a:cubicBezTo>
                      <a:pt x="106" y="7"/>
                      <a:pt x="107" y="6"/>
                      <a:pt x="108" y="6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9" y="6"/>
                      <a:pt x="110" y="7"/>
                      <a:pt x="110" y="7"/>
                    </a:cubicBezTo>
                    <a:close/>
                    <a:moveTo>
                      <a:pt x="55" y="59"/>
                    </a:moveTo>
                    <a:cubicBezTo>
                      <a:pt x="59" y="59"/>
                      <a:pt x="62" y="59"/>
                      <a:pt x="65" y="58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2" y="64"/>
                      <a:pt x="59" y="64"/>
                      <a:pt x="55" y="64"/>
                    </a:cubicBezTo>
                    <a:cubicBezTo>
                      <a:pt x="40" y="64"/>
                      <a:pt x="26" y="58"/>
                      <a:pt x="16" y="48"/>
                    </a:cubicBezTo>
                    <a:cubicBezTo>
                      <a:pt x="6" y="38"/>
                      <a:pt x="0" y="24"/>
                      <a:pt x="0" y="9"/>
                    </a:cubicBezTo>
                    <a:cubicBezTo>
                      <a:pt x="0" y="7"/>
                      <a:pt x="0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7"/>
                      <a:pt x="4" y="9"/>
                    </a:cubicBezTo>
                    <a:cubicBezTo>
                      <a:pt x="4" y="23"/>
                      <a:pt x="10" y="35"/>
                      <a:pt x="19" y="45"/>
                    </a:cubicBezTo>
                    <a:cubicBezTo>
                      <a:pt x="28" y="54"/>
                      <a:pt x="41" y="59"/>
                      <a:pt x="55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7" name="Freeform 310"/>
              <p:cNvSpPr>
                <a:spLocks noEditPoints="1"/>
              </p:cNvSpPr>
              <p:nvPr/>
            </p:nvSpPr>
            <p:spPr bwMode="auto">
              <a:xfrm>
                <a:off x="7807325" y="149225"/>
                <a:ext cx="269875" cy="31750"/>
              </a:xfrm>
              <a:custGeom>
                <a:avLst/>
                <a:gdLst>
                  <a:gd name="T0" fmla="*/ 59 w 119"/>
                  <a:gd name="T1" fmla="*/ 0 h 14"/>
                  <a:gd name="T2" fmla="*/ 116 w 119"/>
                  <a:gd name="T3" fmla="*/ 0 h 14"/>
                  <a:gd name="T4" fmla="*/ 119 w 119"/>
                  <a:gd name="T5" fmla="*/ 2 h 14"/>
                  <a:gd name="T6" fmla="*/ 119 w 119"/>
                  <a:gd name="T7" fmla="*/ 12 h 14"/>
                  <a:gd name="T8" fmla="*/ 116 w 119"/>
                  <a:gd name="T9" fmla="*/ 14 h 14"/>
                  <a:gd name="T10" fmla="*/ 59 w 119"/>
                  <a:gd name="T11" fmla="*/ 14 h 14"/>
                  <a:gd name="T12" fmla="*/ 59 w 119"/>
                  <a:gd name="T13" fmla="*/ 9 h 14"/>
                  <a:gd name="T14" fmla="*/ 114 w 119"/>
                  <a:gd name="T15" fmla="*/ 9 h 14"/>
                  <a:gd name="T16" fmla="*/ 114 w 119"/>
                  <a:gd name="T17" fmla="*/ 5 h 14"/>
                  <a:gd name="T18" fmla="*/ 59 w 119"/>
                  <a:gd name="T19" fmla="*/ 5 h 14"/>
                  <a:gd name="T20" fmla="*/ 59 w 119"/>
                  <a:gd name="T21" fmla="*/ 0 h 14"/>
                  <a:gd name="T22" fmla="*/ 2 w 119"/>
                  <a:gd name="T23" fmla="*/ 0 h 14"/>
                  <a:gd name="T24" fmla="*/ 59 w 119"/>
                  <a:gd name="T25" fmla="*/ 0 h 14"/>
                  <a:gd name="T26" fmla="*/ 59 w 119"/>
                  <a:gd name="T27" fmla="*/ 5 h 14"/>
                  <a:gd name="T28" fmla="*/ 4 w 119"/>
                  <a:gd name="T29" fmla="*/ 5 h 14"/>
                  <a:gd name="T30" fmla="*/ 4 w 119"/>
                  <a:gd name="T31" fmla="*/ 9 h 14"/>
                  <a:gd name="T32" fmla="*/ 59 w 119"/>
                  <a:gd name="T33" fmla="*/ 9 h 14"/>
                  <a:gd name="T34" fmla="*/ 59 w 119"/>
                  <a:gd name="T35" fmla="*/ 14 h 14"/>
                  <a:gd name="T36" fmla="*/ 2 w 119"/>
                  <a:gd name="T37" fmla="*/ 14 h 14"/>
                  <a:gd name="T38" fmla="*/ 0 w 119"/>
                  <a:gd name="T39" fmla="*/ 12 h 14"/>
                  <a:gd name="T40" fmla="*/ 0 w 119"/>
                  <a:gd name="T41" fmla="*/ 2 h 14"/>
                  <a:gd name="T42" fmla="*/ 2 w 119"/>
                  <a:gd name="T4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9" h="14">
                    <a:moveTo>
                      <a:pt x="59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8" y="0"/>
                      <a:pt x="119" y="1"/>
                      <a:pt x="119" y="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3"/>
                      <a:pt x="118" y="14"/>
                      <a:pt x="116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59" y="5"/>
                      <a:pt x="59" y="5"/>
                      <a:pt x="59" y="5"/>
                    </a:cubicBezTo>
                    <a:lnTo>
                      <a:pt x="59" y="0"/>
                    </a:lnTo>
                    <a:close/>
                    <a:moveTo>
                      <a:pt x="2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8" name="Freeform 311"/>
              <p:cNvSpPr>
                <a:spLocks noEditPoints="1"/>
              </p:cNvSpPr>
              <p:nvPr/>
            </p:nvSpPr>
            <p:spPr bwMode="auto">
              <a:xfrm>
                <a:off x="10207625" y="185738"/>
                <a:ext cx="244475" cy="219075"/>
              </a:xfrm>
              <a:custGeom>
                <a:avLst/>
                <a:gdLst>
                  <a:gd name="T0" fmla="*/ 58 w 108"/>
                  <a:gd name="T1" fmla="*/ 88 h 97"/>
                  <a:gd name="T2" fmla="*/ 68 w 108"/>
                  <a:gd name="T3" fmla="*/ 91 h 97"/>
                  <a:gd name="T4" fmla="*/ 71 w 108"/>
                  <a:gd name="T5" fmla="*/ 92 h 97"/>
                  <a:gd name="T6" fmla="*/ 81 w 108"/>
                  <a:gd name="T7" fmla="*/ 90 h 97"/>
                  <a:gd name="T8" fmla="*/ 88 w 108"/>
                  <a:gd name="T9" fmla="*/ 82 h 97"/>
                  <a:gd name="T10" fmla="*/ 99 w 108"/>
                  <a:gd name="T11" fmla="*/ 62 h 97"/>
                  <a:gd name="T12" fmla="*/ 103 w 108"/>
                  <a:gd name="T13" fmla="*/ 43 h 97"/>
                  <a:gd name="T14" fmla="*/ 103 w 108"/>
                  <a:gd name="T15" fmla="*/ 36 h 97"/>
                  <a:gd name="T16" fmla="*/ 100 w 108"/>
                  <a:gd name="T17" fmla="*/ 21 h 97"/>
                  <a:gd name="T18" fmla="*/ 93 w 108"/>
                  <a:gd name="T19" fmla="*/ 12 h 97"/>
                  <a:gd name="T20" fmla="*/ 78 w 108"/>
                  <a:gd name="T21" fmla="*/ 6 h 97"/>
                  <a:gd name="T22" fmla="*/ 55 w 108"/>
                  <a:gd name="T23" fmla="*/ 11 h 97"/>
                  <a:gd name="T24" fmla="*/ 62 w 108"/>
                  <a:gd name="T25" fmla="*/ 3 h 97"/>
                  <a:gd name="T26" fmla="*/ 95 w 108"/>
                  <a:gd name="T27" fmla="*/ 8 h 97"/>
                  <a:gd name="T28" fmla="*/ 104 w 108"/>
                  <a:gd name="T29" fmla="*/ 19 h 97"/>
                  <a:gd name="T30" fmla="*/ 108 w 108"/>
                  <a:gd name="T31" fmla="*/ 36 h 97"/>
                  <a:gd name="T32" fmla="*/ 108 w 108"/>
                  <a:gd name="T33" fmla="*/ 42 h 97"/>
                  <a:gd name="T34" fmla="*/ 106 w 108"/>
                  <a:gd name="T35" fmla="*/ 55 h 97"/>
                  <a:gd name="T36" fmla="*/ 92 w 108"/>
                  <a:gd name="T37" fmla="*/ 85 h 97"/>
                  <a:gd name="T38" fmla="*/ 85 w 108"/>
                  <a:gd name="T39" fmla="*/ 93 h 97"/>
                  <a:gd name="T40" fmla="*/ 82 w 108"/>
                  <a:gd name="T41" fmla="*/ 95 h 97"/>
                  <a:gd name="T42" fmla="*/ 69 w 108"/>
                  <a:gd name="T43" fmla="*/ 96 h 97"/>
                  <a:gd name="T44" fmla="*/ 60 w 108"/>
                  <a:gd name="T45" fmla="*/ 93 h 97"/>
                  <a:gd name="T46" fmla="*/ 54 w 108"/>
                  <a:gd name="T47" fmla="*/ 92 h 97"/>
                  <a:gd name="T48" fmla="*/ 38 w 108"/>
                  <a:gd name="T49" fmla="*/ 92 h 97"/>
                  <a:gd name="T50" fmla="*/ 43 w 108"/>
                  <a:gd name="T51" fmla="*/ 90 h 97"/>
                  <a:gd name="T52" fmla="*/ 50 w 108"/>
                  <a:gd name="T53" fmla="*/ 88 h 97"/>
                  <a:gd name="T54" fmla="*/ 48 w 108"/>
                  <a:gd name="T55" fmla="*/ 93 h 97"/>
                  <a:gd name="T56" fmla="*/ 39 w 108"/>
                  <a:gd name="T57" fmla="*/ 96 h 97"/>
                  <a:gd name="T58" fmla="*/ 29 w 108"/>
                  <a:gd name="T59" fmla="*/ 94 h 97"/>
                  <a:gd name="T60" fmla="*/ 53 w 108"/>
                  <a:gd name="T61" fmla="*/ 11 h 97"/>
                  <a:gd name="T62" fmla="*/ 30 w 108"/>
                  <a:gd name="T63" fmla="*/ 6 h 97"/>
                  <a:gd name="T64" fmla="*/ 47 w 108"/>
                  <a:gd name="T65" fmla="*/ 3 h 97"/>
                  <a:gd name="T66" fmla="*/ 28 w 108"/>
                  <a:gd name="T67" fmla="*/ 91 h 97"/>
                  <a:gd name="T68" fmla="*/ 29 w 108"/>
                  <a:gd name="T69" fmla="*/ 96 h 97"/>
                  <a:gd name="T70" fmla="*/ 28 w 108"/>
                  <a:gd name="T71" fmla="*/ 1 h 97"/>
                  <a:gd name="T72" fmla="*/ 17 w 108"/>
                  <a:gd name="T73" fmla="*/ 77 h 97"/>
                  <a:gd name="T74" fmla="*/ 23 w 108"/>
                  <a:gd name="T75" fmla="*/ 86 h 97"/>
                  <a:gd name="T76" fmla="*/ 28 w 108"/>
                  <a:gd name="T77" fmla="*/ 91 h 97"/>
                  <a:gd name="T78" fmla="*/ 25 w 108"/>
                  <a:gd name="T79" fmla="*/ 94 h 97"/>
                  <a:gd name="T80" fmla="*/ 17 w 108"/>
                  <a:gd name="T81" fmla="*/ 77 h 97"/>
                  <a:gd name="T82" fmla="*/ 17 w 108"/>
                  <a:gd name="T83" fmla="*/ 5 h 97"/>
                  <a:gd name="T84" fmla="*/ 28 w 108"/>
                  <a:gd name="T85" fmla="*/ 91 h 97"/>
                  <a:gd name="T86" fmla="*/ 9 w 108"/>
                  <a:gd name="T87" fmla="*/ 21 h 97"/>
                  <a:gd name="T88" fmla="*/ 5 w 108"/>
                  <a:gd name="T89" fmla="*/ 37 h 97"/>
                  <a:gd name="T90" fmla="*/ 5 w 108"/>
                  <a:gd name="T91" fmla="*/ 43 h 97"/>
                  <a:gd name="T92" fmla="*/ 14 w 108"/>
                  <a:gd name="T93" fmla="*/ 72 h 97"/>
                  <a:gd name="T94" fmla="*/ 16 w 108"/>
                  <a:gd name="T95" fmla="*/ 85 h 97"/>
                  <a:gd name="T96" fmla="*/ 2 w 108"/>
                  <a:gd name="T97" fmla="*/ 55 h 97"/>
                  <a:gd name="T98" fmla="*/ 0 w 108"/>
                  <a:gd name="T99" fmla="*/ 42 h 97"/>
                  <a:gd name="T100" fmla="*/ 0 w 108"/>
                  <a:gd name="T101" fmla="*/ 36 h 97"/>
                  <a:gd name="T102" fmla="*/ 1 w 108"/>
                  <a:gd name="T103" fmla="*/ 30 h 97"/>
                  <a:gd name="T104" fmla="*/ 14 w 108"/>
                  <a:gd name="T105" fmla="*/ 8 h 97"/>
                  <a:gd name="T106" fmla="*/ 15 w 108"/>
                  <a:gd name="T107" fmla="*/ 1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" h="97">
                    <a:moveTo>
                      <a:pt x="54" y="88"/>
                    </a:move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5" y="88"/>
                      <a:pt x="55" y="88"/>
                    </a:cubicBezTo>
                    <a:cubicBezTo>
                      <a:pt x="56" y="88"/>
                      <a:pt x="57" y="88"/>
                      <a:pt x="58" y="88"/>
                    </a:cubicBezTo>
                    <a:cubicBezTo>
                      <a:pt x="59" y="88"/>
                      <a:pt x="60" y="88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2" y="89"/>
                      <a:pt x="63" y="89"/>
                      <a:pt x="63" y="89"/>
                    </a:cubicBezTo>
                    <a:cubicBezTo>
                      <a:pt x="64" y="89"/>
                      <a:pt x="65" y="90"/>
                      <a:pt x="65" y="90"/>
                    </a:cubicBezTo>
                    <a:cubicBezTo>
                      <a:pt x="66" y="90"/>
                      <a:pt x="67" y="91"/>
                      <a:pt x="68" y="91"/>
                    </a:cubicBezTo>
                    <a:cubicBezTo>
                      <a:pt x="68" y="91"/>
                      <a:pt x="69" y="91"/>
                      <a:pt x="70" y="92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2" y="92"/>
                      <a:pt x="74" y="93"/>
                      <a:pt x="76" y="92"/>
                    </a:cubicBezTo>
                    <a:cubicBezTo>
                      <a:pt x="77" y="92"/>
                      <a:pt x="78" y="92"/>
                      <a:pt x="80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90"/>
                      <a:pt x="81" y="90"/>
                      <a:pt x="81" y="9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81" y="90"/>
                      <a:pt x="81" y="90"/>
                      <a:pt x="82" y="89"/>
                    </a:cubicBezTo>
                    <a:cubicBezTo>
                      <a:pt x="82" y="89"/>
                      <a:pt x="82" y="89"/>
                      <a:pt x="82" y="89"/>
                    </a:cubicBezTo>
                    <a:cubicBezTo>
                      <a:pt x="83" y="88"/>
                      <a:pt x="84" y="87"/>
                      <a:pt x="85" y="86"/>
                    </a:cubicBezTo>
                    <a:cubicBezTo>
                      <a:pt x="86" y="85"/>
                      <a:pt x="87" y="84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9" y="82"/>
                      <a:pt x="89" y="82"/>
                      <a:pt x="89" y="82"/>
                    </a:cubicBezTo>
                    <a:cubicBezTo>
                      <a:pt x="91" y="79"/>
                      <a:pt x="93" y="76"/>
                      <a:pt x="95" y="72"/>
                    </a:cubicBezTo>
                    <a:cubicBezTo>
                      <a:pt x="96" y="69"/>
                      <a:pt x="98" y="66"/>
                      <a:pt x="99" y="62"/>
                    </a:cubicBezTo>
                    <a:cubicBezTo>
                      <a:pt x="100" y="59"/>
                      <a:pt x="101" y="57"/>
                      <a:pt x="102" y="54"/>
                    </a:cubicBezTo>
                    <a:cubicBezTo>
                      <a:pt x="102" y="54"/>
                      <a:pt x="102" y="54"/>
                      <a:pt x="102" y="54"/>
                    </a:cubicBezTo>
                    <a:cubicBezTo>
                      <a:pt x="102" y="51"/>
                      <a:pt x="103" y="48"/>
                      <a:pt x="103" y="46"/>
                    </a:cubicBezTo>
                    <a:cubicBezTo>
                      <a:pt x="103" y="45"/>
                      <a:pt x="103" y="45"/>
                      <a:pt x="103" y="4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5"/>
                      <a:pt x="103" y="34"/>
                    </a:cubicBezTo>
                    <a:cubicBezTo>
                      <a:pt x="103" y="33"/>
                      <a:pt x="103" y="32"/>
                      <a:pt x="103" y="31"/>
                    </a:cubicBezTo>
                    <a:cubicBezTo>
                      <a:pt x="102" y="27"/>
                      <a:pt x="101" y="24"/>
                      <a:pt x="100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98" y="18"/>
                      <a:pt x="96" y="16"/>
                      <a:pt x="9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3" y="13"/>
                      <a:pt x="93" y="12"/>
                      <a:pt x="93" y="12"/>
                    </a:cubicBezTo>
                    <a:cubicBezTo>
                      <a:pt x="92" y="12"/>
                      <a:pt x="92" y="12"/>
                      <a:pt x="92" y="11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0" y="10"/>
                      <a:pt x="88" y="8"/>
                      <a:pt x="85" y="8"/>
                    </a:cubicBezTo>
                    <a:cubicBezTo>
                      <a:pt x="83" y="7"/>
                      <a:pt x="81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5" y="5"/>
                      <a:pt x="73" y="5"/>
                      <a:pt x="71" y="6"/>
                    </a:cubicBezTo>
                    <a:cubicBezTo>
                      <a:pt x="68" y="6"/>
                      <a:pt x="66" y="7"/>
                      <a:pt x="63" y="8"/>
                    </a:cubicBezTo>
                    <a:cubicBezTo>
                      <a:pt x="62" y="8"/>
                      <a:pt x="61" y="8"/>
                      <a:pt x="60" y="9"/>
                    </a:cubicBezTo>
                    <a:cubicBezTo>
                      <a:pt x="57" y="10"/>
                      <a:pt x="55" y="11"/>
                      <a:pt x="55" y="11"/>
                    </a:cubicBezTo>
                    <a:cubicBezTo>
                      <a:pt x="55" y="11"/>
                      <a:pt x="54" y="11"/>
                      <a:pt x="54" y="11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5"/>
                      <a:pt x="57" y="5"/>
                      <a:pt x="58" y="4"/>
                    </a:cubicBezTo>
                    <a:cubicBezTo>
                      <a:pt x="59" y="4"/>
                      <a:pt x="61" y="3"/>
                      <a:pt x="62" y="3"/>
                    </a:cubicBezTo>
                    <a:cubicBezTo>
                      <a:pt x="64" y="2"/>
                      <a:pt x="67" y="1"/>
                      <a:pt x="70" y="1"/>
                    </a:cubicBezTo>
                    <a:cubicBezTo>
                      <a:pt x="73" y="0"/>
                      <a:pt x="76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2" y="1"/>
                      <a:pt x="84" y="2"/>
                      <a:pt x="87" y="3"/>
                    </a:cubicBezTo>
                    <a:cubicBezTo>
                      <a:pt x="90" y="4"/>
                      <a:pt x="92" y="6"/>
                      <a:pt x="95" y="8"/>
                    </a:cubicBezTo>
                    <a:cubicBezTo>
                      <a:pt x="95" y="8"/>
                      <a:pt x="95" y="8"/>
                      <a:pt x="96" y="9"/>
                    </a:cubicBezTo>
                    <a:cubicBezTo>
                      <a:pt x="96" y="9"/>
                      <a:pt x="97" y="9"/>
                      <a:pt x="97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100" y="13"/>
                      <a:pt x="102" y="16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6" y="23"/>
                      <a:pt x="107" y="26"/>
                      <a:pt x="107" y="30"/>
                    </a:cubicBezTo>
                    <a:cubicBezTo>
                      <a:pt x="108" y="31"/>
                      <a:pt x="108" y="33"/>
                      <a:pt x="108" y="34"/>
                    </a:cubicBezTo>
                    <a:cubicBezTo>
                      <a:pt x="108" y="34"/>
                      <a:pt x="108" y="35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7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4"/>
                      <a:pt x="108" y="44"/>
                      <a:pt x="108" y="44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9"/>
                      <a:pt x="107" y="52"/>
                      <a:pt x="106" y="55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58"/>
                      <a:pt x="105" y="61"/>
                      <a:pt x="104" y="64"/>
                    </a:cubicBezTo>
                    <a:cubicBezTo>
                      <a:pt x="102" y="67"/>
                      <a:pt x="101" y="71"/>
                      <a:pt x="99" y="75"/>
                    </a:cubicBezTo>
                    <a:cubicBezTo>
                      <a:pt x="97" y="78"/>
                      <a:pt x="95" y="82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1" y="87"/>
                      <a:pt x="90" y="88"/>
                      <a:pt x="88" y="89"/>
                    </a:cubicBezTo>
                    <a:cubicBezTo>
                      <a:pt x="87" y="91"/>
                      <a:pt x="86" y="92"/>
                      <a:pt x="85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3"/>
                      <a:pt x="84" y="94"/>
                      <a:pt x="83" y="94"/>
                    </a:cubicBezTo>
                    <a:cubicBezTo>
                      <a:pt x="83" y="94"/>
                      <a:pt x="83" y="94"/>
                      <a:pt x="83" y="94"/>
                    </a:cubicBezTo>
                    <a:cubicBezTo>
                      <a:pt x="83" y="94"/>
                      <a:pt x="83" y="94"/>
                      <a:pt x="83" y="94"/>
                    </a:cubicBezTo>
                    <a:cubicBezTo>
                      <a:pt x="83" y="94"/>
                      <a:pt x="83" y="94"/>
                      <a:pt x="82" y="95"/>
                    </a:cubicBezTo>
                    <a:cubicBezTo>
                      <a:pt x="80" y="96"/>
                      <a:pt x="78" y="97"/>
                      <a:pt x="76" y="97"/>
                    </a:cubicBezTo>
                    <a:cubicBezTo>
                      <a:pt x="74" y="97"/>
                      <a:pt x="71" y="97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8" y="96"/>
                      <a:pt x="67" y="96"/>
                      <a:pt x="66" y="95"/>
                    </a:cubicBezTo>
                    <a:cubicBezTo>
                      <a:pt x="65" y="95"/>
                      <a:pt x="64" y="95"/>
                      <a:pt x="63" y="94"/>
                    </a:cubicBezTo>
                    <a:cubicBezTo>
                      <a:pt x="63" y="94"/>
                      <a:pt x="62" y="94"/>
                      <a:pt x="62" y="94"/>
                    </a:cubicBezTo>
                    <a:cubicBezTo>
                      <a:pt x="61" y="94"/>
                      <a:pt x="61" y="93"/>
                      <a:pt x="60" y="93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59" y="93"/>
                      <a:pt x="58" y="93"/>
                      <a:pt x="57" y="93"/>
                    </a:cubicBezTo>
                    <a:cubicBezTo>
                      <a:pt x="56" y="92"/>
                      <a:pt x="55" y="92"/>
                      <a:pt x="55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lnTo>
                      <a:pt x="54" y="88"/>
                    </a:lnTo>
                    <a:close/>
                    <a:moveTo>
                      <a:pt x="29" y="91"/>
                    </a:moveTo>
                    <a:cubicBezTo>
                      <a:pt x="30" y="92"/>
                      <a:pt x="31" y="92"/>
                      <a:pt x="33" y="92"/>
                    </a:cubicBezTo>
                    <a:cubicBezTo>
                      <a:pt x="34" y="93"/>
                      <a:pt x="36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1" y="91"/>
                      <a:pt x="42" y="90"/>
                      <a:pt x="43" y="90"/>
                    </a:cubicBezTo>
                    <a:cubicBezTo>
                      <a:pt x="44" y="90"/>
                      <a:pt x="44" y="89"/>
                      <a:pt x="45" y="89"/>
                    </a:cubicBezTo>
                    <a:cubicBezTo>
                      <a:pt x="46" y="89"/>
                      <a:pt x="46" y="89"/>
                      <a:pt x="47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8" y="88"/>
                      <a:pt x="49" y="88"/>
                      <a:pt x="50" y="88"/>
                    </a:cubicBezTo>
                    <a:cubicBezTo>
                      <a:pt x="52" y="88"/>
                      <a:pt x="54" y="88"/>
                      <a:pt x="54" y="88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2" y="92"/>
                      <a:pt x="51" y="93"/>
                    </a:cubicBezTo>
                    <a:cubicBezTo>
                      <a:pt x="50" y="93"/>
                      <a:pt x="49" y="93"/>
                      <a:pt x="48" y="93"/>
                    </a:cubicBezTo>
                    <a:cubicBezTo>
                      <a:pt x="48" y="93"/>
                      <a:pt x="48" y="93"/>
                      <a:pt x="48" y="93"/>
                    </a:cubicBezTo>
                    <a:cubicBezTo>
                      <a:pt x="48" y="93"/>
                      <a:pt x="47" y="94"/>
                      <a:pt x="47" y="94"/>
                    </a:cubicBezTo>
                    <a:cubicBezTo>
                      <a:pt x="46" y="94"/>
                      <a:pt x="45" y="94"/>
                      <a:pt x="45" y="94"/>
                    </a:cubicBezTo>
                    <a:cubicBezTo>
                      <a:pt x="44" y="95"/>
                      <a:pt x="43" y="95"/>
                      <a:pt x="42" y="95"/>
                    </a:cubicBezTo>
                    <a:cubicBezTo>
                      <a:pt x="41" y="96"/>
                      <a:pt x="40" y="96"/>
                      <a:pt x="39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7" y="97"/>
                      <a:pt x="34" y="97"/>
                      <a:pt x="32" y="97"/>
                    </a:cubicBezTo>
                    <a:cubicBezTo>
                      <a:pt x="31" y="97"/>
                      <a:pt x="30" y="97"/>
                      <a:pt x="29" y="96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3"/>
                      <a:pt x="30" y="92"/>
                      <a:pt x="29" y="91"/>
                    </a:cubicBezTo>
                    <a:cubicBezTo>
                      <a:pt x="29" y="91"/>
                      <a:pt x="29" y="91"/>
                      <a:pt x="29" y="91"/>
                    </a:cubicBezTo>
                    <a:close/>
                    <a:moveTo>
                      <a:pt x="54" y="11"/>
                    </a:moveTo>
                    <a:cubicBezTo>
                      <a:pt x="54" y="11"/>
                      <a:pt x="54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1" y="10"/>
                      <a:pt x="49" y="9"/>
                    </a:cubicBezTo>
                    <a:cubicBezTo>
                      <a:pt x="47" y="8"/>
                      <a:pt x="46" y="8"/>
                      <a:pt x="45" y="8"/>
                    </a:cubicBezTo>
                    <a:cubicBezTo>
                      <a:pt x="42" y="7"/>
                      <a:pt x="40" y="6"/>
                      <a:pt x="38" y="6"/>
                    </a:cubicBezTo>
                    <a:cubicBezTo>
                      <a:pt x="35" y="5"/>
                      <a:pt x="33" y="5"/>
                      <a:pt x="30" y="6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0"/>
                      <a:pt x="38" y="1"/>
                    </a:cubicBezTo>
                    <a:cubicBezTo>
                      <a:pt x="41" y="1"/>
                      <a:pt x="44" y="2"/>
                      <a:pt x="47" y="3"/>
                    </a:cubicBezTo>
                    <a:cubicBezTo>
                      <a:pt x="47" y="3"/>
                      <a:pt x="49" y="4"/>
                      <a:pt x="50" y="4"/>
                    </a:cubicBezTo>
                    <a:cubicBezTo>
                      <a:pt x="52" y="5"/>
                      <a:pt x="53" y="5"/>
                      <a:pt x="54" y="6"/>
                    </a:cubicBezTo>
                    <a:lnTo>
                      <a:pt x="54" y="11"/>
                    </a:ln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1"/>
                      <a:pt x="29" y="91"/>
                      <a:pt x="28" y="91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96"/>
                      <a:pt x="29" y="96"/>
                      <a:pt x="28" y="96"/>
                    </a:cubicBez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29" y="6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17" y="77"/>
                    </a:moveTo>
                    <a:cubicBezTo>
                      <a:pt x="18" y="79"/>
                      <a:pt x="19" y="80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1" y="84"/>
                      <a:pt x="22" y="85"/>
                      <a:pt x="23" y="86"/>
                    </a:cubicBezTo>
                    <a:cubicBezTo>
                      <a:pt x="23" y="86"/>
                      <a:pt x="23" y="86"/>
                      <a:pt x="23" y="86"/>
                    </a:cubicBezTo>
                    <a:cubicBezTo>
                      <a:pt x="24" y="87"/>
                      <a:pt x="25" y="89"/>
                      <a:pt x="27" y="89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8" y="96"/>
                      <a:pt x="27" y="95"/>
                      <a:pt x="26" y="95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4" y="94"/>
                      <a:pt x="24" y="93"/>
                      <a:pt x="24" y="93"/>
                    </a:cubicBezTo>
                    <a:cubicBezTo>
                      <a:pt x="22" y="92"/>
                      <a:pt x="21" y="91"/>
                      <a:pt x="20" y="90"/>
                    </a:cubicBezTo>
                    <a:cubicBezTo>
                      <a:pt x="20" y="89"/>
                      <a:pt x="20" y="89"/>
                      <a:pt x="20" y="89"/>
                    </a:cubicBezTo>
                    <a:cubicBezTo>
                      <a:pt x="19" y="88"/>
                      <a:pt x="18" y="87"/>
                      <a:pt x="17" y="86"/>
                    </a:cubicBezTo>
                    <a:cubicBezTo>
                      <a:pt x="17" y="77"/>
                      <a:pt x="17" y="77"/>
                      <a:pt x="17" y="77"/>
                    </a:cubicBezTo>
                    <a:close/>
                    <a:moveTo>
                      <a:pt x="28" y="6"/>
                    </a:moveTo>
                    <a:cubicBezTo>
                      <a:pt x="26" y="6"/>
                      <a:pt x="25" y="7"/>
                      <a:pt x="23" y="8"/>
                    </a:cubicBezTo>
                    <a:cubicBezTo>
                      <a:pt x="21" y="8"/>
                      <a:pt x="19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20" y="4"/>
                      <a:pt x="21" y="3"/>
                    </a:cubicBezTo>
                    <a:cubicBezTo>
                      <a:pt x="23" y="2"/>
                      <a:pt x="26" y="1"/>
                      <a:pt x="28" y="1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lose/>
                    <a:moveTo>
                      <a:pt x="15" y="13"/>
                    </a:moveTo>
                    <a:cubicBezTo>
                      <a:pt x="12" y="16"/>
                      <a:pt x="10" y="18"/>
                      <a:pt x="9" y="21"/>
                    </a:cubicBezTo>
                    <a:cubicBezTo>
                      <a:pt x="7" y="24"/>
                      <a:pt x="6" y="27"/>
                      <a:pt x="6" y="31"/>
                    </a:cubicBezTo>
                    <a:cubicBezTo>
                      <a:pt x="5" y="32"/>
                      <a:pt x="5" y="33"/>
                      <a:pt x="5" y="35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8"/>
                      <a:pt x="6" y="51"/>
                      <a:pt x="7" y="54"/>
                    </a:cubicBezTo>
                    <a:cubicBezTo>
                      <a:pt x="7" y="57"/>
                      <a:pt x="8" y="59"/>
                      <a:pt x="9" y="62"/>
                    </a:cubicBezTo>
                    <a:cubicBezTo>
                      <a:pt x="10" y="66"/>
                      <a:pt x="12" y="69"/>
                      <a:pt x="14" y="72"/>
                    </a:cubicBezTo>
                    <a:cubicBezTo>
                      <a:pt x="15" y="74"/>
                      <a:pt x="16" y="76"/>
                      <a:pt x="17" y="77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3" y="82"/>
                      <a:pt x="11" y="78"/>
                      <a:pt x="9" y="75"/>
                    </a:cubicBezTo>
                    <a:cubicBezTo>
                      <a:pt x="7" y="71"/>
                      <a:pt x="6" y="67"/>
                      <a:pt x="4" y="64"/>
                    </a:cubicBezTo>
                    <a:cubicBezTo>
                      <a:pt x="3" y="61"/>
                      <a:pt x="3" y="58"/>
                      <a:pt x="2" y="55"/>
                    </a:cubicBezTo>
                    <a:cubicBezTo>
                      <a:pt x="1" y="52"/>
                      <a:pt x="1" y="49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33"/>
                      <a:pt x="1" y="31"/>
                      <a:pt x="1" y="30"/>
                    </a:cubicBezTo>
                    <a:cubicBezTo>
                      <a:pt x="2" y="26"/>
                      <a:pt x="3" y="22"/>
                      <a:pt x="4" y="19"/>
                    </a:cubicBezTo>
                    <a:cubicBezTo>
                      <a:pt x="6" y="16"/>
                      <a:pt x="8" y="13"/>
                      <a:pt x="11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3" y="8"/>
                      <a:pt x="13" y="8"/>
                      <a:pt x="14" y="8"/>
                    </a:cubicBezTo>
                    <a:cubicBezTo>
                      <a:pt x="15" y="7"/>
                      <a:pt x="16" y="6"/>
                      <a:pt x="17" y="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3"/>
                      <a:pt x="15" y="13"/>
                    </a:cubicBezTo>
                    <a:close/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9" name="Freeform 312"/>
              <p:cNvSpPr>
                <a:spLocks noEditPoints="1"/>
              </p:cNvSpPr>
              <p:nvPr/>
            </p:nvSpPr>
            <p:spPr bwMode="auto">
              <a:xfrm>
                <a:off x="10269538" y="120650"/>
                <a:ext cx="66675" cy="73025"/>
              </a:xfrm>
              <a:custGeom>
                <a:avLst/>
                <a:gdLst>
                  <a:gd name="T0" fmla="*/ 15 w 30"/>
                  <a:gd name="T1" fmla="*/ 25 h 33"/>
                  <a:gd name="T2" fmla="*/ 16 w 30"/>
                  <a:gd name="T3" fmla="*/ 25 h 33"/>
                  <a:gd name="T4" fmla="*/ 21 w 30"/>
                  <a:gd name="T5" fmla="*/ 28 h 33"/>
                  <a:gd name="T6" fmla="*/ 24 w 30"/>
                  <a:gd name="T7" fmla="*/ 28 h 33"/>
                  <a:gd name="T8" fmla="*/ 24 w 30"/>
                  <a:gd name="T9" fmla="*/ 28 h 33"/>
                  <a:gd name="T10" fmla="*/ 25 w 30"/>
                  <a:gd name="T11" fmla="*/ 28 h 33"/>
                  <a:gd name="T12" fmla="*/ 24 w 30"/>
                  <a:gd name="T13" fmla="*/ 22 h 33"/>
                  <a:gd name="T14" fmla="*/ 20 w 30"/>
                  <a:gd name="T15" fmla="*/ 15 h 33"/>
                  <a:gd name="T16" fmla="*/ 15 w 30"/>
                  <a:gd name="T17" fmla="*/ 10 h 33"/>
                  <a:gd name="T18" fmla="*/ 15 w 30"/>
                  <a:gd name="T19" fmla="*/ 4 h 33"/>
                  <a:gd name="T20" fmla="*/ 15 w 30"/>
                  <a:gd name="T21" fmla="*/ 4 h 33"/>
                  <a:gd name="T22" fmla="*/ 24 w 30"/>
                  <a:gd name="T23" fmla="*/ 12 h 33"/>
                  <a:gd name="T24" fmla="*/ 28 w 30"/>
                  <a:gd name="T25" fmla="*/ 21 h 33"/>
                  <a:gd name="T26" fmla="*/ 29 w 30"/>
                  <a:gd name="T27" fmla="*/ 30 h 33"/>
                  <a:gd name="T28" fmla="*/ 29 w 30"/>
                  <a:gd name="T29" fmla="*/ 30 h 33"/>
                  <a:gd name="T30" fmla="*/ 29 w 30"/>
                  <a:gd name="T31" fmla="*/ 32 h 33"/>
                  <a:gd name="T32" fmla="*/ 29 w 30"/>
                  <a:gd name="T33" fmla="*/ 32 h 33"/>
                  <a:gd name="T34" fmla="*/ 27 w 30"/>
                  <a:gd name="T35" fmla="*/ 33 h 33"/>
                  <a:gd name="T36" fmla="*/ 27 w 30"/>
                  <a:gd name="T37" fmla="*/ 33 h 33"/>
                  <a:gd name="T38" fmla="*/ 27 w 30"/>
                  <a:gd name="T39" fmla="*/ 33 h 33"/>
                  <a:gd name="T40" fmla="*/ 23 w 30"/>
                  <a:gd name="T41" fmla="*/ 33 h 33"/>
                  <a:gd name="T42" fmla="*/ 23 w 30"/>
                  <a:gd name="T43" fmla="*/ 33 h 33"/>
                  <a:gd name="T44" fmla="*/ 20 w 30"/>
                  <a:gd name="T45" fmla="*/ 32 h 33"/>
                  <a:gd name="T46" fmla="*/ 15 w 30"/>
                  <a:gd name="T47" fmla="*/ 30 h 33"/>
                  <a:gd name="T48" fmla="*/ 15 w 30"/>
                  <a:gd name="T49" fmla="*/ 25 h 33"/>
                  <a:gd name="T50" fmla="*/ 12 w 30"/>
                  <a:gd name="T51" fmla="*/ 22 h 33"/>
                  <a:gd name="T52" fmla="*/ 15 w 30"/>
                  <a:gd name="T53" fmla="*/ 25 h 33"/>
                  <a:gd name="T54" fmla="*/ 15 w 30"/>
                  <a:gd name="T55" fmla="*/ 30 h 33"/>
                  <a:gd name="T56" fmla="*/ 14 w 30"/>
                  <a:gd name="T57" fmla="*/ 29 h 33"/>
                  <a:gd name="T58" fmla="*/ 8 w 30"/>
                  <a:gd name="T59" fmla="*/ 25 h 33"/>
                  <a:gd name="T60" fmla="*/ 8 w 30"/>
                  <a:gd name="T61" fmla="*/ 25 h 33"/>
                  <a:gd name="T62" fmla="*/ 3 w 30"/>
                  <a:gd name="T63" fmla="*/ 18 h 33"/>
                  <a:gd name="T64" fmla="*/ 1 w 30"/>
                  <a:gd name="T65" fmla="*/ 10 h 33"/>
                  <a:gd name="T66" fmla="*/ 0 w 30"/>
                  <a:gd name="T67" fmla="*/ 6 h 33"/>
                  <a:gd name="T68" fmla="*/ 0 w 30"/>
                  <a:gd name="T69" fmla="*/ 3 h 33"/>
                  <a:gd name="T70" fmla="*/ 3 w 30"/>
                  <a:gd name="T71" fmla="*/ 0 h 33"/>
                  <a:gd name="T72" fmla="*/ 4 w 30"/>
                  <a:gd name="T73" fmla="*/ 0 h 33"/>
                  <a:gd name="T74" fmla="*/ 4 w 30"/>
                  <a:gd name="T75" fmla="*/ 0 h 33"/>
                  <a:gd name="T76" fmla="*/ 4 w 30"/>
                  <a:gd name="T77" fmla="*/ 0 h 33"/>
                  <a:gd name="T78" fmla="*/ 4 w 30"/>
                  <a:gd name="T79" fmla="*/ 0 h 33"/>
                  <a:gd name="T80" fmla="*/ 4 w 30"/>
                  <a:gd name="T81" fmla="*/ 0 h 33"/>
                  <a:gd name="T82" fmla="*/ 5 w 30"/>
                  <a:gd name="T83" fmla="*/ 1 h 33"/>
                  <a:gd name="T84" fmla="*/ 15 w 30"/>
                  <a:gd name="T85" fmla="*/ 4 h 33"/>
                  <a:gd name="T86" fmla="*/ 15 w 30"/>
                  <a:gd name="T87" fmla="*/ 10 h 33"/>
                  <a:gd name="T88" fmla="*/ 13 w 30"/>
                  <a:gd name="T89" fmla="*/ 9 h 33"/>
                  <a:gd name="T90" fmla="*/ 5 w 30"/>
                  <a:gd name="T91" fmla="*/ 5 h 33"/>
                  <a:gd name="T92" fmla="*/ 5 w 30"/>
                  <a:gd name="T93" fmla="*/ 6 h 33"/>
                  <a:gd name="T94" fmla="*/ 5 w 30"/>
                  <a:gd name="T95" fmla="*/ 9 h 33"/>
                  <a:gd name="T96" fmla="*/ 8 w 30"/>
                  <a:gd name="T97" fmla="*/ 16 h 33"/>
                  <a:gd name="T98" fmla="*/ 12 w 30"/>
                  <a:gd name="T99" fmla="*/ 22 h 33"/>
                  <a:gd name="T100" fmla="*/ 12 w 30"/>
                  <a:gd name="T10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" h="33">
                    <a:moveTo>
                      <a:pt x="15" y="25"/>
                    </a:moveTo>
                    <a:cubicBezTo>
                      <a:pt x="15" y="25"/>
                      <a:pt x="16" y="25"/>
                      <a:pt x="16" y="25"/>
                    </a:cubicBezTo>
                    <a:cubicBezTo>
                      <a:pt x="18" y="26"/>
                      <a:pt x="19" y="27"/>
                      <a:pt x="21" y="28"/>
                    </a:cubicBezTo>
                    <a:cubicBezTo>
                      <a:pt x="22" y="28"/>
                      <a:pt x="23" y="28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5" y="26"/>
                      <a:pt x="24" y="24"/>
                      <a:pt x="24" y="22"/>
                    </a:cubicBezTo>
                    <a:cubicBezTo>
                      <a:pt x="23" y="20"/>
                      <a:pt x="22" y="17"/>
                      <a:pt x="20" y="15"/>
                    </a:cubicBezTo>
                    <a:cubicBezTo>
                      <a:pt x="18" y="13"/>
                      <a:pt x="17" y="11"/>
                      <a:pt x="15" y="10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9" y="6"/>
                      <a:pt x="21" y="9"/>
                      <a:pt x="24" y="12"/>
                    </a:cubicBezTo>
                    <a:cubicBezTo>
                      <a:pt x="26" y="15"/>
                      <a:pt x="27" y="18"/>
                      <a:pt x="28" y="21"/>
                    </a:cubicBezTo>
                    <a:cubicBezTo>
                      <a:pt x="29" y="24"/>
                      <a:pt x="30" y="27"/>
                      <a:pt x="29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1"/>
                      <a:pt x="29" y="31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8" y="33"/>
                      <a:pt x="28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5" y="33"/>
                      <a:pt x="24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1" y="33"/>
                      <a:pt x="20" y="32"/>
                    </a:cubicBezTo>
                    <a:cubicBezTo>
                      <a:pt x="18" y="32"/>
                      <a:pt x="16" y="31"/>
                      <a:pt x="15" y="30"/>
                    </a:cubicBezTo>
                    <a:lnTo>
                      <a:pt x="15" y="25"/>
                    </a:lnTo>
                    <a:close/>
                    <a:moveTo>
                      <a:pt x="12" y="22"/>
                    </a:moveTo>
                    <a:cubicBezTo>
                      <a:pt x="13" y="23"/>
                      <a:pt x="14" y="24"/>
                      <a:pt x="15" y="25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4" y="30"/>
                      <a:pt x="14" y="30"/>
                      <a:pt x="14" y="29"/>
                    </a:cubicBezTo>
                    <a:cubicBezTo>
                      <a:pt x="12" y="28"/>
                      <a:pt x="10" y="27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3"/>
                      <a:pt x="5" y="21"/>
                      <a:pt x="3" y="18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1"/>
                    </a:cubicBezTo>
                    <a:cubicBezTo>
                      <a:pt x="9" y="1"/>
                      <a:pt x="12" y="2"/>
                      <a:pt x="15" y="4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7"/>
                      <a:pt x="8" y="6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6" y="12"/>
                      <a:pt x="7" y="14"/>
                      <a:pt x="8" y="16"/>
                    </a:cubicBezTo>
                    <a:cubicBezTo>
                      <a:pt x="9" y="18"/>
                      <a:pt x="10" y="20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0" name="Freeform 313"/>
              <p:cNvSpPr>
                <a:spLocks noEditPoints="1"/>
              </p:cNvSpPr>
              <p:nvPr/>
            </p:nvSpPr>
            <p:spPr bwMode="auto">
              <a:xfrm>
                <a:off x="9807575" y="1588"/>
                <a:ext cx="331788" cy="157163"/>
              </a:xfrm>
              <a:custGeom>
                <a:avLst/>
                <a:gdLst>
                  <a:gd name="T0" fmla="*/ 73 w 147"/>
                  <a:gd name="T1" fmla="*/ 64 h 69"/>
                  <a:gd name="T2" fmla="*/ 142 w 147"/>
                  <a:gd name="T3" fmla="*/ 64 h 69"/>
                  <a:gd name="T4" fmla="*/ 142 w 147"/>
                  <a:gd name="T5" fmla="*/ 0 h 69"/>
                  <a:gd name="T6" fmla="*/ 147 w 147"/>
                  <a:gd name="T7" fmla="*/ 0 h 69"/>
                  <a:gd name="T8" fmla="*/ 147 w 147"/>
                  <a:gd name="T9" fmla="*/ 67 h 69"/>
                  <a:gd name="T10" fmla="*/ 145 w 147"/>
                  <a:gd name="T11" fmla="*/ 69 h 69"/>
                  <a:gd name="T12" fmla="*/ 73 w 147"/>
                  <a:gd name="T13" fmla="*/ 69 h 69"/>
                  <a:gd name="T14" fmla="*/ 73 w 147"/>
                  <a:gd name="T15" fmla="*/ 64 h 69"/>
                  <a:gd name="T16" fmla="*/ 73 w 147"/>
                  <a:gd name="T17" fmla="*/ 58 h 69"/>
                  <a:gd name="T18" fmla="*/ 73 w 147"/>
                  <a:gd name="T19" fmla="*/ 58 h 69"/>
                  <a:gd name="T20" fmla="*/ 103 w 147"/>
                  <a:gd name="T21" fmla="*/ 46 h 69"/>
                  <a:gd name="T22" fmla="*/ 116 w 147"/>
                  <a:gd name="T23" fmla="*/ 16 h 69"/>
                  <a:gd name="T24" fmla="*/ 113 w 147"/>
                  <a:gd name="T25" fmla="*/ 0 h 69"/>
                  <a:gd name="T26" fmla="*/ 107 w 147"/>
                  <a:gd name="T27" fmla="*/ 0 h 69"/>
                  <a:gd name="T28" fmla="*/ 111 w 147"/>
                  <a:gd name="T29" fmla="*/ 16 h 69"/>
                  <a:gd name="T30" fmla="*/ 100 w 147"/>
                  <a:gd name="T31" fmla="*/ 42 h 69"/>
                  <a:gd name="T32" fmla="*/ 73 w 147"/>
                  <a:gd name="T33" fmla="*/ 53 h 69"/>
                  <a:gd name="T34" fmla="*/ 73 w 147"/>
                  <a:gd name="T35" fmla="*/ 53 h 69"/>
                  <a:gd name="T36" fmla="*/ 73 w 147"/>
                  <a:gd name="T37" fmla="*/ 58 h 69"/>
                  <a:gd name="T38" fmla="*/ 5 w 147"/>
                  <a:gd name="T39" fmla="*/ 64 h 69"/>
                  <a:gd name="T40" fmla="*/ 73 w 147"/>
                  <a:gd name="T41" fmla="*/ 64 h 69"/>
                  <a:gd name="T42" fmla="*/ 73 w 147"/>
                  <a:gd name="T43" fmla="*/ 69 h 69"/>
                  <a:gd name="T44" fmla="*/ 2 w 147"/>
                  <a:gd name="T45" fmla="*/ 69 h 69"/>
                  <a:gd name="T46" fmla="*/ 0 w 147"/>
                  <a:gd name="T47" fmla="*/ 67 h 69"/>
                  <a:gd name="T48" fmla="*/ 0 w 147"/>
                  <a:gd name="T49" fmla="*/ 0 h 69"/>
                  <a:gd name="T50" fmla="*/ 5 w 147"/>
                  <a:gd name="T51" fmla="*/ 0 h 69"/>
                  <a:gd name="T52" fmla="*/ 5 w 147"/>
                  <a:gd name="T53" fmla="*/ 64 h 69"/>
                  <a:gd name="T54" fmla="*/ 73 w 147"/>
                  <a:gd name="T55" fmla="*/ 53 h 69"/>
                  <a:gd name="T56" fmla="*/ 47 w 147"/>
                  <a:gd name="T57" fmla="*/ 42 h 69"/>
                  <a:gd name="T58" fmla="*/ 36 w 147"/>
                  <a:gd name="T59" fmla="*/ 16 h 69"/>
                  <a:gd name="T60" fmla="*/ 39 w 147"/>
                  <a:gd name="T61" fmla="*/ 0 h 69"/>
                  <a:gd name="T62" fmla="*/ 34 w 147"/>
                  <a:gd name="T63" fmla="*/ 0 h 69"/>
                  <a:gd name="T64" fmla="*/ 31 w 147"/>
                  <a:gd name="T65" fmla="*/ 16 h 69"/>
                  <a:gd name="T66" fmla="*/ 44 w 147"/>
                  <a:gd name="T67" fmla="*/ 46 h 69"/>
                  <a:gd name="T68" fmla="*/ 73 w 147"/>
                  <a:gd name="T69" fmla="*/ 58 h 69"/>
                  <a:gd name="T70" fmla="*/ 73 w 147"/>
                  <a:gd name="T71" fmla="*/ 5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7" h="69">
                    <a:moveTo>
                      <a:pt x="73" y="64"/>
                    </a:move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68"/>
                      <a:pt x="146" y="69"/>
                      <a:pt x="145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64"/>
                      <a:pt x="73" y="64"/>
                      <a:pt x="73" y="64"/>
                    </a:cubicBezTo>
                    <a:close/>
                    <a:moveTo>
                      <a:pt x="73" y="58"/>
                    </a:moveTo>
                    <a:cubicBezTo>
                      <a:pt x="73" y="58"/>
                      <a:pt x="73" y="58"/>
                      <a:pt x="73" y="58"/>
                    </a:cubicBezTo>
                    <a:cubicBezTo>
                      <a:pt x="85" y="58"/>
                      <a:pt x="96" y="53"/>
                      <a:pt x="103" y="46"/>
                    </a:cubicBezTo>
                    <a:cubicBezTo>
                      <a:pt x="111" y="38"/>
                      <a:pt x="116" y="27"/>
                      <a:pt x="116" y="16"/>
                    </a:cubicBezTo>
                    <a:cubicBezTo>
                      <a:pt x="116" y="10"/>
                      <a:pt x="115" y="5"/>
                      <a:pt x="113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0" y="5"/>
                      <a:pt x="111" y="10"/>
                      <a:pt x="111" y="16"/>
                    </a:cubicBezTo>
                    <a:cubicBezTo>
                      <a:pt x="111" y="26"/>
                      <a:pt x="107" y="35"/>
                      <a:pt x="100" y="42"/>
                    </a:cubicBezTo>
                    <a:cubicBezTo>
                      <a:pt x="93" y="49"/>
                      <a:pt x="84" y="53"/>
                      <a:pt x="73" y="53"/>
                    </a:cubicBezTo>
                    <a:cubicBezTo>
                      <a:pt x="73" y="53"/>
                      <a:pt x="73" y="53"/>
                      <a:pt x="73" y="53"/>
                    </a:cubicBezTo>
                    <a:lnTo>
                      <a:pt x="73" y="58"/>
                    </a:lnTo>
                    <a:close/>
                    <a:moveTo>
                      <a:pt x="5" y="64"/>
                    </a:moveTo>
                    <a:cubicBezTo>
                      <a:pt x="73" y="64"/>
                      <a:pt x="73" y="64"/>
                      <a:pt x="73" y="64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2" y="69"/>
                      <a:pt x="2" y="69"/>
                      <a:pt x="2" y="69"/>
                    </a:cubicBezTo>
                    <a:cubicBezTo>
                      <a:pt x="1" y="69"/>
                      <a:pt x="0" y="68"/>
                      <a:pt x="0" y="6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64"/>
                      <a:pt x="5" y="64"/>
                      <a:pt x="5" y="64"/>
                    </a:cubicBezTo>
                    <a:close/>
                    <a:moveTo>
                      <a:pt x="73" y="53"/>
                    </a:moveTo>
                    <a:cubicBezTo>
                      <a:pt x="63" y="53"/>
                      <a:pt x="54" y="49"/>
                      <a:pt x="47" y="42"/>
                    </a:cubicBezTo>
                    <a:cubicBezTo>
                      <a:pt x="40" y="35"/>
                      <a:pt x="36" y="26"/>
                      <a:pt x="36" y="16"/>
                    </a:cubicBezTo>
                    <a:cubicBezTo>
                      <a:pt x="36" y="10"/>
                      <a:pt x="37" y="5"/>
                      <a:pt x="3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2" y="5"/>
                      <a:pt x="31" y="10"/>
                      <a:pt x="31" y="16"/>
                    </a:cubicBezTo>
                    <a:cubicBezTo>
                      <a:pt x="31" y="27"/>
                      <a:pt x="36" y="38"/>
                      <a:pt x="44" y="46"/>
                    </a:cubicBezTo>
                    <a:cubicBezTo>
                      <a:pt x="51" y="53"/>
                      <a:pt x="62" y="58"/>
                      <a:pt x="73" y="58"/>
                    </a:cubicBezTo>
                    <a:lnTo>
                      <a:pt x="73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1" name="Freeform 314"/>
              <p:cNvSpPr/>
              <p:nvPr/>
            </p:nvSpPr>
            <p:spPr bwMode="auto">
              <a:xfrm>
                <a:off x="9907588" y="1588"/>
                <a:ext cx="133350" cy="103188"/>
              </a:xfrm>
              <a:custGeom>
                <a:avLst/>
                <a:gdLst>
                  <a:gd name="T0" fmla="*/ 29 w 59"/>
                  <a:gd name="T1" fmla="*/ 40 h 45"/>
                  <a:gd name="T2" fmla="*/ 47 w 59"/>
                  <a:gd name="T3" fmla="*/ 33 h 45"/>
                  <a:gd name="T4" fmla="*/ 47 w 59"/>
                  <a:gd name="T5" fmla="*/ 33 h 45"/>
                  <a:gd name="T6" fmla="*/ 54 w 59"/>
                  <a:gd name="T7" fmla="*/ 16 h 45"/>
                  <a:gd name="T8" fmla="*/ 48 w 59"/>
                  <a:gd name="T9" fmla="*/ 0 h 45"/>
                  <a:gd name="T10" fmla="*/ 54 w 59"/>
                  <a:gd name="T11" fmla="*/ 0 h 45"/>
                  <a:gd name="T12" fmla="*/ 59 w 59"/>
                  <a:gd name="T13" fmla="*/ 16 h 45"/>
                  <a:gd name="T14" fmla="*/ 50 w 59"/>
                  <a:gd name="T15" fmla="*/ 36 h 45"/>
                  <a:gd name="T16" fmla="*/ 50 w 59"/>
                  <a:gd name="T17" fmla="*/ 36 h 45"/>
                  <a:gd name="T18" fmla="*/ 29 w 59"/>
                  <a:gd name="T19" fmla="*/ 45 h 45"/>
                  <a:gd name="T20" fmla="*/ 9 w 59"/>
                  <a:gd name="T21" fmla="*/ 36 h 45"/>
                  <a:gd name="T22" fmla="*/ 9 w 59"/>
                  <a:gd name="T23" fmla="*/ 36 h 45"/>
                  <a:gd name="T24" fmla="*/ 0 w 59"/>
                  <a:gd name="T25" fmla="*/ 16 h 45"/>
                  <a:gd name="T26" fmla="*/ 5 w 59"/>
                  <a:gd name="T27" fmla="*/ 0 h 45"/>
                  <a:gd name="T28" fmla="*/ 11 w 59"/>
                  <a:gd name="T29" fmla="*/ 0 h 45"/>
                  <a:gd name="T30" fmla="*/ 5 w 59"/>
                  <a:gd name="T31" fmla="*/ 16 h 45"/>
                  <a:gd name="T32" fmla="*/ 12 w 59"/>
                  <a:gd name="T33" fmla="*/ 33 h 45"/>
                  <a:gd name="T34" fmla="*/ 12 w 59"/>
                  <a:gd name="T35" fmla="*/ 33 h 45"/>
                  <a:gd name="T36" fmla="*/ 12 w 59"/>
                  <a:gd name="T37" fmla="*/ 33 h 45"/>
                  <a:gd name="T38" fmla="*/ 29 w 59"/>
                  <a:gd name="T39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9" h="45">
                    <a:moveTo>
                      <a:pt x="29" y="40"/>
                    </a:moveTo>
                    <a:cubicBezTo>
                      <a:pt x="36" y="40"/>
                      <a:pt x="42" y="37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51" y="28"/>
                      <a:pt x="54" y="22"/>
                      <a:pt x="54" y="16"/>
                    </a:cubicBezTo>
                    <a:cubicBezTo>
                      <a:pt x="54" y="10"/>
                      <a:pt x="52" y="5"/>
                      <a:pt x="48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5"/>
                      <a:pt x="59" y="10"/>
                      <a:pt x="59" y="16"/>
                    </a:cubicBezTo>
                    <a:cubicBezTo>
                      <a:pt x="59" y="24"/>
                      <a:pt x="55" y="31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45" y="42"/>
                      <a:pt x="37" y="45"/>
                      <a:pt x="29" y="45"/>
                    </a:cubicBezTo>
                    <a:cubicBezTo>
                      <a:pt x="21" y="45"/>
                      <a:pt x="14" y="42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4" y="31"/>
                      <a:pt x="0" y="24"/>
                      <a:pt x="0" y="16"/>
                    </a:cubicBezTo>
                    <a:cubicBezTo>
                      <a:pt x="0" y="10"/>
                      <a:pt x="2" y="5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5"/>
                      <a:pt x="5" y="10"/>
                      <a:pt x="5" y="16"/>
                    </a:cubicBezTo>
                    <a:cubicBezTo>
                      <a:pt x="5" y="22"/>
                      <a:pt x="8" y="29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7" y="37"/>
                      <a:pt x="23" y="40"/>
                      <a:pt x="29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2" name="Freeform 315"/>
              <p:cNvSpPr/>
              <p:nvPr/>
            </p:nvSpPr>
            <p:spPr bwMode="auto">
              <a:xfrm>
                <a:off x="4689475" y="1588"/>
                <a:ext cx="95250" cy="109538"/>
              </a:xfrm>
              <a:custGeom>
                <a:avLst/>
                <a:gdLst>
                  <a:gd name="T0" fmla="*/ 23 w 42"/>
                  <a:gd name="T1" fmla="*/ 0 h 48"/>
                  <a:gd name="T2" fmla="*/ 10 w 42"/>
                  <a:gd name="T3" fmla="*/ 32 h 48"/>
                  <a:gd name="T4" fmla="*/ 36 w 42"/>
                  <a:gd name="T5" fmla="*/ 0 h 48"/>
                  <a:gd name="T6" fmla="*/ 42 w 42"/>
                  <a:gd name="T7" fmla="*/ 0 h 48"/>
                  <a:gd name="T8" fmla="*/ 4 w 42"/>
                  <a:gd name="T9" fmla="*/ 47 h 48"/>
                  <a:gd name="T10" fmla="*/ 4 w 42"/>
                  <a:gd name="T11" fmla="*/ 47 h 48"/>
                  <a:gd name="T12" fmla="*/ 2 w 42"/>
                  <a:gd name="T13" fmla="*/ 47 h 48"/>
                  <a:gd name="T14" fmla="*/ 0 w 42"/>
                  <a:gd name="T15" fmla="*/ 44 h 48"/>
                  <a:gd name="T16" fmla="*/ 18 w 42"/>
                  <a:gd name="T17" fmla="*/ 0 h 48"/>
                  <a:gd name="T18" fmla="*/ 23 w 42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8">
                    <a:moveTo>
                      <a:pt x="23" y="0"/>
                    </a:moveTo>
                    <a:cubicBezTo>
                      <a:pt x="10" y="32"/>
                      <a:pt x="10" y="32"/>
                      <a:pt x="10" y="3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47"/>
                      <a:pt x="3" y="48"/>
                      <a:pt x="2" y="47"/>
                    </a:cubicBezTo>
                    <a:cubicBezTo>
                      <a:pt x="0" y="47"/>
                      <a:pt x="0" y="45"/>
                      <a:pt x="0" y="44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3" name="Freeform 318"/>
              <p:cNvSpPr>
                <a:spLocks noEditPoints="1"/>
              </p:cNvSpPr>
              <p:nvPr/>
            </p:nvSpPr>
            <p:spPr bwMode="auto">
              <a:xfrm>
                <a:off x="6716713" y="46038"/>
                <a:ext cx="122238" cy="120650"/>
              </a:xfrm>
              <a:custGeom>
                <a:avLst/>
                <a:gdLst>
                  <a:gd name="T0" fmla="*/ 27 w 54"/>
                  <a:gd name="T1" fmla="*/ 15 h 54"/>
                  <a:gd name="T2" fmla="*/ 40 w 54"/>
                  <a:gd name="T3" fmla="*/ 1 h 54"/>
                  <a:gd name="T4" fmla="*/ 44 w 54"/>
                  <a:gd name="T5" fmla="*/ 1 h 54"/>
                  <a:gd name="T6" fmla="*/ 53 w 54"/>
                  <a:gd name="T7" fmla="*/ 10 h 54"/>
                  <a:gd name="T8" fmla="*/ 53 w 54"/>
                  <a:gd name="T9" fmla="*/ 14 h 54"/>
                  <a:gd name="T10" fmla="*/ 27 w 54"/>
                  <a:gd name="T11" fmla="*/ 39 h 54"/>
                  <a:gd name="T12" fmla="*/ 27 w 54"/>
                  <a:gd name="T13" fmla="*/ 33 h 54"/>
                  <a:gd name="T14" fmla="*/ 48 w 54"/>
                  <a:gd name="T15" fmla="*/ 12 h 54"/>
                  <a:gd name="T16" fmla="*/ 42 w 54"/>
                  <a:gd name="T17" fmla="*/ 6 h 54"/>
                  <a:gd name="T18" fmla="*/ 27 w 54"/>
                  <a:gd name="T19" fmla="*/ 21 h 54"/>
                  <a:gd name="T20" fmla="*/ 27 w 54"/>
                  <a:gd name="T21" fmla="*/ 15 h 54"/>
                  <a:gd name="T22" fmla="*/ 10 w 54"/>
                  <a:gd name="T23" fmla="*/ 53 h 54"/>
                  <a:gd name="T24" fmla="*/ 1 w 54"/>
                  <a:gd name="T25" fmla="*/ 44 h 54"/>
                  <a:gd name="T26" fmla="*/ 1 w 54"/>
                  <a:gd name="T27" fmla="*/ 41 h 54"/>
                  <a:gd name="T28" fmla="*/ 27 w 54"/>
                  <a:gd name="T29" fmla="*/ 15 h 54"/>
                  <a:gd name="T30" fmla="*/ 27 w 54"/>
                  <a:gd name="T31" fmla="*/ 21 h 54"/>
                  <a:gd name="T32" fmla="*/ 6 w 54"/>
                  <a:gd name="T33" fmla="*/ 42 h 54"/>
                  <a:gd name="T34" fmla="*/ 12 w 54"/>
                  <a:gd name="T35" fmla="*/ 48 h 54"/>
                  <a:gd name="T36" fmla="*/ 27 w 54"/>
                  <a:gd name="T37" fmla="*/ 33 h 54"/>
                  <a:gd name="T38" fmla="*/ 27 w 54"/>
                  <a:gd name="T39" fmla="*/ 39 h 54"/>
                  <a:gd name="T40" fmla="*/ 13 w 54"/>
                  <a:gd name="T41" fmla="*/ 53 h 54"/>
                  <a:gd name="T42" fmla="*/ 10 w 54"/>
                  <a:gd name="T4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54">
                    <a:moveTo>
                      <a:pt x="27" y="15"/>
                    </a:move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3" y="0"/>
                      <a:pt x="44" y="1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1"/>
                      <a:pt x="54" y="13"/>
                      <a:pt x="53" y="14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27" y="21"/>
                      <a:pt x="27" y="21"/>
                      <a:pt x="27" y="21"/>
                    </a:cubicBezTo>
                    <a:lnTo>
                      <a:pt x="27" y="15"/>
                    </a:lnTo>
                    <a:close/>
                    <a:moveTo>
                      <a:pt x="10" y="53"/>
                    </a:moveTo>
                    <a:cubicBezTo>
                      <a:pt x="1" y="44"/>
                      <a:pt x="1" y="44"/>
                      <a:pt x="1" y="44"/>
                    </a:cubicBezTo>
                    <a:cubicBezTo>
                      <a:pt x="0" y="43"/>
                      <a:pt x="0" y="41"/>
                      <a:pt x="1" y="41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4"/>
                      <a:pt x="11" y="54"/>
                      <a:pt x="1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4" name="Freeform 319"/>
              <p:cNvSpPr/>
              <p:nvPr/>
            </p:nvSpPr>
            <p:spPr bwMode="auto">
              <a:xfrm>
                <a:off x="9175750" y="1588"/>
                <a:ext cx="106363" cy="114300"/>
              </a:xfrm>
              <a:custGeom>
                <a:avLst/>
                <a:gdLst>
                  <a:gd name="T0" fmla="*/ 5 w 47"/>
                  <a:gd name="T1" fmla="*/ 0 h 50"/>
                  <a:gd name="T2" fmla="*/ 9 w 47"/>
                  <a:gd name="T3" fmla="*/ 22 h 50"/>
                  <a:gd name="T4" fmla="*/ 19 w 47"/>
                  <a:gd name="T5" fmla="*/ 44 h 50"/>
                  <a:gd name="T6" fmla="*/ 35 w 47"/>
                  <a:gd name="T7" fmla="*/ 22 h 50"/>
                  <a:gd name="T8" fmla="*/ 42 w 47"/>
                  <a:gd name="T9" fmla="*/ 0 h 50"/>
                  <a:gd name="T10" fmla="*/ 47 w 47"/>
                  <a:gd name="T11" fmla="*/ 0 h 50"/>
                  <a:gd name="T12" fmla="*/ 39 w 47"/>
                  <a:gd name="T13" fmla="*/ 24 h 50"/>
                  <a:gd name="T14" fmla="*/ 20 w 47"/>
                  <a:gd name="T15" fmla="*/ 49 h 50"/>
                  <a:gd name="T16" fmla="*/ 20 w 47"/>
                  <a:gd name="T17" fmla="*/ 49 h 50"/>
                  <a:gd name="T18" fmla="*/ 17 w 47"/>
                  <a:gd name="T19" fmla="*/ 49 h 50"/>
                  <a:gd name="T20" fmla="*/ 5 w 47"/>
                  <a:gd name="T21" fmla="*/ 23 h 50"/>
                  <a:gd name="T22" fmla="*/ 0 w 47"/>
                  <a:gd name="T23" fmla="*/ 0 h 50"/>
                  <a:gd name="T24" fmla="*/ 5 w 47"/>
                  <a:gd name="T2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50">
                    <a:moveTo>
                      <a:pt x="5" y="0"/>
                    </a:moveTo>
                    <a:cubicBezTo>
                      <a:pt x="6" y="8"/>
                      <a:pt x="7" y="15"/>
                      <a:pt x="9" y="22"/>
                    </a:cubicBezTo>
                    <a:cubicBezTo>
                      <a:pt x="12" y="30"/>
                      <a:pt x="15" y="37"/>
                      <a:pt x="19" y="44"/>
                    </a:cubicBezTo>
                    <a:cubicBezTo>
                      <a:pt x="25" y="37"/>
                      <a:pt x="31" y="30"/>
                      <a:pt x="35" y="22"/>
                    </a:cubicBezTo>
                    <a:cubicBezTo>
                      <a:pt x="38" y="15"/>
                      <a:pt x="40" y="8"/>
                      <a:pt x="4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5" y="9"/>
                      <a:pt x="43" y="17"/>
                      <a:pt x="39" y="24"/>
                    </a:cubicBezTo>
                    <a:cubicBezTo>
                      <a:pt x="34" y="34"/>
                      <a:pt x="28" y="42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9" y="50"/>
                      <a:pt x="17" y="50"/>
                      <a:pt x="17" y="49"/>
                    </a:cubicBezTo>
                    <a:cubicBezTo>
                      <a:pt x="12" y="42"/>
                      <a:pt x="8" y="33"/>
                      <a:pt x="5" y="23"/>
                    </a:cubicBezTo>
                    <a:cubicBezTo>
                      <a:pt x="3" y="16"/>
                      <a:pt x="1" y="8"/>
                      <a:pt x="0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5" name="Freeform 320"/>
              <p:cNvSpPr/>
              <p:nvPr/>
            </p:nvSpPr>
            <p:spPr bwMode="auto">
              <a:xfrm>
                <a:off x="8983663" y="1588"/>
                <a:ext cx="98425" cy="161925"/>
              </a:xfrm>
              <a:custGeom>
                <a:avLst/>
                <a:gdLst>
                  <a:gd name="T0" fmla="*/ 39 w 44"/>
                  <a:gd name="T1" fmla="*/ 66 h 71"/>
                  <a:gd name="T2" fmla="*/ 39 w 44"/>
                  <a:gd name="T3" fmla="*/ 0 h 71"/>
                  <a:gd name="T4" fmla="*/ 44 w 44"/>
                  <a:gd name="T5" fmla="*/ 0 h 71"/>
                  <a:gd name="T6" fmla="*/ 44 w 44"/>
                  <a:gd name="T7" fmla="*/ 69 h 71"/>
                  <a:gd name="T8" fmla="*/ 44 w 44"/>
                  <a:gd name="T9" fmla="*/ 69 h 71"/>
                  <a:gd name="T10" fmla="*/ 44 w 44"/>
                  <a:gd name="T11" fmla="*/ 69 h 71"/>
                  <a:gd name="T12" fmla="*/ 41 w 44"/>
                  <a:gd name="T13" fmla="*/ 71 h 71"/>
                  <a:gd name="T14" fmla="*/ 20 w 44"/>
                  <a:gd name="T15" fmla="*/ 67 h 71"/>
                  <a:gd name="T16" fmla="*/ 2 w 44"/>
                  <a:gd name="T17" fmla="*/ 57 h 71"/>
                  <a:gd name="T18" fmla="*/ 2 w 44"/>
                  <a:gd name="T19" fmla="*/ 57 h 71"/>
                  <a:gd name="T20" fmla="*/ 1 w 44"/>
                  <a:gd name="T21" fmla="*/ 54 h 71"/>
                  <a:gd name="T22" fmla="*/ 14 w 44"/>
                  <a:gd name="T23" fmla="*/ 26 h 71"/>
                  <a:gd name="T24" fmla="*/ 19 w 44"/>
                  <a:gd name="T25" fmla="*/ 0 h 71"/>
                  <a:gd name="T26" fmla="*/ 24 w 44"/>
                  <a:gd name="T27" fmla="*/ 0 h 71"/>
                  <a:gd name="T28" fmla="*/ 19 w 44"/>
                  <a:gd name="T29" fmla="*/ 27 h 71"/>
                  <a:gd name="T30" fmla="*/ 6 w 44"/>
                  <a:gd name="T31" fmla="*/ 55 h 71"/>
                  <a:gd name="T32" fmla="*/ 22 w 44"/>
                  <a:gd name="T33" fmla="*/ 62 h 71"/>
                  <a:gd name="T34" fmla="*/ 39 w 44"/>
                  <a:gd name="T35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71">
                    <a:moveTo>
                      <a:pt x="39" y="66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70"/>
                      <a:pt x="42" y="71"/>
                      <a:pt x="41" y="71"/>
                    </a:cubicBezTo>
                    <a:cubicBezTo>
                      <a:pt x="34" y="71"/>
                      <a:pt x="27" y="69"/>
                      <a:pt x="20" y="67"/>
                    </a:cubicBezTo>
                    <a:cubicBezTo>
                      <a:pt x="14" y="64"/>
                      <a:pt x="7" y="61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57"/>
                      <a:pt x="0" y="55"/>
                      <a:pt x="1" y="54"/>
                    </a:cubicBezTo>
                    <a:cubicBezTo>
                      <a:pt x="6" y="46"/>
                      <a:pt x="11" y="37"/>
                      <a:pt x="14" y="26"/>
                    </a:cubicBezTo>
                    <a:cubicBezTo>
                      <a:pt x="16" y="18"/>
                      <a:pt x="18" y="9"/>
                      <a:pt x="19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10"/>
                      <a:pt x="21" y="19"/>
                      <a:pt x="19" y="27"/>
                    </a:cubicBezTo>
                    <a:cubicBezTo>
                      <a:pt x="15" y="38"/>
                      <a:pt x="11" y="47"/>
                      <a:pt x="6" y="55"/>
                    </a:cubicBezTo>
                    <a:cubicBezTo>
                      <a:pt x="11" y="58"/>
                      <a:pt x="16" y="60"/>
                      <a:pt x="22" y="62"/>
                    </a:cubicBezTo>
                    <a:cubicBezTo>
                      <a:pt x="27" y="64"/>
                      <a:pt x="33" y="65"/>
                      <a:pt x="39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6" name="Freeform 321"/>
              <p:cNvSpPr>
                <a:spLocks noEditPoints="1"/>
              </p:cNvSpPr>
              <p:nvPr/>
            </p:nvSpPr>
            <p:spPr bwMode="auto">
              <a:xfrm>
                <a:off x="8904288" y="1588"/>
                <a:ext cx="101600" cy="114300"/>
              </a:xfrm>
              <a:custGeom>
                <a:avLst/>
                <a:gdLst>
                  <a:gd name="T0" fmla="*/ 27 w 45"/>
                  <a:gd name="T1" fmla="*/ 43 h 50"/>
                  <a:gd name="T2" fmla="*/ 36 w 45"/>
                  <a:gd name="T3" fmla="*/ 21 h 50"/>
                  <a:gd name="T4" fmla="*/ 40 w 45"/>
                  <a:gd name="T5" fmla="*/ 0 h 50"/>
                  <a:gd name="T6" fmla="*/ 22 w 45"/>
                  <a:gd name="T7" fmla="*/ 0 h 50"/>
                  <a:gd name="T8" fmla="*/ 22 w 45"/>
                  <a:gd name="T9" fmla="*/ 13 h 50"/>
                  <a:gd name="T10" fmla="*/ 41 w 45"/>
                  <a:gd name="T11" fmla="*/ 23 h 50"/>
                  <a:gd name="T12" fmla="*/ 29 w 45"/>
                  <a:gd name="T13" fmla="*/ 48 h 50"/>
                  <a:gd name="T14" fmla="*/ 29 w 45"/>
                  <a:gd name="T15" fmla="*/ 48 h 50"/>
                  <a:gd name="T16" fmla="*/ 29 w 45"/>
                  <a:gd name="T17" fmla="*/ 49 h 50"/>
                  <a:gd name="T18" fmla="*/ 25 w 45"/>
                  <a:gd name="T19" fmla="*/ 49 h 50"/>
                  <a:gd name="T20" fmla="*/ 22 w 45"/>
                  <a:gd name="T21" fmla="*/ 46 h 50"/>
                  <a:gd name="T22" fmla="*/ 22 w 45"/>
                  <a:gd name="T23" fmla="*/ 39 h 50"/>
                  <a:gd name="T24" fmla="*/ 27 w 45"/>
                  <a:gd name="T25" fmla="*/ 43 h 50"/>
                  <a:gd name="T26" fmla="*/ 45 w 45"/>
                  <a:gd name="T27" fmla="*/ 0 h 50"/>
                  <a:gd name="T28" fmla="*/ 41 w 45"/>
                  <a:gd name="T29" fmla="*/ 23 h 50"/>
                  <a:gd name="T30" fmla="*/ 45 w 45"/>
                  <a:gd name="T31" fmla="*/ 0 h 50"/>
                  <a:gd name="T32" fmla="*/ 22 w 45"/>
                  <a:gd name="T33" fmla="*/ 0 h 50"/>
                  <a:gd name="T34" fmla="*/ 8 w 45"/>
                  <a:gd name="T35" fmla="*/ 0 h 50"/>
                  <a:gd name="T36" fmla="*/ 5 w 45"/>
                  <a:gd name="T37" fmla="*/ 0 h 50"/>
                  <a:gd name="T38" fmla="*/ 11 w 45"/>
                  <a:gd name="T39" fmla="*/ 22 h 50"/>
                  <a:gd name="T40" fmla="*/ 22 w 45"/>
                  <a:gd name="T41" fmla="*/ 39 h 50"/>
                  <a:gd name="T42" fmla="*/ 22 w 45"/>
                  <a:gd name="T43" fmla="*/ 46 h 50"/>
                  <a:gd name="T44" fmla="*/ 7 w 45"/>
                  <a:gd name="T45" fmla="*/ 24 h 50"/>
                  <a:gd name="T46" fmla="*/ 0 w 45"/>
                  <a:gd name="T47" fmla="*/ 0 h 50"/>
                  <a:gd name="T48" fmla="*/ 22 w 45"/>
                  <a:gd name="T49" fmla="*/ 13 h 50"/>
                  <a:gd name="T50" fmla="*/ 22 w 45"/>
                  <a:gd name="T5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50">
                    <a:moveTo>
                      <a:pt x="27" y="43"/>
                    </a:moveTo>
                    <a:cubicBezTo>
                      <a:pt x="30" y="37"/>
                      <a:pt x="34" y="30"/>
                      <a:pt x="36" y="21"/>
                    </a:cubicBezTo>
                    <a:cubicBezTo>
                      <a:pt x="38" y="15"/>
                      <a:pt x="40" y="8"/>
                      <a:pt x="4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38" y="32"/>
                      <a:pt x="34" y="41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9"/>
                    </a:cubicBezTo>
                    <a:cubicBezTo>
                      <a:pt x="28" y="50"/>
                      <a:pt x="26" y="50"/>
                      <a:pt x="25" y="49"/>
                    </a:cubicBezTo>
                    <a:cubicBezTo>
                      <a:pt x="24" y="48"/>
                      <a:pt x="23" y="47"/>
                      <a:pt x="22" y="46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4" y="40"/>
                      <a:pt x="25" y="42"/>
                      <a:pt x="27" y="43"/>
                    </a:cubicBezTo>
                    <a:close/>
                    <a:moveTo>
                      <a:pt x="45" y="0"/>
                    </a:moveTo>
                    <a:cubicBezTo>
                      <a:pt x="44" y="8"/>
                      <a:pt x="43" y="16"/>
                      <a:pt x="41" y="23"/>
                    </a:cubicBezTo>
                    <a:lnTo>
                      <a:pt x="45" y="0"/>
                    </a:lnTo>
                    <a:close/>
                    <a:moveTo>
                      <a:pt x="2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8"/>
                      <a:pt x="8" y="15"/>
                      <a:pt x="11" y="22"/>
                    </a:cubicBezTo>
                    <a:cubicBezTo>
                      <a:pt x="14" y="28"/>
                      <a:pt x="18" y="33"/>
                      <a:pt x="22" y="39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16" y="39"/>
                      <a:pt x="11" y="32"/>
                      <a:pt x="7" y="24"/>
                    </a:cubicBezTo>
                    <a:cubicBezTo>
                      <a:pt x="4" y="16"/>
                      <a:pt x="1" y="9"/>
                      <a:pt x="0" y="0"/>
                    </a:cubicBezTo>
                    <a:cubicBezTo>
                      <a:pt x="22" y="13"/>
                      <a:pt x="22" y="13"/>
                      <a:pt x="22" y="13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7" name="Freeform 322"/>
              <p:cNvSpPr/>
              <p:nvPr/>
            </p:nvSpPr>
            <p:spPr bwMode="auto">
              <a:xfrm>
                <a:off x="9102725" y="1588"/>
                <a:ext cx="96838" cy="161925"/>
              </a:xfrm>
              <a:custGeom>
                <a:avLst/>
                <a:gdLst>
                  <a:gd name="T0" fmla="*/ 4 w 43"/>
                  <a:gd name="T1" fmla="*/ 66 h 71"/>
                  <a:gd name="T2" fmla="*/ 21 w 43"/>
                  <a:gd name="T3" fmla="*/ 62 h 71"/>
                  <a:gd name="T4" fmla="*/ 36 w 43"/>
                  <a:gd name="T5" fmla="*/ 55 h 71"/>
                  <a:gd name="T6" fmla="*/ 24 w 43"/>
                  <a:gd name="T7" fmla="*/ 28 h 71"/>
                  <a:gd name="T8" fmla="*/ 18 w 43"/>
                  <a:gd name="T9" fmla="*/ 0 h 71"/>
                  <a:gd name="T10" fmla="*/ 23 w 43"/>
                  <a:gd name="T11" fmla="*/ 0 h 71"/>
                  <a:gd name="T12" fmla="*/ 29 w 43"/>
                  <a:gd name="T13" fmla="*/ 26 h 71"/>
                  <a:gd name="T14" fmla="*/ 42 w 43"/>
                  <a:gd name="T15" fmla="*/ 55 h 71"/>
                  <a:gd name="T16" fmla="*/ 42 w 43"/>
                  <a:gd name="T17" fmla="*/ 55 h 71"/>
                  <a:gd name="T18" fmla="*/ 42 w 43"/>
                  <a:gd name="T19" fmla="*/ 55 h 71"/>
                  <a:gd name="T20" fmla="*/ 41 w 43"/>
                  <a:gd name="T21" fmla="*/ 58 h 71"/>
                  <a:gd name="T22" fmla="*/ 22 w 43"/>
                  <a:gd name="T23" fmla="*/ 67 h 71"/>
                  <a:gd name="T24" fmla="*/ 2 w 43"/>
                  <a:gd name="T25" fmla="*/ 71 h 71"/>
                  <a:gd name="T26" fmla="*/ 2 w 43"/>
                  <a:gd name="T27" fmla="*/ 71 h 71"/>
                  <a:gd name="T28" fmla="*/ 0 w 43"/>
                  <a:gd name="T29" fmla="*/ 69 h 71"/>
                  <a:gd name="T30" fmla="*/ 0 w 43"/>
                  <a:gd name="T31" fmla="*/ 0 h 71"/>
                  <a:gd name="T32" fmla="*/ 4 w 43"/>
                  <a:gd name="T33" fmla="*/ 0 h 71"/>
                  <a:gd name="T34" fmla="*/ 4 w 43"/>
                  <a:gd name="T35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71">
                    <a:moveTo>
                      <a:pt x="4" y="66"/>
                    </a:moveTo>
                    <a:cubicBezTo>
                      <a:pt x="10" y="65"/>
                      <a:pt x="16" y="64"/>
                      <a:pt x="21" y="62"/>
                    </a:cubicBezTo>
                    <a:cubicBezTo>
                      <a:pt x="26" y="60"/>
                      <a:pt x="32" y="58"/>
                      <a:pt x="36" y="55"/>
                    </a:cubicBezTo>
                    <a:cubicBezTo>
                      <a:pt x="31" y="47"/>
                      <a:pt x="27" y="38"/>
                      <a:pt x="24" y="28"/>
                    </a:cubicBezTo>
                    <a:cubicBezTo>
                      <a:pt x="21" y="19"/>
                      <a:pt x="19" y="10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10"/>
                      <a:pt x="26" y="18"/>
                      <a:pt x="29" y="26"/>
                    </a:cubicBezTo>
                    <a:cubicBezTo>
                      <a:pt x="32" y="37"/>
                      <a:pt x="36" y="47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3" y="56"/>
                      <a:pt x="42" y="57"/>
                      <a:pt x="41" y="58"/>
                    </a:cubicBezTo>
                    <a:cubicBezTo>
                      <a:pt x="35" y="62"/>
                      <a:pt x="29" y="65"/>
                      <a:pt x="22" y="67"/>
                    </a:cubicBezTo>
                    <a:cubicBezTo>
                      <a:pt x="16" y="69"/>
                      <a:pt x="9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1" y="71"/>
                      <a:pt x="0" y="70"/>
                      <a:pt x="0" y="6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8" name="Freeform 323"/>
              <p:cNvSpPr/>
              <p:nvPr/>
            </p:nvSpPr>
            <p:spPr bwMode="auto">
              <a:xfrm>
                <a:off x="10261600" y="1588"/>
                <a:ext cx="174625" cy="106363"/>
              </a:xfrm>
              <a:custGeom>
                <a:avLst/>
                <a:gdLst>
                  <a:gd name="T0" fmla="*/ 13 w 77"/>
                  <a:gd name="T1" fmla="*/ 0 h 47"/>
                  <a:gd name="T2" fmla="*/ 6 w 77"/>
                  <a:gd name="T3" fmla="*/ 19 h 47"/>
                  <a:gd name="T4" fmla="*/ 55 w 77"/>
                  <a:gd name="T5" fmla="*/ 41 h 47"/>
                  <a:gd name="T6" fmla="*/ 72 w 77"/>
                  <a:gd name="T7" fmla="*/ 0 h 47"/>
                  <a:gd name="T8" fmla="*/ 77 w 77"/>
                  <a:gd name="T9" fmla="*/ 0 h 47"/>
                  <a:gd name="T10" fmla="*/ 59 w 77"/>
                  <a:gd name="T11" fmla="*/ 45 h 47"/>
                  <a:gd name="T12" fmla="*/ 59 w 77"/>
                  <a:gd name="T13" fmla="*/ 45 h 47"/>
                  <a:gd name="T14" fmla="*/ 55 w 77"/>
                  <a:gd name="T15" fmla="*/ 46 h 47"/>
                  <a:gd name="T16" fmla="*/ 2 w 77"/>
                  <a:gd name="T17" fmla="*/ 23 h 47"/>
                  <a:gd name="T18" fmla="*/ 2 w 77"/>
                  <a:gd name="T19" fmla="*/ 23 h 47"/>
                  <a:gd name="T20" fmla="*/ 1 w 77"/>
                  <a:gd name="T21" fmla="*/ 20 h 47"/>
                  <a:gd name="T22" fmla="*/ 8 w 77"/>
                  <a:gd name="T23" fmla="*/ 0 h 47"/>
                  <a:gd name="T24" fmla="*/ 13 w 77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47">
                    <a:moveTo>
                      <a:pt x="13" y="0"/>
                    </a:moveTo>
                    <a:cubicBezTo>
                      <a:pt x="6" y="19"/>
                      <a:pt x="6" y="19"/>
                      <a:pt x="6" y="19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8" y="46"/>
                      <a:pt x="57" y="47"/>
                      <a:pt x="55" y="46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1" y="22"/>
                      <a:pt x="0" y="21"/>
                      <a:pt x="1" y="2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9" name="Freeform 324"/>
              <p:cNvSpPr/>
              <p:nvPr/>
            </p:nvSpPr>
            <p:spPr bwMode="auto">
              <a:xfrm>
                <a:off x="10445750" y="1588"/>
                <a:ext cx="173038" cy="106363"/>
              </a:xfrm>
              <a:custGeom>
                <a:avLst/>
                <a:gdLst>
                  <a:gd name="T0" fmla="*/ 5 w 77"/>
                  <a:gd name="T1" fmla="*/ 0 h 47"/>
                  <a:gd name="T2" fmla="*/ 22 w 77"/>
                  <a:gd name="T3" fmla="*/ 41 h 47"/>
                  <a:gd name="T4" fmla="*/ 71 w 77"/>
                  <a:gd name="T5" fmla="*/ 19 h 47"/>
                  <a:gd name="T6" fmla="*/ 63 w 77"/>
                  <a:gd name="T7" fmla="*/ 0 h 47"/>
                  <a:gd name="T8" fmla="*/ 69 w 77"/>
                  <a:gd name="T9" fmla="*/ 0 h 47"/>
                  <a:gd name="T10" fmla="*/ 76 w 77"/>
                  <a:gd name="T11" fmla="*/ 20 h 47"/>
                  <a:gd name="T12" fmla="*/ 75 w 77"/>
                  <a:gd name="T13" fmla="*/ 23 h 47"/>
                  <a:gd name="T14" fmla="*/ 21 w 77"/>
                  <a:gd name="T15" fmla="*/ 46 h 47"/>
                  <a:gd name="T16" fmla="*/ 21 w 77"/>
                  <a:gd name="T17" fmla="*/ 46 h 47"/>
                  <a:gd name="T18" fmla="*/ 21 w 77"/>
                  <a:gd name="T19" fmla="*/ 47 h 47"/>
                  <a:gd name="T20" fmla="*/ 18 w 77"/>
                  <a:gd name="T21" fmla="*/ 45 h 47"/>
                  <a:gd name="T22" fmla="*/ 0 w 77"/>
                  <a:gd name="T23" fmla="*/ 0 h 47"/>
                  <a:gd name="T24" fmla="*/ 5 w 77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47">
                    <a:moveTo>
                      <a:pt x="5" y="0"/>
                    </a:moveTo>
                    <a:cubicBezTo>
                      <a:pt x="22" y="41"/>
                      <a:pt x="22" y="41"/>
                      <a:pt x="22" y="4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7" y="21"/>
                      <a:pt x="76" y="22"/>
                      <a:pt x="75" y="23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5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0" name="Freeform 325"/>
              <p:cNvSpPr>
                <a:spLocks noEditPoints="1"/>
              </p:cNvSpPr>
              <p:nvPr/>
            </p:nvSpPr>
            <p:spPr bwMode="auto">
              <a:xfrm>
                <a:off x="8020050" y="4727575"/>
                <a:ext cx="142875" cy="134938"/>
              </a:xfrm>
              <a:custGeom>
                <a:avLst/>
                <a:gdLst>
                  <a:gd name="T0" fmla="*/ 38 w 63"/>
                  <a:gd name="T1" fmla="*/ 53 h 60"/>
                  <a:gd name="T2" fmla="*/ 41 w 63"/>
                  <a:gd name="T3" fmla="*/ 54 h 60"/>
                  <a:gd name="T4" fmla="*/ 41 w 63"/>
                  <a:gd name="T5" fmla="*/ 54 h 60"/>
                  <a:gd name="T6" fmla="*/ 46 w 63"/>
                  <a:gd name="T7" fmla="*/ 54 h 60"/>
                  <a:gd name="T8" fmla="*/ 46 w 63"/>
                  <a:gd name="T9" fmla="*/ 54 h 60"/>
                  <a:gd name="T10" fmla="*/ 48 w 63"/>
                  <a:gd name="T11" fmla="*/ 52 h 60"/>
                  <a:gd name="T12" fmla="*/ 50 w 63"/>
                  <a:gd name="T13" fmla="*/ 49 h 60"/>
                  <a:gd name="T14" fmla="*/ 58 w 63"/>
                  <a:gd name="T15" fmla="*/ 24 h 60"/>
                  <a:gd name="T16" fmla="*/ 52 w 63"/>
                  <a:gd name="T17" fmla="*/ 11 h 60"/>
                  <a:gd name="T18" fmla="*/ 37 w 63"/>
                  <a:gd name="T19" fmla="*/ 9 h 60"/>
                  <a:gd name="T20" fmla="*/ 32 w 63"/>
                  <a:gd name="T21" fmla="*/ 6 h 60"/>
                  <a:gd name="T22" fmla="*/ 36 w 63"/>
                  <a:gd name="T23" fmla="*/ 5 h 60"/>
                  <a:gd name="T24" fmla="*/ 63 w 63"/>
                  <a:gd name="T25" fmla="*/ 28 h 60"/>
                  <a:gd name="T26" fmla="*/ 54 w 63"/>
                  <a:gd name="T27" fmla="*/ 52 h 60"/>
                  <a:gd name="T28" fmla="*/ 52 w 63"/>
                  <a:gd name="T29" fmla="*/ 55 h 60"/>
                  <a:gd name="T30" fmla="*/ 49 w 63"/>
                  <a:gd name="T31" fmla="*/ 58 h 60"/>
                  <a:gd name="T32" fmla="*/ 40 w 63"/>
                  <a:gd name="T33" fmla="*/ 59 h 60"/>
                  <a:gd name="T34" fmla="*/ 36 w 63"/>
                  <a:gd name="T35" fmla="*/ 58 h 60"/>
                  <a:gd name="T36" fmla="*/ 32 w 63"/>
                  <a:gd name="T37" fmla="*/ 57 h 60"/>
                  <a:gd name="T38" fmla="*/ 10 w 63"/>
                  <a:gd name="T39" fmla="*/ 12 h 60"/>
                  <a:gd name="T40" fmla="*/ 7 w 63"/>
                  <a:gd name="T41" fmla="*/ 16 h 60"/>
                  <a:gd name="T42" fmla="*/ 5 w 63"/>
                  <a:gd name="T43" fmla="*/ 29 h 60"/>
                  <a:gd name="T44" fmla="*/ 13 w 63"/>
                  <a:gd name="T45" fmla="*/ 50 h 60"/>
                  <a:gd name="T46" fmla="*/ 22 w 63"/>
                  <a:gd name="T47" fmla="*/ 54 h 60"/>
                  <a:gd name="T48" fmla="*/ 27 w 63"/>
                  <a:gd name="T49" fmla="*/ 53 h 60"/>
                  <a:gd name="T50" fmla="*/ 32 w 63"/>
                  <a:gd name="T51" fmla="*/ 57 h 60"/>
                  <a:gd name="T52" fmla="*/ 29 w 63"/>
                  <a:gd name="T53" fmla="*/ 57 h 60"/>
                  <a:gd name="T54" fmla="*/ 24 w 63"/>
                  <a:gd name="T55" fmla="*/ 59 h 60"/>
                  <a:gd name="T56" fmla="*/ 15 w 63"/>
                  <a:gd name="T57" fmla="*/ 58 h 60"/>
                  <a:gd name="T58" fmla="*/ 10 w 63"/>
                  <a:gd name="T59" fmla="*/ 53 h 60"/>
                  <a:gd name="T60" fmla="*/ 0 w 63"/>
                  <a:gd name="T61" fmla="*/ 30 h 60"/>
                  <a:gd name="T62" fmla="*/ 0 w 63"/>
                  <a:gd name="T63" fmla="*/ 24 h 60"/>
                  <a:gd name="T64" fmla="*/ 0 w 63"/>
                  <a:gd name="T65" fmla="*/ 23 h 60"/>
                  <a:gd name="T66" fmla="*/ 3 w 63"/>
                  <a:gd name="T67" fmla="*/ 14 h 60"/>
                  <a:gd name="T68" fmla="*/ 8 w 63"/>
                  <a:gd name="T69" fmla="*/ 7 h 60"/>
                  <a:gd name="T70" fmla="*/ 30 w 63"/>
                  <a:gd name="T71" fmla="*/ 5 h 60"/>
                  <a:gd name="T72" fmla="*/ 32 w 63"/>
                  <a:gd name="T73" fmla="*/ 6 h 60"/>
                  <a:gd name="T74" fmla="*/ 31 w 63"/>
                  <a:gd name="T75" fmla="*/ 11 h 60"/>
                  <a:gd name="T76" fmla="*/ 28 w 63"/>
                  <a:gd name="T77" fmla="*/ 10 h 60"/>
                  <a:gd name="T78" fmla="*/ 11 w 63"/>
                  <a:gd name="T79" fmla="*/ 11 h 60"/>
                  <a:gd name="T80" fmla="*/ 10 w 63"/>
                  <a:gd name="T81" fmla="*/ 1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3" h="60">
                    <a:moveTo>
                      <a:pt x="32" y="52"/>
                    </a:moveTo>
                    <a:cubicBezTo>
                      <a:pt x="34" y="52"/>
                      <a:pt x="36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3" y="55"/>
                      <a:pt x="44" y="55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5" y="43"/>
                      <a:pt x="59" y="33"/>
                      <a:pt x="58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19"/>
                      <a:pt x="56" y="15"/>
                      <a:pt x="52" y="11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48" y="7"/>
                      <a:pt x="42" y="8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10"/>
                      <a:pt x="34" y="11"/>
                      <a:pt x="32" y="1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3" y="6"/>
                      <a:pt x="34" y="5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9" y="0"/>
                      <a:pt x="62" y="9"/>
                      <a:pt x="63" y="23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6"/>
                      <a:pt x="59" y="45"/>
                      <a:pt x="54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6" y="59"/>
                      <a:pt x="43" y="60"/>
                      <a:pt x="40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5" y="57"/>
                      <a:pt x="33" y="57"/>
                      <a:pt x="32" y="57"/>
                    </a:cubicBezTo>
                    <a:lnTo>
                      <a:pt x="32" y="52"/>
                    </a:lnTo>
                    <a:close/>
                    <a:moveTo>
                      <a:pt x="10" y="12"/>
                    </a:moveTo>
                    <a:cubicBezTo>
                      <a:pt x="9" y="13"/>
                      <a:pt x="8" y="15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6" y="37"/>
                      <a:pt x="9" y="44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9" y="55"/>
                      <a:pt x="20" y="55"/>
                      <a:pt x="22" y="54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9" y="52"/>
                      <a:pt x="30" y="52"/>
                      <a:pt x="32" y="52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1" y="57"/>
                      <a:pt x="30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60"/>
                      <a:pt x="17" y="59"/>
                      <a:pt x="15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5" y="46"/>
                      <a:pt x="1" y="38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0"/>
                      <a:pt x="1" y="17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2"/>
                      <a:pt x="6" y="9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5" y="2"/>
                      <a:pt x="22" y="3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1" y="6"/>
                      <a:pt x="31" y="6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2" y="8"/>
                      <a:pt x="17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2"/>
                      <a:pt x="10" y="12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1" name="Freeform 326"/>
              <p:cNvSpPr>
                <a:spLocks noEditPoints="1"/>
              </p:cNvSpPr>
              <p:nvPr/>
            </p:nvSpPr>
            <p:spPr bwMode="auto">
              <a:xfrm>
                <a:off x="8056563" y="4697413"/>
                <a:ext cx="41275" cy="44450"/>
              </a:xfrm>
              <a:custGeom>
                <a:avLst/>
                <a:gdLst>
                  <a:gd name="T0" fmla="*/ 9 w 18"/>
                  <a:gd name="T1" fmla="*/ 13 h 20"/>
                  <a:gd name="T2" fmla="*/ 10 w 18"/>
                  <a:gd name="T3" fmla="*/ 14 h 20"/>
                  <a:gd name="T4" fmla="*/ 10 w 18"/>
                  <a:gd name="T5" fmla="*/ 14 h 20"/>
                  <a:gd name="T6" fmla="*/ 13 w 18"/>
                  <a:gd name="T7" fmla="*/ 15 h 20"/>
                  <a:gd name="T8" fmla="*/ 13 w 18"/>
                  <a:gd name="T9" fmla="*/ 15 h 20"/>
                  <a:gd name="T10" fmla="*/ 13 w 18"/>
                  <a:gd name="T11" fmla="*/ 13 h 20"/>
                  <a:gd name="T12" fmla="*/ 11 w 18"/>
                  <a:gd name="T13" fmla="*/ 10 h 20"/>
                  <a:gd name="T14" fmla="*/ 9 w 18"/>
                  <a:gd name="T15" fmla="*/ 7 h 20"/>
                  <a:gd name="T16" fmla="*/ 9 w 18"/>
                  <a:gd name="T17" fmla="*/ 2 h 20"/>
                  <a:gd name="T18" fmla="*/ 10 w 18"/>
                  <a:gd name="T19" fmla="*/ 2 h 20"/>
                  <a:gd name="T20" fmla="*/ 15 w 18"/>
                  <a:gd name="T21" fmla="*/ 7 h 20"/>
                  <a:gd name="T22" fmla="*/ 17 w 18"/>
                  <a:gd name="T23" fmla="*/ 12 h 20"/>
                  <a:gd name="T24" fmla="*/ 18 w 18"/>
                  <a:gd name="T25" fmla="*/ 18 h 20"/>
                  <a:gd name="T26" fmla="*/ 18 w 18"/>
                  <a:gd name="T27" fmla="*/ 18 h 20"/>
                  <a:gd name="T28" fmla="*/ 17 w 18"/>
                  <a:gd name="T29" fmla="*/ 19 h 20"/>
                  <a:gd name="T30" fmla="*/ 16 w 18"/>
                  <a:gd name="T31" fmla="*/ 20 h 20"/>
                  <a:gd name="T32" fmla="*/ 15 w 18"/>
                  <a:gd name="T33" fmla="*/ 20 h 20"/>
                  <a:gd name="T34" fmla="*/ 13 w 18"/>
                  <a:gd name="T35" fmla="*/ 20 h 20"/>
                  <a:gd name="T36" fmla="*/ 11 w 18"/>
                  <a:gd name="T37" fmla="*/ 20 h 20"/>
                  <a:gd name="T38" fmla="*/ 9 w 18"/>
                  <a:gd name="T39" fmla="*/ 19 h 20"/>
                  <a:gd name="T40" fmla="*/ 9 w 18"/>
                  <a:gd name="T41" fmla="*/ 13 h 20"/>
                  <a:gd name="T42" fmla="*/ 8 w 18"/>
                  <a:gd name="T43" fmla="*/ 12 h 20"/>
                  <a:gd name="T44" fmla="*/ 9 w 18"/>
                  <a:gd name="T45" fmla="*/ 13 h 20"/>
                  <a:gd name="T46" fmla="*/ 9 w 18"/>
                  <a:gd name="T47" fmla="*/ 19 h 20"/>
                  <a:gd name="T48" fmla="*/ 8 w 18"/>
                  <a:gd name="T49" fmla="*/ 18 h 20"/>
                  <a:gd name="T50" fmla="*/ 7 w 18"/>
                  <a:gd name="T51" fmla="*/ 18 h 20"/>
                  <a:gd name="T52" fmla="*/ 4 w 18"/>
                  <a:gd name="T53" fmla="*/ 15 h 20"/>
                  <a:gd name="T54" fmla="*/ 1 w 18"/>
                  <a:gd name="T55" fmla="*/ 11 h 20"/>
                  <a:gd name="T56" fmla="*/ 0 w 18"/>
                  <a:gd name="T57" fmla="*/ 6 h 20"/>
                  <a:gd name="T58" fmla="*/ 0 w 18"/>
                  <a:gd name="T59" fmla="*/ 4 h 20"/>
                  <a:gd name="T60" fmla="*/ 0 w 18"/>
                  <a:gd name="T61" fmla="*/ 2 h 20"/>
                  <a:gd name="T62" fmla="*/ 2 w 18"/>
                  <a:gd name="T63" fmla="*/ 0 h 20"/>
                  <a:gd name="T64" fmla="*/ 2 w 18"/>
                  <a:gd name="T65" fmla="*/ 0 h 20"/>
                  <a:gd name="T66" fmla="*/ 2 w 18"/>
                  <a:gd name="T67" fmla="*/ 0 h 20"/>
                  <a:gd name="T68" fmla="*/ 3 w 18"/>
                  <a:gd name="T69" fmla="*/ 0 h 20"/>
                  <a:gd name="T70" fmla="*/ 3 w 18"/>
                  <a:gd name="T71" fmla="*/ 0 h 20"/>
                  <a:gd name="T72" fmla="*/ 3 w 18"/>
                  <a:gd name="T73" fmla="*/ 0 h 20"/>
                  <a:gd name="T74" fmla="*/ 9 w 18"/>
                  <a:gd name="T75" fmla="*/ 2 h 20"/>
                  <a:gd name="T76" fmla="*/ 9 w 18"/>
                  <a:gd name="T77" fmla="*/ 7 h 20"/>
                  <a:gd name="T78" fmla="*/ 7 w 18"/>
                  <a:gd name="T79" fmla="*/ 6 h 20"/>
                  <a:gd name="T80" fmla="*/ 4 w 18"/>
                  <a:gd name="T81" fmla="*/ 5 h 20"/>
                  <a:gd name="T82" fmla="*/ 4 w 18"/>
                  <a:gd name="T83" fmla="*/ 6 h 20"/>
                  <a:gd name="T84" fmla="*/ 6 w 18"/>
                  <a:gd name="T85" fmla="*/ 9 h 20"/>
                  <a:gd name="T86" fmla="*/ 8 w 18"/>
                  <a:gd name="T87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" h="20">
                    <a:moveTo>
                      <a:pt x="9" y="13"/>
                    </a:moveTo>
                    <a:cubicBezTo>
                      <a:pt x="9" y="13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5"/>
                      <a:pt x="12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4"/>
                      <a:pt x="13" y="13"/>
                    </a:cubicBezTo>
                    <a:cubicBezTo>
                      <a:pt x="12" y="12"/>
                      <a:pt x="12" y="11"/>
                      <a:pt x="11" y="10"/>
                    </a:cubicBezTo>
                    <a:cubicBezTo>
                      <a:pt x="10" y="9"/>
                      <a:pt x="10" y="8"/>
                      <a:pt x="9" y="7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12" y="3"/>
                      <a:pt x="13" y="5"/>
                      <a:pt x="15" y="7"/>
                    </a:cubicBezTo>
                    <a:cubicBezTo>
                      <a:pt x="16" y="8"/>
                      <a:pt x="17" y="10"/>
                      <a:pt x="17" y="12"/>
                    </a:cubicBezTo>
                    <a:cubicBezTo>
                      <a:pt x="18" y="14"/>
                      <a:pt x="18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9"/>
                      <a:pt x="17" y="19"/>
                    </a:cubicBezTo>
                    <a:cubicBezTo>
                      <a:pt x="17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4" y="20"/>
                      <a:pt x="13" y="20"/>
                    </a:cubicBezTo>
                    <a:cubicBezTo>
                      <a:pt x="13" y="20"/>
                      <a:pt x="12" y="20"/>
                      <a:pt x="11" y="20"/>
                    </a:cubicBezTo>
                    <a:cubicBezTo>
                      <a:pt x="10" y="20"/>
                      <a:pt x="10" y="19"/>
                      <a:pt x="9" y="19"/>
                    </a:cubicBezTo>
                    <a:lnTo>
                      <a:pt x="9" y="13"/>
                    </a:lnTo>
                    <a:close/>
                    <a:moveTo>
                      <a:pt x="8" y="12"/>
                    </a:moveTo>
                    <a:cubicBezTo>
                      <a:pt x="8" y="12"/>
                      <a:pt x="9" y="13"/>
                      <a:pt x="9" y="13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6"/>
                      <a:pt x="4" y="15"/>
                    </a:cubicBezTo>
                    <a:cubicBezTo>
                      <a:pt x="3" y="14"/>
                      <a:pt x="2" y="13"/>
                      <a:pt x="1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1"/>
                      <a:pt x="9" y="2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7"/>
                      <a:pt x="8" y="7"/>
                      <a:pt x="7" y="6"/>
                    </a:cubicBezTo>
                    <a:cubicBezTo>
                      <a:pt x="6" y="6"/>
                      <a:pt x="5" y="5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7"/>
                      <a:pt x="5" y="8"/>
                      <a:pt x="6" y="9"/>
                    </a:cubicBezTo>
                    <a:cubicBezTo>
                      <a:pt x="6" y="10"/>
                      <a:pt x="7" y="11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2" name="Freeform 328"/>
              <p:cNvSpPr>
                <a:spLocks noEditPoints="1"/>
              </p:cNvSpPr>
              <p:nvPr/>
            </p:nvSpPr>
            <p:spPr bwMode="auto">
              <a:xfrm>
                <a:off x="8191500" y="3829050"/>
                <a:ext cx="58738" cy="95250"/>
              </a:xfrm>
              <a:custGeom>
                <a:avLst/>
                <a:gdLst>
                  <a:gd name="T0" fmla="*/ 13 w 26"/>
                  <a:gd name="T1" fmla="*/ 37 h 42"/>
                  <a:gd name="T2" fmla="*/ 17 w 26"/>
                  <a:gd name="T3" fmla="*/ 37 h 42"/>
                  <a:gd name="T4" fmla="*/ 21 w 26"/>
                  <a:gd name="T5" fmla="*/ 37 h 42"/>
                  <a:gd name="T6" fmla="*/ 21 w 26"/>
                  <a:gd name="T7" fmla="*/ 5 h 42"/>
                  <a:gd name="T8" fmla="*/ 17 w 26"/>
                  <a:gd name="T9" fmla="*/ 5 h 42"/>
                  <a:gd name="T10" fmla="*/ 13 w 26"/>
                  <a:gd name="T11" fmla="*/ 5 h 42"/>
                  <a:gd name="T12" fmla="*/ 13 w 26"/>
                  <a:gd name="T13" fmla="*/ 0 h 42"/>
                  <a:gd name="T14" fmla="*/ 17 w 26"/>
                  <a:gd name="T15" fmla="*/ 0 h 42"/>
                  <a:gd name="T16" fmla="*/ 23 w 26"/>
                  <a:gd name="T17" fmla="*/ 0 h 42"/>
                  <a:gd name="T18" fmla="*/ 26 w 26"/>
                  <a:gd name="T19" fmla="*/ 2 h 42"/>
                  <a:gd name="T20" fmla="*/ 26 w 26"/>
                  <a:gd name="T21" fmla="*/ 39 h 42"/>
                  <a:gd name="T22" fmla="*/ 23 w 26"/>
                  <a:gd name="T23" fmla="*/ 42 h 42"/>
                  <a:gd name="T24" fmla="*/ 17 w 26"/>
                  <a:gd name="T25" fmla="*/ 42 h 42"/>
                  <a:gd name="T26" fmla="*/ 13 w 26"/>
                  <a:gd name="T27" fmla="*/ 42 h 42"/>
                  <a:gd name="T28" fmla="*/ 13 w 26"/>
                  <a:gd name="T29" fmla="*/ 37 h 42"/>
                  <a:gd name="T30" fmla="*/ 5 w 26"/>
                  <a:gd name="T31" fmla="*/ 11 h 42"/>
                  <a:gd name="T32" fmla="*/ 5 w 26"/>
                  <a:gd name="T33" fmla="*/ 11 h 42"/>
                  <a:gd name="T34" fmla="*/ 5 w 26"/>
                  <a:gd name="T35" fmla="*/ 12 h 42"/>
                  <a:gd name="T36" fmla="*/ 5 w 26"/>
                  <a:gd name="T37" fmla="*/ 24 h 42"/>
                  <a:gd name="T38" fmla="*/ 5 w 26"/>
                  <a:gd name="T39" fmla="*/ 30 h 42"/>
                  <a:gd name="T40" fmla="*/ 8 w 26"/>
                  <a:gd name="T41" fmla="*/ 35 h 42"/>
                  <a:gd name="T42" fmla="*/ 8 w 26"/>
                  <a:gd name="T43" fmla="*/ 35 h 42"/>
                  <a:gd name="T44" fmla="*/ 13 w 26"/>
                  <a:gd name="T45" fmla="*/ 37 h 42"/>
                  <a:gd name="T46" fmla="*/ 13 w 26"/>
                  <a:gd name="T47" fmla="*/ 42 h 42"/>
                  <a:gd name="T48" fmla="*/ 6 w 26"/>
                  <a:gd name="T49" fmla="*/ 39 h 42"/>
                  <a:gd name="T50" fmla="*/ 6 w 26"/>
                  <a:gd name="T51" fmla="*/ 39 h 42"/>
                  <a:gd name="T52" fmla="*/ 0 w 26"/>
                  <a:gd name="T53" fmla="*/ 30 h 42"/>
                  <a:gd name="T54" fmla="*/ 0 w 26"/>
                  <a:gd name="T55" fmla="*/ 24 h 42"/>
                  <a:gd name="T56" fmla="*/ 0 w 26"/>
                  <a:gd name="T57" fmla="*/ 12 h 42"/>
                  <a:gd name="T58" fmla="*/ 0 w 26"/>
                  <a:gd name="T59" fmla="*/ 11 h 42"/>
                  <a:gd name="T60" fmla="*/ 1 w 26"/>
                  <a:gd name="T61" fmla="*/ 9 h 42"/>
                  <a:gd name="T62" fmla="*/ 7 w 26"/>
                  <a:gd name="T63" fmla="*/ 2 h 42"/>
                  <a:gd name="T64" fmla="*/ 13 w 26"/>
                  <a:gd name="T65" fmla="*/ 0 h 42"/>
                  <a:gd name="T66" fmla="*/ 13 w 26"/>
                  <a:gd name="T67" fmla="*/ 5 h 42"/>
                  <a:gd name="T68" fmla="*/ 9 w 26"/>
                  <a:gd name="T69" fmla="*/ 7 h 42"/>
                  <a:gd name="T70" fmla="*/ 5 w 26"/>
                  <a:gd name="T71" fmla="*/ 1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" h="42">
                    <a:moveTo>
                      <a:pt x="13" y="37"/>
                    </a:moveTo>
                    <a:cubicBezTo>
                      <a:pt x="14" y="37"/>
                      <a:pt x="16" y="37"/>
                      <a:pt x="17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6" y="5"/>
                      <a:pt x="14" y="5"/>
                      <a:pt x="13" y="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6" y="0"/>
                      <a:pt x="1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41"/>
                      <a:pt x="25" y="42"/>
                      <a:pt x="23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6" y="42"/>
                      <a:pt x="14" y="42"/>
                      <a:pt x="13" y="42"/>
                    </a:cubicBezTo>
                    <a:lnTo>
                      <a:pt x="13" y="37"/>
                    </a:lnTo>
                    <a:close/>
                    <a:moveTo>
                      <a:pt x="5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2"/>
                      <a:pt x="6" y="33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6"/>
                      <a:pt x="11" y="36"/>
                      <a:pt x="13" y="37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0" y="41"/>
                      <a:pt x="8" y="40"/>
                      <a:pt x="6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1" y="10"/>
                      <a:pt x="1" y="9"/>
                    </a:cubicBezTo>
                    <a:cubicBezTo>
                      <a:pt x="2" y="7"/>
                      <a:pt x="4" y="4"/>
                      <a:pt x="7" y="2"/>
                    </a:cubicBezTo>
                    <a:cubicBezTo>
                      <a:pt x="9" y="1"/>
                      <a:pt x="11" y="1"/>
                      <a:pt x="13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8"/>
                      <a:pt x="6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3" name="Freeform 329"/>
              <p:cNvSpPr>
                <a:spLocks noEditPoints="1"/>
              </p:cNvSpPr>
              <p:nvPr/>
            </p:nvSpPr>
            <p:spPr bwMode="auto">
              <a:xfrm>
                <a:off x="8321675" y="3829050"/>
                <a:ext cx="55563" cy="95250"/>
              </a:xfrm>
              <a:custGeom>
                <a:avLst/>
                <a:gdLst>
                  <a:gd name="T0" fmla="*/ 20 w 25"/>
                  <a:gd name="T1" fmla="*/ 30 h 42"/>
                  <a:gd name="T2" fmla="*/ 20 w 25"/>
                  <a:gd name="T3" fmla="*/ 24 h 42"/>
                  <a:gd name="T4" fmla="*/ 20 w 25"/>
                  <a:gd name="T5" fmla="*/ 12 h 42"/>
                  <a:gd name="T6" fmla="*/ 20 w 25"/>
                  <a:gd name="T7" fmla="*/ 12 h 42"/>
                  <a:gd name="T8" fmla="*/ 20 w 25"/>
                  <a:gd name="T9" fmla="*/ 11 h 42"/>
                  <a:gd name="T10" fmla="*/ 20 w 25"/>
                  <a:gd name="T11" fmla="*/ 11 h 42"/>
                  <a:gd name="T12" fmla="*/ 16 w 25"/>
                  <a:gd name="T13" fmla="*/ 7 h 42"/>
                  <a:gd name="T14" fmla="*/ 12 w 25"/>
                  <a:gd name="T15" fmla="*/ 5 h 42"/>
                  <a:gd name="T16" fmla="*/ 12 w 25"/>
                  <a:gd name="T17" fmla="*/ 0 h 42"/>
                  <a:gd name="T18" fmla="*/ 19 w 25"/>
                  <a:gd name="T19" fmla="*/ 3 h 42"/>
                  <a:gd name="T20" fmla="*/ 25 w 25"/>
                  <a:gd name="T21" fmla="*/ 10 h 42"/>
                  <a:gd name="T22" fmla="*/ 25 w 25"/>
                  <a:gd name="T23" fmla="*/ 10 h 42"/>
                  <a:gd name="T24" fmla="*/ 25 w 25"/>
                  <a:gd name="T25" fmla="*/ 11 h 42"/>
                  <a:gd name="T26" fmla="*/ 25 w 25"/>
                  <a:gd name="T27" fmla="*/ 12 h 42"/>
                  <a:gd name="T28" fmla="*/ 25 w 25"/>
                  <a:gd name="T29" fmla="*/ 24 h 42"/>
                  <a:gd name="T30" fmla="*/ 25 w 25"/>
                  <a:gd name="T31" fmla="*/ 30 h 42"/>
                  <a:gd name="T32" fmla="*/ 20 w 25"/>
                  <a:gd name="T33" fmla="*/ 39 h 42"/>
                  <a:gd name="T34" fmla="*/ 12 w 25"/>
                  <a:gd name="T35" fmla="*/ 42 h 42"/>
                  <a:gd name="T36" fmla="*/ 12 w 25"/>
                  <a:gd name="T37" fmla="*/ 37 h 42"/>
                  <a:gd name="T38" fmla="*/ 17 w 25"/>
                  <a:gd name="T39" fmla="*/ 35 h 42"/>
                  <a:gd name="T40" fmla="*/ 20 w 25"/>
                  <a:gd name="T41" fmla="*/ 30 h 42"/>
                  <a:gd name="T42" fmla="*/ 12 w 25"/>
                  <a:gd name="T43" fmla="*/ 5 h 42"/>
                  <a:gd name="T44" fmla="*/ 8 w 25"/>
                  <a:gd name="T45" fmla="*/ 5 h 42"/>
                  <a:gd name="T46" fmla="*/ 4 w 25"/>
                  <a:gd name="T47" fmla="*/ 5 h 42"/>
                  <a:gd name="T48" fmla="*/ 4 w 25"/>
                  <a:gd name="T49" fmla="*/ 37 h 42"/>
                  <a:gd name="T50" fmla="*/ 8 w 25"/>
                  <a:gd name="T51" fmla="*/ 37 h 42"/>
                  <a:gd name="T52" fmla="*/ 12 w 25"/>
                  <a:gd name="T53" fmla="*/ 37 h 42"/>
                  <a:gd name="T54" fmla="*/ 12 w 25"/>
                  <a:gd name="T55" fmla="*/ 42 h 42"/>
                  <a:gd name="T56" fmla="*/ 8 w 25"/>
                  <a:gd name="T57" fmla="*/ 42 h 42"/>
                  <a:gd name="T58" fmla="*/ 2 w 25"/>
                  <a:gd name="T59" fmla="*/ 42 h 42"/>
                  <a:gd name="T60" fmla="*/ 0 w 25"/>
                  <a:gd name="T61" fmla="*/ 39 h 42"/>
                  <a:gd name="T62" fmla="*/ 0 w 25"/>
                  <a:gd name="T63" fmla="*/ 2 h 42"/>
                  <a:gd name="T64" fmla="*/ 2 w 25"/>
                  <a:gd name="T65" fmla="*/ 0 h 42"/>
                  <a:gd name="T66" fmla="*/ 8 w 25"/>
                  <a:gd name="T67" fmla="*/ 0 h 42"/>
                  <a:gd name="T68" fmla="*/ 12 w 25"/>
                  <a:gd name="T69" fmla="*/ 0 h 42"/>
                  <a:gd name="T70" fmla="*/ 12 w 25"/>
                  <a:gd name="T71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" h="42">
                    <a:moveTo>
                      <a:pt x="20" y="30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0"/>
                      <a:pt x="18" y="8"/>
                      <a:pt x="16" y="7"/>
                    </a:cubicBezTo>
                    <a:cubicBezTo>
                      <a:pt x="15" y="6"/>
                      <a:pt x="14" y="6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1"/>
                      <a:pt x="17" y="2"/>
                      <a:pt x="19" y="3"/>
                    </a:cubicBezTo>
                    <a:cubicBezTo>
                      <a:pt x="22" y="5"/>
                      <a:pt x="24" y="7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33"/>
                      <a:pt x="23" y="36"/>
                      <a:pt x="20" y="39"/>
                    </a:cubicBezTo>
                    <a:cubicBezTo>
                      <a:pt x="18" y="40"/>
                      <a:pt x="15" y="41"/>
                      <a:pt x="12" y="42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4" y="36"/>
                      <a:pt x="16" y="36"/>
                      <a:pt x="17" y="35"/>
                    </a:cubicBezTo>
                    <a:cubicBezTo>
                      <a:pt x="19" y="33"/>
                      <a:pt x="20" y="32"/>
                      <a:pt x="20" y="30"/>
                    </a:cubicBezTo>
                    <a:close/>
                    <a:moveTo>
                      <a:pt x="12" y="5"/>
                    </a:moveTo>
                    <a:cubicBezTo>
                      <a:pt x="11" y="5"/>
                      <a:pt x="10" y="5"/>
                      <a:pt x="8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0" y="37"/>
                      <a:pt x="11" y="37"/>
                      <a:pt x="12" y="37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0" y="42"/>
                      <a:pt x="8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0" y="41"/>
                      <a:pt x="0" y="3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0"/>
                      <a:pt x="12" y="0"/>
                    </a:cubicBezTo>
                    <a:lnTo>
                      <a:pt x="1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4" name="Freeform 330"/>
              <p:cNvSpPr>
                <a:spLocks noEditPoints="1"/>
              </p:cNvSpPr>
              <p:nvPr/>
            </p:nvSpPr>
            <p:spPr bwMode="auto">
              <a:xfrm>
                <a:off x="7439025" y="1768475"/>
                <a:ext cx="196850" cy="219075"/>
              </a:xfrm>
              <a:custGeom>
                <a:avLst/>
                <a:gdLst>
                  <a:gd name="T0" fmla="*/ 46 w 87"/>
                  <a:gd name="T1" fmla="*/ 68 h 97"/>
                  <a:gd name="T2" fmla="*/ 43 w 87"/>
                  <a:gd name="T3" fmla="*/ 79 h 97"/>
                  <a:gd name="T4" fmla="*/ 43 w 87"/>
                  <a:gd name="T5" fmla="*/ 90 h 97"/>
                  <a:gd name="T6" fmla="*/ 45 w 87"/>
                  <a:gd name="T7" fmla="*/ 96 h 97"/>
                  <a:gd name="T8" fmla="*/ 85 w 87"/>
                  <a:gd name="T9" fmla="*/ 70 h 97"/>
                  <a:gd name="T10" fmla="*/ 86 w 87"/>
                  <a:gd name="T11" fmla="*/ 69 h 97"/>
                  <a:gd name="T12" fmla="*/ 81 w 87"/>
                  <a:gd name="T13" fmla="*/ 58 h 97"/>
                  <a:gd name="T14" fmla="*/ 79 w 87"/>
                  <a:gd name="T15" fmla="*/ 57 h 97"/>
                  <a:gd name="T16" fmla="*/ 53 w 87"/>
                  <a:gd name="T17" fmla="*/ 43 h 97"/>
                  <a:gd name="T18" fmla="*/ 84 w 87"/>
                  <a:gd name="T19" fmla="*/ 30 h 97"/>
                  <a:gd name="T20" fmla="*/ 79 w 87"/>
                  <a:gd name="T21" fmla="*/ 19 h 97"/>
                  <a:gd name="T22" fmla="*/ 43 w 87"/>
                  <a:gd name="T23" fmla="*/ 24 h 97"/>
                  <a:gd name="T24" fmla="*/ 76 w 87"/>
                  <a:gd name="T25" fmla="*/ 23 h 97"/>
                  <a:gd name="T26" fmla="*/ 49 w 87"/>
                  <a:gd name="T27" fmla="*/ 40 h 97"/>
                  <a:gd name="T28" fmla="*/ 48 w 87"/>
                  <a:gd name="T29" fmla="*/ 43 h 97"/>
                  <a:gd name="T30" fmla="*/ 60 w 87"/>
                  <a:gd name="T31" fmla="*/ 61 h 97"/>
                  <a:gd name="T32" fmla="*/ 81 w 87"/>
                  <a:gd name="T33" fmla="*/ 66 h 97"/>
                  <a:gd name="T34" fmla="*/ 57 w 87"/>
                  <a:gd name="T35" fmla="*/ 72 h 97"/>
                  <a:gd name="T36" fmla="*/ 14 w 87"/>
                  <a:gd name="T37" fmla="*/ 6 h 97"/>
                  <a:gd name="T38" fmla="*/ 13 w 87"/>
                  <a:gd name="T39" fmla="*/ 12 h 97"/>
                  <a:gd name="T40" fmla="*/ 25 w 87"/>
                  <a:gd name="T41" fmla="*/ 37 h 97"/>
                  <a:gd name="T42" fmla="*/ 5 w 87"/>
                  <a:gd name="T43" fmla="*/ 70 h 97"/>
                  <a:gd name="T44" fmla="*/ 31 w 87"/>
                  <a:gd name="T45" fmla="*/ 51 h 97"/>
                  <a:gd name="T46" fmla="*/ 35 w 87"/>
                  <a:gd name="T47" fmla="*/ 52 h 97"/>
                  <a:gd name="T48" fmla="*/ 43 w 87"/>
                  <a:gd name="T49" fmla="*/ 79 h 97"/>
                  <a:gd name="T50" fmla="*/ 43 w 87"/>
                  <a:gd name="T51" fmla="*/ 90 h 97"/>
                  <a:gd name="T52" fmla="*/ 42 w 87"/>
                  <a:gd name="T53" fmla="*/ 97 h 97"/>
                  <a:gd name="T54" fmla="*/ 41 w 87"/>
                  <a:gd name="T55" fmla="*/ 96 h 97"/>
                  <a:gd name="T56" fmla="*/ 36 w 87"/>
                  <a:gd name="T57" fmla="*/ 86 h 97"/>
                  <a:gd name="T58" fmla="*/ 41 w 87"/>
                  <a:gd name="T59" fmla="*/ 70 h 97"/>
                  <a:gd name="T60" fmla="*/ 10 w 87"/>
                  <a:gd name="T61" fmla="*/ 79 h 97"/>
                  <a:gd name="T62" fmla="*/ 6 w 87"/>
                  <a:gd name="T63" fmla="*/ 79 h 97"/>
                  <a:gd name="T64" fmla="*/ 1 w 87"/>
                  <a:gd name="T65" fmla="*/ 71 h 97"/>
                  <a:gd name="T66" fmla="*/ 1 w 87"/>
                  <a:gd name="T67" fmla="*/ 68 h 97"/>
                  <a:gd name="T68" fmla="*/ 13 w 87"/>
                  <a:gd name="T69" fmla="*/ 28 h 97"/>
                  <a:gd name="T70" fmla="*/ 11 w 87"/>
                  <a:gd name="T71" fmla="*/ 2 h 97"/>
                  <a:gd name="T72" fmla="*/ 24 w 87"/>
                  <a:gd name="T73" fmla="*/ 5 h 97"/>
                  <a:gd name="T74" fmla="*/ 34 w 87"/>
                  <a:gd name="T75" fmla="*/ 14 h 97"/>
                  <a:gd name="T76" fmla="*/ 43 w 87"/>
                  <a:gd name="T77" fmla="*/ 24 h 97"/>
                  <a:gd name="T78" fmla="*/ 40 w 87"/>
                  <a:gd name="T79" fmla="*/ 29 h 97"/>
                  <a:gd name="T80" fmla="*/ 30 w 87"/>
                  <a:gd name="T81" fmla="*/ 17 h 97"/>
                  <a:gd name="T82" fmla="*/ 22 w 87"/>
                  <a:gd name="T83" fmla="*/ 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" h="97">
                    <a:moveTo>
                      <a:pt x="43" y="64"/>
                    </a:moveTo>
                    <a:cubicBezTo>
                      <a:pt x="46" y="68"/>
                      <a:pt x="46" y="68"/>
                      <a:pt x="46" y="68"/>
                    </a:cubicBezTo>
                    <a:cubicBezTo>
                      <a:pt x="46" y="69"/>
                      <a:pt x="46" y="70"/>
                      <a:pt x="46" y="70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3" y="64"/>
                      <a:pt x="43" y="64"/>
                      <a:pt x="43" y="64"/>
                    </a:cubicBezTo>
                    <a:close/>
                    <a:moveTo>
                      <a:pt x="43" y="90"/>
                    </a:moveTo>
                    <a:cubicBezTo>
                      <a:pt x="43" y="97"/>
                      <a:pt x="43" y="97"/>
                      <a:pt x="43" y="97"/>
                    </a:cubicBezTo>
                    <a:cubicBezTo>
                      <a:pt x="44" y="97"/>
                      <a:pt x="45" y="97"/>
                      <a:pt x="45" y="9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85" y="70"/>
                      <a:pt x="85" y="70"/>
                      <a:pt x="85" y="70"/>
                    </a:cubicBezTo>
                    <a:cubicBezTo>
                      <a:pt x="85" y="70"/>
                      <a:pt x="85" y="70"/>
                      <a:pt x="85" y="70"/>
                    </a:cubicBezTo>
                    <a:cubicBezTo>
                      <a:pt x="85" y="69"/>
                      <a:pt x="86" y="69"/>
                      <a:pt x="86" y="69"/>
                    </a:cubicBezTo>
                    <a:cubicBezTo>
                      <a:pt x="87" y="68"/>
                      <a:pt x="87" y="67"/>
                      <a:pt x="87" y="66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7"/>
                      <a:pt x="80" y="57"/>
                      <a:pt x="79" y="57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5" y="29"/>
                      <a:pt x="85" y="28"/>
                      <a:pt x="85" y="27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9" y="18"/>
                      <a:pt x="78" y="17"/>
                      <a:pt x="77" y="18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48" y="40"/>
                      <a:pt x="47" y="42"/>
                      <a:pt x="47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9" y="60"/>
                      <a:pt x="60" y="61"/>
                      <a:pt x="60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2"/>
                      <a:pt x="57" y="72"/>
                      <a:pt x="57" y="72"/>
                    </a:cubicBezTo>
                    <a:cubicBezTo>
                      <a:pt x="43" y="90"/>
                      <a:pt x="43" y="90"/>
                      <a:pt x="43" y="90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3" y="7"/>
                      <a:pt x="13" y="10"/>
                      <a:pt x="13" y="12"/>
                    </a:cubicBezTo>
                    <a:cubicBezTo>
                      <a:pt x="14" y="17"/>
                      <a:pt x="16" y="23"/>
                      <a:pt x="17" y="25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6" y="38"/>
                      <a:pt x="26" y="39"/>
                      <a:pt x="25" y="4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1"/>
                    </a:cubicBezTo>
                    <a:cubicBezTo>
                      <a:pt x="33" y="50"/>
                      <a:pt x="34" y="51"/>
                      <a:pt x="35" y="52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2" y="97"/>
                      <a:pt x="42" y="97"/>
                    </a:cubicBezTo>
                    <a:cubicBezTo>
                      <a:pt x="42" y="96"/>
                      <a:pt x="42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5" y="87"/>
                      <a:pt x="35" y="86"/>
                      <a:pt x="36" y="86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9" y="80"/>
                      <a:pt x="7" y="80"/>
                      <a:pt x="6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0"/>
                      <a:pt x="0" y="69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1" y="25"/>
                      <a:pt x="9" y="18"/>
                      <a:pt x="8" y="13"/>
                    </a:cubicBezTo>
                    <a:cubicBezTo>
                      <a:pt x="8" y="8"/>
                      <a:pt x="8" y="4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5" y="0"/>
                      <a:pt x="20" y="2"/>
                      <a:pt x="24" y="5"/>
                    </a:cubicBezTo>
                    <a:cubicBezTo>
                      <a:pt x="28" y="8"/>
                      <a:pt x="32" y="12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5"/>
                      <a:pt x="25" y="11"/>
                      <a:pt x="22" y="9"/>
                    </a:cubicBezTo>
                    <a:cubicBezTo>
                      <a:pt x="18" y="7"/>
                      <a:pt x="15" y="5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5" name="Freeform 331"/>
              <p:cNvSpPr>
                <a:spLocks noEditPoints="1"/>
              </p:cNvSpPr>
              <p:nvPr/>
            </p:nvSpPr>
            <p:spPr bwMode="auto">
              <a:xfrm>
                <a:off x="8035925" y="4468813"/>
                <a:ext cx="58738" cy="53975"/>
              </a:xfrm>
              <a:custGeom>
                <a:avLst/>
                <a:gdLst>
                  <a:gd name="T0" fmla="*/ 17 w 26"/>
                  <a:gd name="T1" fmla="*/ 6 h 24"/>
                  <a:gd name="T2" fmla="*/ 13 w 26"/>
                  <a:gd name="T3" fmla="*/ 11 h 24"/>
                  <a:gd name="T4" fmla="*/ 13 w 26"/>
                  <a:gd name="T5" fmla="*/ 4 h 24"/>
                  <a:gd name="T6" fmla="*/ 15 w 26"/>
                  <a:gd name="T7" fmla="*/ 1 h 24"/>
                  <a:gd name="T8" fmla="*/ 16 w 26"/>
                  <a:gd name="T9" fmla="*/ 0 h 24"/>
                  <a:gd name="T10" fmla="*/ 19 w 26"/>
                  <a:gd name="T11" fmla="*/ 1 h 24"/>
                  <a:gd name="T12" fmla="*/ 21 w 26"/>
                  <a:gd name="T13" fmla="*/ 3 h 24"/>
                  <a:gd name="T14" fmla="*/ 21 w 26"/>
                  <a:gd name="T15" fmla="*/ 4 h 24"/>
                  <a:gd name="T16" fmla="*/ 23 w 26"/>
                  <a:gd name="T17" fmla="*/ 5 h 24"/>
                  <a:gd name="T18" fmla="*/ 23 w 26"/>
                  <a:gd name="T19" fmla="*/ 5 h 24"/>
                  <a:gd name="T20" fmla="*/ 24 w 26"/>
                  <a:gd name="T21" fmla="*/ 5 h 24"/>
                  <a:gd name="T22" fmla="*/ 25 w 26"/>
                  <a:gd name="T23" fmla="*/ 8 h 24"/>
                  <a:gd name="T24" fmla="*/ 14 w 26"/>
                  <a:gd name="T25" fmla="*/ 23 h 24"/>
                  <a:gd name="T26" fmla="*/ 13 w 26"/>
                  <a:gd name="T27" fmla="*/ 24 h 24"/>
                  <a:gd name="T28" fmla="*/ 13 w 26"/>
                  <a:gd name="T29" fmla="*/ 16 h 24"/>
                  <a:gd name="T30" fmla="*/ 19 w 26"/>
                  <a:gd name="T31" fmla="*/ 8 h 24"/>
                  <a:gd name="T32" fmla="*/ 18 w 26"/>
                  <a:gd name="T33" fmla="*/ 7 h 24"/>
                  <a:gd name="T34" fmla="*/ 18 w 26"/>
                  <a:gd name="T35" fmla="*/ 7 h 24"/>
                  <a:gd name="T36" fmla="*/ 17 w 26"/>
                  <a:gd name="T37" fmla="*/ 6 h 24"/>
                  <a:gd name="T38" fmla="*/ 13 w 26"/>
                  <a:gd name="T39" fmla="*/ 11 h 24"/>
                  <a:gd name="T40" fmla="*/ 7 w 26"/>
                  <a:gd name="T41" fmla="*/ 19 h 24"/>
                  <a:gd name="T42" fmla="*/ 11 w 26"/>
                  <a:gd name="T43" fmla="*/ 19 h 24"/>
                  <a:gd name="T44" fmla="*/ 13 w 26"/>
                  <a:gd name="T45" fmla="*/ 16 h 24"/>
                  <a:gd name="T46" fmla="*/ 13 w 26"/>
                  <a:gd name="T47" fmla="*/ 24 h 24"/>
                  <a:gd name="T48" fmla="*/ 12 w 26"/>
                  <a:gd name="T49" fmla="*/ 24 h 24"/>
                  <a:gd name="T50" fmla="*/ 2 w 26"/>
                  <a:gd name="T51" fmla="*/ 24 h 24"/>
                  <a:gd name="T52" fmla="*/ 2 w 26"/>
                  <a:gd name="T53" fmla="*/ 24 h 24"/>
                  <a:gd name="T54" fmla="*/ 1 w 26"/>
                  <a:gd name="T55" fmla="*/ 24 h 24"/>
                  <a:gd name="T56" fmla="*/ 0 w 26"/>
                  <a:gd name="T57" fmla="*/ 20 h 24"/>
                  <a:gd name="T58" fmla="*/ 13 w 26"/>
                  <a:gd name="T59" fmla="*/ 4 h 24"/>
                  <a:gd name="T60" fmla="*/ 13 w 26"/>
                  <a:gd name="T6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4">
                    <a:moveTo>
                      <a:pt x="17" y="6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6" y="0"/>
                      <a:pt x="16" y="0"/>
                    </a:cubicBezTo>
                    <a:cubicBezTo>
                      <a:pt x="17" y="0"/>
                      <a:pt x="19" y="0"/>
                      <a:pt x="19" y="1"/>
                    </a:cubicBezTo>
                    <a:cubicBezTo>
                      <a:pt x="20" y="2"/>
                      <a:pt x="20" y="3"/>
                      <a:pt x="21" y="3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2" y="4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5" y="6"/>
                      <a:pt x="26" y="7"/>
                      <a:pt x="25" y="8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3" y="24"/>
                      <a:pt x="13" y="2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7" y="6"/>
                    </a:cubicBezTo>
                    <a:close/>
                    <a:moveTo>
                      <a:pt x="13" y="11"/>
                    </a:moveTo>
                    <a:cubicBezTo>
                      <a:pt x="7" y="19"/>
                      <a:pt x="7" y="19"/>
                      <a:pt x="7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0" y="23"/>
                      <a:pt x="0" y="21"/>
                      <a:pt x="0" y="20"/>
                    </a:cubicBezTo>
                    <a:cubicBezTo>
                      <a:pt x="13" y="4"/>
                      <a:pt x="13" y="4"/>
                      <a:pt x="13" y="4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6" name="Freeform 332"/>
              <p:cNvSpPr>
                <a:spLocks noEditPoints="1"/>
              </p:cNvSpPr>
              <p:nvPr/>
            </p:nvSpPr>
            <p:spPr bwMode="auto">
              <a:xfrm>
                <a:off x="8072438" y="4448175"/>
                <a:ext cx="36513" cy="36513"/>
              </a:xfrm>
              <a:custGeom>
                <a:avLst/>
                <a:gdLst>
                  <a:gd name="T0" fmla="*/ 8 w 16"/>
                  <a:gd name="T1" fmla="*/ 11 h 16"/>
                  <a:gd name="T2" fmla="*/ 8 w 16"/>
                  <a:gd name="T3" fmla="*/ 11 h 16"/>
                  <a:gd name="T4" fmla="*/ 9 w 16"/>
                  <a:gd name="T5" fmla="*/ 11 h 16"/>
                  <a:gd name="T6" fmla="*/ 9 w 16"/>
                  <a:gd name="T7" fmla="*/ 11 h 16"/>
                  <a:gd name="T8" fmla="*/ 11 w 16"/>
                  <a:gd name="T9" fmla="*/ 10 h 16"/>
                  <a:gd name="T10" fmla="*/ 11 w 16"/>
                  <a:gd name="T11" fmla="*/ 8 h 16"/>
                  <a:gd name="T12" fmla="*/ 11 w 16"/>
                  <a:gd name="T13" fmla="*/ 8 h 16"/>
                  <a:gd name="T14" fmla="*/ 11 w 16"/>
                  <a:gd name="T15" fmla="*/ 8 h 16"/>
                  <a:gd name="T16" fmla="*/ 11 w 16"/>
                  <a:gd name="T17" fmla="*/ 7 h 16"/>
                  <a:gd name="T18" fmla="*/ 8 w 16"/>
                  <a:gd name="T19" fmla="*/ 5 h 16"/>
                  <a:gd name="T20" fmla="*/ 8 w 16"/>
                  <a:gd name="T21" fmla="*/ 0 h 16"/>
                  <a:gd name="T22" fmla="*/ 13 w 16"/>
                  <a:gd name="T23" fmla="*/ 2 h 16"/>
                  <a:gd name="T24" fmla="*/ 16 w 16"/>
                  <a:gd name="T25" fmla="*/ 6 h 16"/>
                  <a:gd name="T26" fmla="*/ 16 w 16"/>
                  <a:gd name="T27" fmla="*/ 7 h 16"/>
                  <a:gd name="T28" fmla="*/ 16 w 16"/>
                  <a:gd name="T29" fmla="*/ 7 h 16"/>
                  <a:gd name="T30" fmla="*/ 16 w 16"/>
                  <a:gd name="T31" fmla="*/ 8 h 16"/>
                  <a:gd name="T32" fmla="*/ 16 w 16"/>
                  <a:gd name="T33" fmla="*/ 8 h 16"/>
                  <a:gd name="T34" fmla="*/ 16 w 16"/>
                  <a:gd name="T35" fmla="*/ 8 h 16"/>
                  <a:gd name="T36" fmla="*/ 14 w 16"/>
                  <a:gd name="T37" fmla="*/ 13 h 16"/>
                  <a:gd name="T38" fmla="*/ 10 w 16"/>
                  <a:gd name="T39" fmla="*/ 16 h 16"/>
                  <a:gd name="T40" fmla="*/ 9 w 16"/>
                  <a:gd name="T41" fmla="*/ 16 h 16"/>
                  <a:gd name="T42" fmla="*/ 9 w 16"/>
                  <a:gd name="T43" fmla="*/ 16 h 16"/>
                  <a:gd name="T44" fmla="*/ 9 w 16"/>
                  <a:gd name="T45" fmla="*/ 16 h 16"/>
                  <a:gd name="T46" fmla="*/ 8 w 16"/>
                  <a:gd name="T47" fmla="*/ 16 h 16"/>
                  <a:gd name="T48" fmla="*/ 8 w 16"/>
                  <a:gd name="T49" fmla="*/ 11 h 16"/>
                  <a:gd name="T50" fmla="*/ 8 w 16"/>
                  <a:gd name="T51" fmla="*/ 16 h 16"/>
                  <a:gd name="T52" fmla="*/ 3 w 16"/>
                  <a:gd name="T53" fmla="*/ 14 h 16"/>
                  <a:gd name="T54" fmla="*/ 1 w 16"/>
                  <a:gd name="T55" fmla="*/ 10 h 16"/>
                  <a:gd name="T56" fmla="*/ 0 w 16"/>
                  <a:gd name="T57" fmla="*/ 9 h 16"/>
                  <a:gd name="T58" fmla="*/ 0 w 16"/>
                  <a:gd name="T59" fmla="*/ 9 h 16"/>
                  <a:gd name="T60" fmla="*/ 2 w 16"/>
                  <a:gd name="T61" fmla="*/ 4 h 16"/>
                  <a:gd name="T62" fmla="*/ 6 w 16"/>
                  <a:gd name="T63" fmla="*/ 0 h 16"/>
                  <a:gd name="T64" fmla="*/ 7 w 16"/>
                  <a:gd name="T65" fmla="*/ 0 h 16"/>
                  <a:gd name="T66" fmla="*/ 8 w 16"/>
                  <a:gd name="T67" fmla="*/ 5 h 16"/>
                  <a:gd name="T68" fmla="*/ 7 w 16"/>
                  <a:gd name="T69" fmla="*/ 5 h 16"/>
                  <a:gd name="T70" fmla="*/ 6 w 16"/>
                  <a:gd name="T71" fmla="*/ 6 h 16"/>
                  <a:gd name="T72" fmla="*/ 5 w 16"/>
                  <a:gd name="T73" fmla="*/ 9 h 16"/>
                  <a:gd name="T74" fmla="*/ 5 w 16"/>
                  <a:gd name="T75" fmla="*/ 9 h 16"/>
                  <a:gd name="T76" fmla="*/ 6 w 16"/>
                  <a:gd name="T7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" h="16">
                    <a:moveTo>
                      <a:pt x="8" y="11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1"/>
                      <a:pt x="10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6"/>
                      <a:pt x="10" y="6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3" y="2"/>
                    </a:cubicBezTo>
                    <a:cubicBezTo>
                      <a:pt x="14" y="3"/>
                      <a:pt x="15" y="5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10"/>
                      <a:pt x="15" y="11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4"/>
                      <a:pt x="12" y="15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11"/>
                    </a:lnTo>
                    <a:close/>
                    <a:moveTo>
                      <a:pt x="8" y="11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6" y="16"/>
                      <a:pt x="5" y="15"/>
                      <a:pt x="3" y="14"/>
                    </a:cubicBezTo>
                    <a:cubicBezTo>
                      <a:pt x="2" y="13"/>
                      <a:pt x="1" y="12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1" y="5"/>
                      <a:pt x="2" y="4"/>
                    </a:cubicBezTo>
                    <a:cubicBezTo>
                      <a:pt x="3" y="2"/>
                      <a:pt x="4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6" y="10"/>
                      <a:pt x="6" y="10"/>
                    </a:cubicBezTo>
                    <a:cubicBezTo>
                      <a:pt x="7" y="11"/>
                      <a:pt x="7" y="11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7" name="Freeform 333"/>
              <p:cNvSpPr>
                <a:spLocks noEditPoints="1"/>
              </p:cNvSpPr>
              <p:nvPr/>
            </p:nvSpPr>
            <p:spPr bwMode="auto">
              <a:xfrm>
                <a:off x="8116888" y="4468813"/>
                <a:ext cx="58738" cy="53975"/>
              </a:xfrm>
              <a:custGeom>
                <a:avLst/>
                <a:gdLst>
                  <a:gd name="T0" fmla="*/ 15 w 26"/>
                  <a:gd name="T1" fmla="*/ 19 h 24"/>
                  <a:gd name="T2" fmla="*/ 19 w 26"/>
                  <a:gd name="T3" fmla="*/ 19 h 24"/>
                  <a:gd name="T4" fmla="*/ 13 w 26"/>
                  <a:gd name="T5" fmla="*/ 11 h 24"/>
                  <a:gd name="T6" fmla="*/ 13 w 26"/>
                  <a:gd name="T7" fmla="*/ 4 h 24"/>
                  <a:gd name="T8" fmla="*/ 25 w 26"/>
                  <a:gd name="T9" fmla="*/ 20 h 24"/>
                  <a:gd name="T10" fmla="*/ 26 w 26"/>
                  <a:gd name="T11" fmla="*/ 22 h 24"/>
                  <a:gd name="T12" fmla="*/ 24 w 26"/>
                  <a:gd name="T13" fmla="*/ 24 h 24"/>
                  <a:gd name="T14" fmla="*/ 14 w 26"/>
                  <a:gd name="T15" fmla="*/ 24 h 24"/>
                  <a:gd name="T16" fmla="*/ 14 w 26"/>
                  <a:gd name="T17" fmla="*/ 24 h 24"/>
                  <a:gd name="T18" fmla="*/ 13 w 26"/>
                  <a:gd name="T19" fmla="*/ 24 h 24"/>
                  <a:gd name="T20" fmla="*/ 13 w 26"/>
                  <a:gd name="T21" fmla="*/ 16 h 24"/>
                  <a:gd name="T22" fmla="*/ 15 w 26"/>
                  <a:gd name="T23" fmla="*/ 19 h 24"/>
                  <a:gd name="T24" fmla="*/ 13 w 26"/>
                  <a:gd name="T25" fmla="*/ 11 h 24"/>
                  <a:gd name="T26" fmla="*/ 9 w 26"/>
                  <a:gd name="T27" fmla="*/ 6 h 24"/>
                  <a:gd name="T28" fmla="*/ 8 w 26"/>
                  <a:gd name="T29" fmla="*/ 7 h 24"/>
                  <a:gd name="T30" fmla="*/ 7 w 26"/>
                  <a:gd name="T31" fmla="*/ 8 h 24"/>
                  <a:gd name="T32" fmla="*/ 13 w 26"/>
                  <a:gd name="T33" fmla="*/ 16 h 24"/>
                  <a:gd name="T34" fmla="*/ 13 w 26"/>
                  <a:gd name="T35" fmla="*/ 24 h 24"/>
                  <a:gd name="T36" fmla="*/ 12 w 26"/>
                  <a:gd name="T37" fmla="*/ 23 h 24"/>
                  <a:gd name="T38" fmla="*/ 1 w 26"/>
                  <a:gd name="T39" fmla="*/ 9 h 24"/>
                  <a:gd name="T40" fmla="*/ 0 w 26"/>
                  <a:gd name="T41" fmla="*/ 7 h 24"/>
                  <a:gd name="T42" fmla="*/ 2 w 26"/>
                  <a:gd name="T43" fmla="*/ 5 h 24"/>
                  <a:gd name="T44" fmla="*/ 5 w 26"/>
                  <a:gd name="T45" fmla="*/ 4 h 24"/>
                  <a:gd name="T46" fmla="*/ 7 w 26"/>
                  <a:gd name="T47" fmla="*/ 2 h 24"/>
                  <a:gd name="T48" fmla="*/ 7 w 26"/>
                  <a:gd name="T49" fmla="*/ 1 h 24"/>
                  <a:gd name="T50" fmla="*/ 11 w 26"/>
                  <a:gd name="T51" fmla="*/ 1 h 24"/>
                  <a:gd name="T52" fmla="*/ 13 w 26"/>
                  <a:gd name="T53" fmla="*/ 4 h 24"/>
                  <a:gd name="T54" fmla="*/ 13 w 26"/>
                  <a:gd name="T55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4">
                    <a:moveTo>
                      <a:pt x="15" y="19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21"/>
                      <a:pt x="26" y="21"/>
                      <a:pt x="26" y="22"/>
                    </a:cubicBezTo>
                    <a:cubicBezTo>
                      <a:pt x="26" y="23"/>
                      <a:pt x="25" y="24"/>
                      <a:pt x="2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3" y="24"/>
                      <a:pt x="13" y="24"/>
                    </a:cubicBezTo>
                    <a:cubicBezTo>
                      <a:pt x="13" y="16"/>
                      <a:pt x="13" y="16"/>
                      <a:pt x="13" y="16"/>
                    </a:cubicBezTo>
                    <a:lnTo>
                      <a:pt x="15" y="19"/>
                    </a:lnTo>
                    <a:close/>
                    <a:moveTo>
                      <a:pt x="13" y="11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3"/>
                      <a:pt x="12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8"/>
                      <a:pt x="0" y="7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3"/>
                      <a:pt x="6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10" y="0"/>
                      <a:pt x="11" y="1"/>
                    </a:cubicBezTo>
                    <a:cubicBezTo>
                      <a:pt x="13" y="4"/>
                      <a:pt x="13" y="4"/>
                      <a:pt x="13" y="4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8" name="Freeform 334"/>
              <p:cNvSpPr>
                <a:spLocks noEditPoints="1"/>
              </p:cNvSpPr>
              <p:nvPr/>
            </p:nvSpPr>
            <p:spPr bwMode="auto">
              <a:xfrm>
                <a:off x="8104188" y="4448175"/>
                <a:ext cx="36513" cy="36513"/>
              </a:xfrm>
              <a:custGeom>
                <a:avLst/>
                <a:gdLst>
                  <a:gd name="T0" fmla="*/ 8 w 16"/>
                  <a:gd name="T1" fmla="*/ 5 h 16"/>
                  <a:gd name="T2" fmla="*/ 8 w 16"/>
                  <a:gd name="T3" fmla="*/ 0 h 16"/>
                  <a:gd name="T4" fmla="*/ 9 w 16"/>
                  <a:gd name="T5" fmla="*/ 0 h 16"/>
                  <a:gd name="T6" fmla="*/ 14 w 16"/>
                  <a:gd name="T7" fmla="*/ 4 h 16"/>
                  <a:gd name="T8" fmla="*/ 15 w 16"/>
                  <a:gd name="T9" fmla="*/ 9 h 16"/>
                  <a:gd name="T10" fmla="*/ 15 w 16"/>
                  <a:gd name="T11" fmla="*/ 9 h 16"/>
                  <a:gd name="T12" fmla="*/ 15 w 16"/>
                  <a:gd name="T13" fmla="*/ 10 h 16"/>
                  <a:gd name="T14" fmla="*/ 12 w 16"/>
                  <a:gd name="T15" fmla="*/ 14 h 16"/>
                  <a:gd name="T16" fmla="*/ 8 w 16"/>
                  <a:gd name="T17" fmla="*/ 16 h 16"/>
                  <a:gd name="T18" fmla="*/ 8 w 16"/>
                  <a:gd name="T19" fmla="*/ 11 h 16"/>
                  <a:gd name="T20" fmla="*/ 8 w 16"/>
                  <a:gd name="T21" fmla="*/ 11 h 16"/>
                  <a:gd name="T22" fmla="*/ 11 w 16"/>
                  <a:gd name="T23" fmla="*/ 9 h 16"/>
                  <a:gd name="T24" fmla="*/ 11 w 16"/>
                  <a:gd name="T25" fmla="*/ 9 h 16"/>
                  <a:gd name="T26" fmla="*/ 11 w 16"/>
                  <a:gd name="T27" fmla="*/ 9 h 16"/>
                  <a:gd name="T28" fmla="*/ 8 w 16"/>
                  <a:gd name="T29" fmla="*/ 5 h 16"/>
                  <a:gd name="T30" fmla="*/ 8 w 16"/>
                  <a:gd name="T31" fmla="*/ 5 h 16"/>
                  <a:gd name="T32" fmla="*/ 5 w 16"/>
                  <a:gd name="T33" fmla="*/ 7 h 16"/>
                  <a:gd name="T34" fmla="*/ 5 w 16"/>
                  <a:gd name="T35" fmla="*/ 8 h 16"/>
                  <a:gd name="T36" fmla="*/ 5 w 16"/>
                  <a:gd name="T37" fmla="*/ 8 h 16"/>
                  <a:gd name="T38" fmla="*/ 5 w 16"/>
                  <a:gd name="T39" fmla="*/ 8 h 16"/>
                  <a:gd name="T40" fmla="*/ 5 w 16"/>
                  <a:gd name="T41" fmla="*/ 8 h 16"/>
                  <a:gd name="T42" fmla="*/ 5 w 16"/>
                  <a:gd name="T43" fmla="*/ 10 h 16"/>
                  <a:gd name="T44" fmla="*/ 5 w 16"/>
                  <a:gd name="T45" fmla="*/ 10 h 16"/>
                  <a:gd name="T46" fmla="*/ 7 w 16"/>
                  <a:gd name="T47" fmla="*/ 11 h 16"/>
                  <a:gd name="T48" fmla="*/ 7 w 16"/>
                  <a:gd name="T49" fmla="*/ 11 h 16"/>
                  <a:gd name="T50" fmla="*/ 7 w 16"/>
                  <a:gd name="T51" fmla="*/ 11 h 16"/>
                  <a:gd name="T52" fmla="*/ 8 w 16"/>
                  <a:gd name="T53" fmla="*/ 16 h 16"/>
                  <a:gd name="T54" fmla="*/ 7 w 16"/>
                  <a:gd name="T55" fmla="*/ 16 h 16"/>
                  <a:gd name="T56" fmla="*/ 7 w 16"/>
                  <a:gd name="T57" fmla="*/ 16 h 16"/>
                  <a:gd name="T58" fmla="*/ 7 w 16"/>
                  <a:gd name="T59" fmla="*/ 16 h 16"/>
                  <a:gd name="T60" fmla="*/ 6 w 16"/>
                  <a:gd name="T61" fmla="*/ 16 h 16"/>
                  <a:gd name="T62" fmla="*/ 6 w 16"/>
                  <a:gd name="T63" fmla="*/ 16 h 16"/>
                  <a:gd name="T64" fmla="*/ 1 w 16"/>
                  <a:gd name="T65" fmla="*/ 13 h 16"/>
                  <a:gd name="T66" fmla="*/ 0 w 16"/>
                  <a:gd name="T67" fmla="*/ 8 h 16"/>
                  <a:gd name="T68" fmla="*/ 0 w 16"/>
                  <a:gd name="T69" fmla="*/ 8 h 16"/>
                  <a:gd name="T70" fmla="*/ 0 w 16"/>
                  <a:gd name="T71" fmla="*/ 8 h 16"/>
                  <a:gd name="T72" fmla="*/ 0 w 16"/>
                  <a:gd name="T73" fmla="*/ 7 h 16"/>
                  <a:gd name="T74" fmla="*/ 0 w 16"/>
                  <a:gd name="T75" fmla="*/ 6 h 16"/>
                  <a:gd name="T76" fmla="*/ 3 w 16"/>
                  <a:gd name="T77" fmla="*/ 2 h 16"/>
                  <a:gd name="T78" fmla="*/ 8 w 16"/>
                  <a:gd name="T79" fmla="*/ 0 h 16"/>
                  <a:gd name="T80" fmla="*/ 0 w 16"/>
                  <a:gd name="T8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" h="16"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1" y="1"/>
                      <a:pt x="13" y="2"/>
                      <a:pt x="14" y="4"/>
                    </a:cubicBezTo>
                    <a:cubicBezTo>
                      <a:pt x="15" y="5"/>
                      <a:pt x="16" y="7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4" y="13"/>
                      <a:pt x="12" y="14"/>
                    </a:cubicBezTo>
                    <a:cubicBezTo>
                      <a:pt x="11" y="15"/>
                      <a:pt x="9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9" y="11"/>
                      <a:pt x="9" y="10"/>
                    </a:cubicBezTo>
                    <a:cubicBezTo>
                      <a:pt x="10" y="10"/>
                      <a:pt x="10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0" y="7"/>
                      <a:pt x="10" y="6"/>
                    </a:cubicBezTo>
                    <a:cubicBezTo>
                      <a:pt x="10" y="6"/>
                      <a:pt x="9" y="5"/>
                      <a:pt x="8" y="5"/>
                    </a:cubicBezTo>
                    <a:close/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4" y="15"/>
                      <a:pt x="2" y="14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0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1" y="3"/>
                      <a:pt x="3" y="2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lose/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9" name="Freeform 335"/>
              <p:cNvSpPr>
                <a:spLocks noEditPoints="1"/>
              </p:cNvSpPr>
              <p:nvPr/>
            </p:nvSpPr>
            <p:spPr bwMode="auto">
              <a:xfrm>
                <a:off x="8013700" y="4519613"/>
                <a:ext cx="185738" cy="96838"/>
              </a:xfrm>
              <a:custGeom>
                <a:avLst/>
                <a:gdLst>
                  <a:gd name="T0" fmla="*/ 41 w 82"/>
                  <a:gd name="T1" fmla="*/ 38 h 43"/>
                  <a:gd name="T2" fmla="*/ 67 w 82"/>
                  <a:gd name="T3" fmla="*/ 38 h 43"/>
                  <a:gd name="T4" fmla="*/ 76 w 82"/>
                  <a:gd name="T5" fmla="*/ 4 h 43"/>
                  <a:gd name="T6" fmla="*/ 71 w 82"/>
                  <a:gd name="T7" fmla="*/ 4 h 43"/>
                  <a:gd name="T8" fmla="*/ 62 w 82"/>
                  <a:gd name="T9" fmla="*/ 4 h 43"/>
                  <a:gd name="T10" fmla="*/ 41 w 82"/>
                  <a:gd name="T11" fmla="*/ 4 h 43"/>
                  <a:gd name="T12" fmla="*/ 41 w 82"/>
                  <a:gd name="T13" fmla="*/ 0 h 43"/>
                  <a:gd name="T14" fmla="*/ 62 w 82"/>
                  <a:gd name="T15" fmla="*/ 0 h 43"/>
                  <a:gd name="T16" fmla="*/ 71 w 82"/>
                  <a:gd name="T17" fmla="*/ 0 h 43"/>
                  <a:gd name="T18" fmla="*/ 79 w 82"/>
                  <a:gd name="T19" fmla="*/ 0 h 43"/>
                  <a:gd name="T20" fmla="*/ 79 w 82"/>
                  <a:gd name="T21" fmla="*/ 0 h 43"/>
                  <a:gd name="T22" fmla="*/ 80 w 82"/>
                  <a:gd name="T23" fmla="*/ 0 h 43"/>
                  <a:gd name="T24" fmla="*/ 81 w 82"/>
                  <a:gd name="T25" fmla="*/ 3 h 43"/>
                  <a:gd name="T26" fmla="*/ 71 w 82"/>
                  <a:gd name="T27" fmla="*/ 41 h 43"/>
                  <a:gd name="T28" fmla="*/ 69 w 82"/>
                  <a:gd name="T29" fmla="*/ 43 h 43"/>
                  <a:gd name="T30" fmla="*/ 41 w 82"/>
                  <a:gd name="T31" fmla="*/ 43 h 43"/>
                  <a:gd name="T32" fmla="*/ 41 w 82"/>
                  <a:gd name="T33" fmla="*/ 38 h 43"/>
                  <a:gd name="T34" fmla="*/ 6 w 82"/>
                  <a:gd name="T35" fmla="*/ 4 h 43"/>
                  <a:gd name="T36" fmla="*/ 15 w 82"/>
                  <a:gd name="T37" fmla="*/ 38 h 43"/>
                  <a:gd name="T38" fmla="*/ 41 w 82"/>
                  <a:gd name="T39" fmla="*/ 38 h 43"/>
                  <a:gd name="T40" fmla="*/ 41 w 82"/>
                  <a:gd name="T41" fmla="*/ 43 h 43"/>
                  <a:gd name="T42" fmla="*/ 13 w 82"/>
                  <a:gd name="T43" fmla="*/ 43 h 43"/>
                  <a:gd name="T44" fmla="*/ 13 w 82"/>
                  <a:gd name="T45" fmla="*/ 43 h 43"/>
                  <a:gd name="T46" fmla="*/ 10 w 82"/>
                  <a:gd name="T47" fmla="*/ 41 h 43"/>
                  <a:gd name="T48" fmla="*/ 0 w 82"/>
                  <a:gd name="T49" fmla="*/ 3 h 43"/>
                  <a:gd name="T50" fmla="*/ 0 w 82"/>
                  <a:gd name="T51" fmla="*/ 2 h 43"/>
                  <a:gd name="T52" fmla="*/ 3 w 82"/>
                  <a:gd name="T53" fmla="*/ 0 h 43"/>
                  <a:gd name="T54" fmla="*/ 11 w 82"/>
                  <a:gd name="T55" fmla="*/ 0 h 43"/>
                  <a:gd name="T56" fmla="*/ 20 w 82"/>
                  <a:gd name="T57" fmla="*/ 0 h 43"/>
                  <a:gd name="T58" fmla="*/ 41 w 82"/>
                  <a:gd name="T59" fmla="*/ 0 h 43"/>
                  <a:gd name="T60" fmla="*/ 41 w 82"/>
                  <a:gd name="T61" fmla="*/ 4 h 43"/>
                  <a:gd name="T62" fmla="*/ 20 w 82"/>
                  <a:gd name="T63" fmla="*/ 4 h 43"/>
                  <a:gd name="T64" fmla="*/ 11 w 82"/>
                  <a:gd name="T65" fmla="*/ 4 h 43"/>
                  <a:gd name="T66" fmla="*/ 6 w 82"/>
                  <a:gd name="T67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43">
                    <a:moveTo>
                      <a:pt x="41" y="38"/>
                    </a:moveTo>
                    <a:cubicBezTo>
                      <a:pt x="67" y="38"/>
                      <a:pt x="67" y="38"/>
                      <a:pt x="67" y="38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1" y="0"/>
                      <a:pt x="82" y="1"/>
                      <a:pt x="81" y="3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71" y="42"/>
                      <a:pt x="70" y="43"/>
                      <a:pt x="69" y="43"/>
                    </a:cubicBezTo>
                    <a:cubicBezTo>
                      <a:pt x="41" y="43"/>
                      <a:pt x="41" y="43"/>
                      <a:pt x="41" y="43"/>
                    </a:cubicBezTo>
                    <a:lnTo>
                      <a:pt x="41" y="38"/>
                    </a:lnTo>
                    <a:close/>
                    <a:moveTo>
                      <a:pt x="6" y="4"/>
                    </a:moveTo>
                    <a:cubicBezTo>
                      <a:pt x="15" y="38"/>
                      <a:pt x="15" y="38"/>
                      <a:pt x="15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2" y="43"/>
                      <a:pt x="11" y="42"/>
                      <a:pt x="1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1" y="4"/>
                      <a:pt x="11" y="4"/>
                      <a:pt x="11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0" name="Freeform 339"/>
              <p:cNvSpPr>
                <a:spLocks noEditPoints="1"/>
              </p:cNvSpPr>
              <p:nvPr/>
            </p:nvSpPr>
            <p:spPr bwMode="auto">
              <a:xfrm>
                <a:off x="7164388" y="996950"/>
                <a:ext cx="82550" cy="139700"/>
              </a:xfrm>
              <a:custGeom>
                <a:avLst/>
                <a:gdLst>
                  <a:gd name="T0" fmla="*/ 32 w 37"/>
                  <a:gd name="T1" fmla="*/ 45 h 62"/>
                  <a:gd name="T2" fmla="*/ 32 w 37"/>
                  <a:gd name="T3" fmla="*/ 36 h 62"/>
                  <a:gd name="T4" fmla="*/ 32 w 37"/>
                  <a:gd name="T5" fmla="*/ 18 h 62"/>
                  <a:gd name="T6" fmla="*/ 32 w 37"/>
                  <a:gd name="T7" fmla="*/ 17 h 62"/>
                  <a:gd name="T8" fmla="*/ 32 w 37"/>
                  <a:gd name="T9" fmla="*/ 16 h 62"/>
                  <a:gd name="T10" fmla="*/ 32 w 37"/>
                  <a:gd name="T11" fmla="*/ 16 h 62"/>
                  <a:gd name="T12" fmla="*/ 25 w 37"/>
                  <a:gd name="T13" fmla="*/ 8 h 62"/>
                  <a:gd name="T14" fmla="*/ 18 w 37"/>
                  <a:gd name="T15" fmla="*/ 6 h 62"/>
                  <a:gd name="T16" fmla="*/ 18 w 37"/>
                  <a:gd name="T17" fmla="*/ 1 h 62"/>
                  <a:gd name="T18" fmla="*/ 28 w 37"/>
                  <a:gd name="T19" fmla="*/ 4 h 62"/>
                  <a:gd name="T20" fmla="*/ 36 w 37"/>
                  <a:gd name="T21" fmla="*/ 15 h 62"/>
                  <a:gd name="T22" fmla="*/ 36 w 37"/>
                  <a:gd name="T23" fmla="*/ 15 h 62"/>
                  <a:gd name="T24" fmla="*/ 36 w 37"/>
                  <a:gd name="T25" fmla="*/ 16 h 62"/>
                  <a:gd name="T26" fmla="*/ 37 w 37"/>
                  <a:gd name="T27" fmla="*/ 18 h 62"/>
                  <a:gd name="T28" fmla="*/ 37 w 37"/>
                  <a:gd name="T29" fmla="*/ 36 h 62"/>
                  <a:gd name="T30" fmla="*/ 37 w 37"/>
                  <a:gd name="T31" fmla="*/ 45 h 62"/>
                  <a:gd name="T32" fmla="*/ 29 w 37"/>
                  <a:gd name="T33" fmla="*/ 57 h 62"/>
                  <a:gd name="T34" fmla="*/ 18 w 37"/>
                  <a:gd name="T35" fmla="*/ 62 h 62"/>
                  <a:gd name="T36" fmla="*/ 18 w 37"/>
                  <a:gd name="T37" fmla="*/ 57 h 62"/>
                  <a:gd name="T38" fmla="*/ 26 w 37"/>
                  <a:gd name="T39" fmla="*/ 53 h 62"/>
                  <a:gd name="T40" fmla="*/ 32 w 37"/>
                  <a:gd name="T41" fmla="*/ 45 h 62"/>
                  <a:gd name="T42" fmla="*/ 18 w 37"/>
                  <a:gd name="T43" fmla="*/ 6 h 62"/>
                  <a:gd name="T44" fmla="*/ 12 w 37"/>
                  <a:gd name="T45" fmla="*/ 5 h 62"/>
                  <a:gd name="T46" fmla="*/ 5 w 37"/>
                  <a:gd name="T47" fmla="*/ 5 h 62"/>
                  <a:gd name="T48" fmla="*/ 5 w 37"/>
                  <a:gd name="T49" fmla="*/ 57 h 62"/>
                  <a:gd name="T50" fmla="*/ 12 w 37"/>
                  <a:gd name="T51" fmla="*/ 57 h 62"/>
                  <a:gd name="T52" fmla="*/ 18 w 37"/>
                  <a:gd name="T53" fmla="*/ 57 h 62"/>
                  <a:gd name="T54" fmla="*/ 18 w 37"/>
                  <a:gd name="T55" fmla="*/ 62 h 62"/>
                  <a:gd name="T56" fmla="*/ 12 w 37"/>
                  <a:gd name="T57" fmla="*/ 62 h 62"/>
                  <a:gd name="T58" fmla="*/ 2 w 37"/>
                  <a:gd name="T59" fmla="*/ 62 h 62"/>
                  <a:gd name="T60" fmla="*/ 0 w 37"/>
                  <a:gd name="T61" fmla="*/ 60 h 62"/>
                  <a:gd name="T62" fmla="*/ 0 w 37"/>
                  <a:gd name="T63" fmla="*/ 3 h 62"/>
                  <a:gd name="T64" fmla="*/ 2 w 37"/>
                  <a:gd name="T65" fmla="*/ 0 h 62"/>
                  <a:gd name="T66" fmla="*/ 12 w 37"/>
                  <a:gd name="T67" fmla="*/ 0 h 62"/>
                  <a:gd name="T68" fmla="*/ 18 w 37"/>
                  <a:gd name="T69" fmla="*/ 1 h 62"/>
                  <a:gd name="T70" fmla="*/ 18 w 37"/>
                  <a:gd name="T71" fmla="*/ 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7" h="62">
                    <a:moveTo>
                      <a:pt x="32" y="45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3"/>
                      <a:pt x="29" y="10"/>
                      <a:pt x="25" y="8"/>
                    </a:cubicBezTo>
                    <a:cubicBezTo>
                      <a:pt x="23" y="7"/>
                      <a:pt x="21" y="6"/>
                      <a:pt x="18" y="6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22" y="1"/>
                      <a:pt x="25" y="3"/>
                      <a:pt x="28" y="4"/>
                    </a:cubicBezTo>
                    <a:cubicBezTo>
                      <a:pt x="32" y="7"/>
                      <a:pt x="35" y="11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7"/>
                      <a:pt x="37" y="17"/>
                      <a:pt x="37" y="18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50"/>
                      <a:pt x="34" y="54"/>
                      <a:pt x="29" y="57"/>
                    </a:cubicBezTo>
                    <a:cubicBezTo>
                      <a:pt x="26" y="59"/>
                      <a:pt x="22" y="61"/>
                      <a:pt x="18" y="62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21" y="56"/>
                      <a:pt x="24" y="55"/>
                      <a:pt x="26" y="53"/>
                    </a:cubicBezTo>
                    <a:cubicBezTo>
                      <a:pt x="30" y="51"/>
                      <a:pt x="32" y="48"/>
                      <a:pt x="32" y="45"/>
                    </a:cubicBezTo>
                    <a:close/>
                    <a:moveTo>
                      <a:pt x="18" y="6"/>
                    </a:moveTo>
                    <a:cubicBezTo>
                      <a:pt x="16" y="5"/>
                      <a:pt x="14" y="5"/>
                      <a:pt x="12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4" y="57"/>
                      <a:pt x="16" y="57"/>
                      <a:pt x="18" y="57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6" y="62"/>
                      <a:pt x="14" y="62"/>
                      <a:pt x="1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1" y="62"/>
                      <a:pt x="0" y="61"/>
                      <a:pt x="0" y="6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8" y="1"/>
                    </a:cubicBezTo>
                    <a:lnTo>
                      <a:pt x="1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1" name="Freeform 340"/>
              <p:cNvSpPr>
                <a:spLocks noEditPoints="1"/>
              </p:cNvSpPr>
              <p:nvPr/>
            </p:nvSpPr>
            <p:spPr bwMode="auto">
              <a:xfrm>
                <a:off x="6989763" y="996950"/>
                <a:ext cx="80963" cy="139700"/>
              </a:xfrm>
              <a:custGeom>
                <a:avLst/>
                <a:gdLst>
                  <a:gd name="T0" fmla="*/ 18 w 36"/>
                  <a:gd name="T1" fmla="*/ 1 h 62"/>
                  <a:gd name="T2" fmla="*/ 24 w 36"/>
                  <a:gd name="T3" fmla="*/ 0 h 62"/>
                  <a:gd name="T4" fmla="*/ 34 w 36"/>
                  <a:gd name="T5" fmla="*/ 0 h 62"/>
                  <a:gd name="T6" fmla="*/ 36 w 36"/>
                  <a:gd name="T7" fmla="*/ 3 h 62"/>
                  <a:gd name="T8" fmla="*/ 36 w 36"/>
                  <a:gd name="T9" fmla="*/ 60 h 62"/>
                  <a:gd name="T10" fmla="*/ 34 w 36"/>
                  <a:gd name="T11" fmla="*/ 62 h 62"/>
                  <a:gd name="T12" fmla="*/ 24 w 36"/>
                  <a:gd name="T13" fmla="*/ 62 h 62"/>
                  <a:gd name="T14" fmla="*/ 18 w 36"/>
                  <a:gd name="T15" fmla="*/ 62 h 62"/>
                  <a:gd name="T16" fmla="*/ 18 w 36"/>
                  <a:gd name="T17" fmla="*/ 57 h 62"/>
                  <a:gd name="T18" fmla="*/ 24 w 36"/>
                  <a:gd name="T19" fmla="*/ 57 h 62"/>
                  <a:gd name="T20" fmla="*/ 31 w 36"/>
                  <a:gd name="T21" fmla="*/ 57 h 62"/>
                  <a:gd name="T22" fmla="*/ 31 w 36"/>
                  <a:gd name="T23" fmla="*/ 5 h 62"/>
                  <a:gd name="T24" fmla="*/ 24 w 36"/>
                  <a:gd name="T25" fmla="*/ 5 h 62"/>
                  <a:gd name="T26" fmla="*/ 18 w 36"/>
                  <a:gd name="T27" fmla="*/ 6 h 62"/>
                  <a:gd name="T28" fmla="*/ 18 w 36"/>
                  <a:gd name="T29" fmla="*/ 1 h 62"/>
                  <a:gd name="T30" fmla="*/ 0 w 36"/>
                  <a:gd name="T31" fmla="*/ 45 h 62"/>
                  <a:gd name="T32" fmla="*/ 0 w 36"/>
                  <a:gd name="T33" fmla="*/ 36 h 62"/>
                  <a:gd name="T34" fmla="*/ 0 w 36"/>
                  <a:gd name="T35" fmla="*/ 18 h 62"/>
                  <a:gd name="T36" fmla="*/ 0 w 36"/>
                  <a:gd name="T37" fmla="*/ 16 h 62"/>
                  <a:gd name="T38" fmla="*/ 0 w 36"/>
                  <a:gd name="T39" fmla="*/ 15 h 62"/>
                  <a:gd name="T40" fmla="*/ 0 w 36"/>
                  <a:gd name="T41" fmla="*/ 15 h 62"/>
                  <a:gd name="T42" fmla="*/ 8 w 36"/>
                  <a:gd name="T43" fmla="*/ 4 h 62"/>
                  <a:gd name="T44" fmla="*/ 18 w 36"/>
                  <a:gd name="T45" fmla="*/ 1 h 62"/>
                  <a:gd name="T46" fmla="*/ 18 w 36"/>
                  <a:gd name="T47" fmla="*/ 6 h 62"/>
                  <a:gd name="T48" fmla="*/ 11 w 36"/>
                  <a:gd name="T49" fmla="*/ 8 h 62"/>
                  <a:gd name="T50" fmla="*/ 5 w 36"/>
                  <a:gd name="T51" fmla="*/ 16 h 62"/>
                  <a:gd name="T52" fmla="*/ 5 w 36"/>
                  <a:gd name="T53" fmla="*/ 16 h 62"/>
                  <a:gd name="T54" fmla="*/ 5 w 36"/>
                  <a:gd name="T55" fmla="*/ 17 h 62"/>
                  <a:gd name="T56" fmla="*/ 4 w 36"/>
                  <a:gd name="T57" fmla="*/ 18 h 62"/>
                  <a:gd name="T58" fmla="*/ 4 w 36"/>
                  <a:gd name="T59" fmla="*/ 36 h 62"/>
                  <a:gd name="T60" fmla="*/ 4 w 36"/>
                  <a:gd name="T61" fmla="*/ 45 h 62"/>
                  <a:gd name="T62" fmla="*/ 10 w 36"/>
                  <a:gd name="T63" fmla="*/ 53 h 62"/>
                  <a:gd name="T64" fmla="*/ 18 w 36"/>
                  <a:gd name="T65" fmla="*/ 57 h 62"/>
                  <a:gd name="T66" fmla="*/ 18 w 36"/>
                  <a:gd name="T67" fmla="*/ 62 h 62"/>
                  <a:gd name="T68" fmla="*/ 7 w 36"/>
                  <a:gd name="T69" fmla="*/ 57 h 62"/>
                  <a:gd name="T70" fmla="*/ 0 w 36"/>
                  <a:gd name="T71" fmla="*/ 4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" h="62">
                    <a:moveTo>
                      <a:pt x="18" y="1"/>
                    </a:moveTo>
                    <a:cubicBezTo>
                      <a:pt x="20" y="0"/>
                      <a:pt x="22" y="0"/>
                      <a:pt x="2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6" y="1"/>
                      <a:pt x="36" y="3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61"/>
                      <a:pt x="35" y="62"/>
                      <a:pt x="3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2" y="62"/>
                      <a:pt x="20" y="62"/>
                      <a:pt x="18" y="62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20" y="57"/>
                      <a:pt x="22" y="57"/>
                      <a:pt x="24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2" y="5"/>
                      <a:pt x="20" y="5"/>
                      <a:pt x="18" y="6"/>
                    </a:cubicBezTo>
                    <a:lnTo>
                      <a:pt x="18" y="1"/>
                    </a:lnTo>
                    <a:close/>
                    <a:moveTo>
                      <a:pt x="0" y="45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0" y="16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1"/>
                      <a:pt x="4" y="7"/>
                      <a:pt x="8" y="4"/>
                    </a:cubicBezTo>
                    <a:cubicBezTo>
                      <a:pt x="11" y="3"/>
                      <a:pt x="14" y="1"/>
                      <a:pt x="18" y="1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8" y="10"/>
                      <a:pt x="5" y="13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7"/>
                    </a:cubicBezTo>
                    <a:cubicBezTo>
                      <a:pt x="5" y="17"/>
                      <a:pt x="4" y="17"/>
                      <a:pt x="4" y="18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8"/>
                      <a:pt x="7" y="51"/>
                      <a:pt x="10" y="53"/>
                    </a:cubicBezTo>
                    <a:cubicBezTo>
                      <a:pt x="12" y="55"/>
                      <a:pt x="15" y="56"/>
                      <a:pt x="18" y="57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61"/>
                      <a:pt x="10" y="59"/>
                      <a:pt x="7" y="57"/>
                    </a:cubicBezTo>
                    <a:cubicBezTo>
                      <a:pt x="3" y="54"/>
                      <a:pt x="0" y="50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2" name="Freeform 342"/>
              <p:cNvSpPr>
                <a:spLocks noEditPoints="1"/>
              </p:cNvSpPr>
              <p:nvPr/>
            </p:nvSpPr>
            <p:spPr bwMode="auto">
              <a:xfrm>
                <a:off x="10388600" y="1665288"/>
                <a:ext cx="107950" cy="106363"/>
              </a:xfrm>
              <a:custGeom>
                <a:avLst/>
                <a:gdLst>
                  <a:gd name="T0" fmla="*/ 37 w 48"/>
                  <a:gd name="T1" fmla="*/ 41 h 47"/>
                  <a:gd name="T2" fmla="*/ 42 w 48"/>
                  <a:gd name="T3" fmla="*/ 37 h 47"/>
                  <a:gd name="T4" fmla="*/ 24 w 48"/>
                  <a:gd name="T5" fmla="*/ 19 h 47"/>
                  <a:gd name="T6" fmla="*/ 24 w 48"/>
                  <a:gd name="T7" fmla="*/ 12 h 47"/>
                  <a:gd name="T8" fmla="*/ 47 w 48"/>
                  <a:gd name="T9" fmla="*/ 35 h 47"/>
                  <a:gd name="T10" fmla="*/ 47 w 48"/>
                  <a:gd name="T11" fmla="*/ 35 h 47"/>
                  <a:gd name="T12" fmla="*/ 47 w 48"/>
                  <a:gd name="T13" fmla="*/ 35 h 47"/>
                  <a:gd name="T14" fmla="*/ 47 w 48"/>
                  <a:gd name="T15" fmla="*/ 39 h 47"/>
                  <a:gd name="T16" fmla="*/ 39 w 48"/>
                  <a:gd name="T17" fmla="*/ 46 h 47"/>
                  <a:gd name="T18" fmla="*/ 39 w 48"/>
                  <a:gd name="T19" fmla="*/ 46 h 47"/>
                  <a:gd name="T20" fmla="*/ 35 w 48"/>
                  <a:gd name="T21" fmla="*/ 46 h 47"/>
                  <a:gd name="T22" fmla="*/ 24 w 48"/>
                  <a:gd name="T23" fmla="*/ 35 h 47"/>
                  <a:gd name="T24" fmla="*/ 24 w 48"/>
                  <a:gd name="T25" fmla="*/ 28 h 47"/>
                  <a:gd name="T26" fmla="*/ 37 w 48"/>
                  <a:gd name="T27" fmla="*/ 41 h 47"/>
                  <a:gd name="T28" fmla="*/ 24 w 48"/>
                  <a:gd name="T29" fmla="*/ 19 h 47"/>
                  <a:gd name="T30" fmla="*/ 11 w 48"/>
                  <a:gd name="T31" fmla="*/ 6 h 47"/>
                  <a:gd name="T32" fmla="*/ 6 w 48"/>
                  <a:gd name="T33" fmla="*/ 10 h 47"/>
                  <a:gd name="T34" fmla="*/ 24 w 48"/>
                  <a:gd name="T35" fmla="*/ 28 h 47"/>
                  <a:gd name="T36" fmla="*/ 24 w 48"/>
                  <a:gd name="T37" fmla="*/ 35 h 47"/>
                  <a:gd name="T38" fmla="*/ 1 w 48"/>
                  <a:gd name="T39" fmla="*/ 12 h 47"/>
                  <a:gd name="T40" fmla="*/ 1 w 48"/>
                  <a:gd name="T41" fmla="*/ 9 h 47"/>
                  <a:gd name="T42" fmla="*/ 9 w 48"/>
                  <a:gd name="T43" fmla="*/ 1 h 47"/>
                  <a:gd name="T44" fmla="*/ 12 w 48"/>
                  <a:gd name="T45" fmla="*/ 1 h 47"/>
                  <a:gd name="T46" fmla="*/ 24 w 48"/>
                  <a:gd name="T47" fmla="*/ 12 h 47"/>
                  <a:gd name="T48" fmla="*/ 24 w 48"/>
                  <a:gd name="T4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7">
                    <a:moveTo>
                      <a:pt x="37" y="41"/>
                    </a:moveTo>
                    <a:cubicBezTo>
                      <a:pt x="42" y="37"/>
                      <a:pt x="42" y="37"/>
                      <a:pt x="42" y="37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8" y="36"/>
                      <a:pt x="48" y="38"/>
                      <a:pt x="47" y="39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47"/>
                      <a:pt x="36" y="47"/>
                      <a:pt x="35" y="4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28"/>
                      <a:pt x="24" y="28"/>
                      <a:pt x="24" y="28"/>
                    </a:cubicBezTo>
                    <a:lnTo>
                      <a:pt x="37" y="41"/>
                    </a:lnTo>
                    <a:close/>
                    <a:moveTo>
                      <a:pt x="24" y="19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10"/>
                      <a:pt x="1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24" y="12"/>
                      <a:pt x="24" y="12"/>
                      <a:pt x="24" y="12"/>
                    </a:cubicBezTo>
                    <a:lnTo>
                      <a:pt x="24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3" name="Freeform 343"/>
              <p:cNvSpPr>
                <a:spLocks noEditPoints="1"/>
              </p:cNvSpPr>
              <p:nvPr/>
            </p:nvSpPr>
            <p:spPr bwMode="auto">
              <a:xfrm>
                <a:off x="10164763" y="1849438"/>
                <a:ext cx="53975" cy="49213"/>
              </a:xfrm>
              <a:custGeom>
                <a:avLst/>
                <a:gdLst>
                  <a:gd name="T0" fmla="*/ 16 w 24"/>
                  <a:gd name="T1" fmla="*/ 7 h 22"/>
                  <a:gd name="T2" fmla="*/ 13 w 24"/>
                  <a:gd name="T3" fmla="*/ 11 h 22"/>
                  <a:gd name="T4" fmla="*/ 13 w 24"/>
                  <a:gd name="T5" fmla="*/ 3 h 22"/>
                  <a:gd name="T6" fmla="*/ 14 w 24"/>
                  <a:gd name="T7" fmla="*/ 1 h 22"/>
                  <a:gd name="T8" fmla="*/ 15 w 24"/>
                  <a:gd name="T9" fmla="*/ 0 h 22"/>
                  <a:gd name="T10" fmla="*/ 18 w 24"/>
                  <a:gd name="T11" fmla="*/ 2 h 22"/>
                  <a:gd name="T12" fmla="*/ 20 w 24"/>
                  <a:gd name="T13" fmla="*/ 3 h 22"/>
                  <a:gd name="T14" fmla="*/ 22 w 24"/>
                  <a:gd name="T15" fmla="*/ 4 h 22"/>
                  <a:gd name="T16" fmla="*/ 22 w 24"/>
                  <a:gd name="T17" fmla="*/ 4 h 22"/>
                  <a:gd name="T18" fmla="*/ 23 w 24"/>
                  <a:gd name="T19" fmla="*/ 5 h 22"/>
                  <a:gd name="T20" fmla="*/ 23 w 24"/>
                  <a:gd name="T21" fmla="*/ 8 h 22"/>
                  <a:gd name="T22" fmla="*/ 13 w 24"/>
                  <a:gd name="T23" fmla="*/ 21 h 22"/>
                  <a:gd name="T24" fmla="*/ 13 w 24"/>
                  <a:gd name="T25" fmla="*/ 22 h 22"/>
                  <a:gd name="T26" fmla="*/ 13 w 24"/>
                  <a:gd name="T27" fmla="*/ 14 h 22"/>
                  <a:gd name="T28" fmla="*/ 17 w 24"/>
                  <a:gd name="T29" fmla="*/ 8 h 22"/>
                  <a:gd name="T30" fmla="*/ 17 w 24"/>
                  <a:gd name="T31" fmla="*/ 7 h 22"/>
                  <a:gd name="T32" fmla="*/ 16 w 24"/>
                  <a:gd name="T33" fmla="*/ 7 h 22"/>
                  <a:gd name="T34" fmla="*/ 13 w 24"/>
                  <a:gd name="T35" fmla="*/ 11 h 22"/>
                  <a:gd name="T36" fmla="*/ 8 w 24"/>
                  <a:gd name="T37" fmla="*/ 17 h 22"/>
                  <a:gd name="T38" fmla="*/ 10 w 24"/>
                  <a:gd name="T39" fmla="*/ 17 h 22"/>
                  <a:gd name="T40" fmla="*/ 13 w 24"/>
                  <a:gd name="T41" fmla="*/ 14 h 22"/>
                  <a:gd name="T42" fmla="*/ 13 w 24"/>
                  <a:gd name="T43" fmla="*/ 22 h 22"/>
                  <a:gd name="T44" fmla="*/ 11 w 24"/>
                  <a:gd name="T45" fmla="*/ 22 h 22"/>
                  <a:gd name="T46" fmla="*/ 3 w 24"/>
                  <a:gd name="T47" fmla="*/ 22 h 22"/>
                  <a:gd name="T48" fmla="*/ 3 w 24"/>
                  <a:gd name="T49" fmla="*/ 22 h 22"/>
                  <a:gd name="T50" fmla="*/ 2 w 24"/>
                  <a:gd name="T51" fmla="*/ 21 h 22"/>
                  <a:gd name="T52" fmla="*/ 1 w 24"/>
                  <a:gd name="T53" fmla="*/ 18 h 22"/>
                  <a:gd name="T54" fmla="*/ 13 w 24"/>
                  <a:gd name="T55" fmla="*/ 3 h 22"/>
                  <a:gd name="T56" fmla="*/ 13 w 24"/>
                  <a:gd name="T57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4" h="22">
                    <a:moveTo>
                      <a:pt x="16" y="7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5" y="1"/>
                      <a:pt x="15" y="0"/>
                    </a:cubicBezTo>
                    <a:cubicBezTo>
                      <a:pt x="16" y="0"/>
                      <a:pt x="18" y="0"/>
                      <a:pt x="18" y="2"/>
                    </a:cubicBezTo>
                    <a:cubicBezTo>
                      <a:pt x="18" y="2"/>
                      <a:pt x="19" y="3"/>
                      <a:pt x="20" y="3"/>
                    </a:cubicBezTo>
                    <a:cubicBezTo>
                      <a:pt x="20" y="4"/>
                      <a:pt x="21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3" y="5"/>
                    </a:cubicBezTo>
                    <a:cubicBezTo>
                      <a:pt x="24" y="5"/>
                      <a:pt x="24" y="7"/>
                      <a:pt x="23" y="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2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6" y="7"/>
                      <a:pt x="16" y="7"/>
                    </a:cubicBezTo>
                    <a:close/>
                    <a:moveTo>
                      <a:pt x="13" y="11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2"/>
                      <a:pt x="12" y="22"/>
                      <a:pt x="11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2" y="21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3" y="3"/>
                      <a:pt x="13" y="3"/>
                      <a:pt x="13" y="3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4" name="Freeform 344"/>
              <p:cNvSpPr>
                <a:spLocks noEditPoints="1"/>
              </p:cNvSpPr>
              <p:nvPr/>
            </p:nvSpPr>
            <p:spPr bwMode="auto">
              <a:xfrm>
                <a:off x="10198100" y="1830388"/>
                <a:ext cx="34925" cy="34925"/>
              </a:xfrm>
              <a:custGeom>
                <a:avLst/>
                <a:gdLst>
                  <a:gd name="T0" fmla="*/ 8 w 15"/>
                  <a:gd name="T1" fmla="*/ 10 h 15"/>
                  <a:gd name="T2" fmla="*/ 8 w 15"/>
                  <a:gd name="T3" fmla="*/ 10 h 15"/>
                  <a:gd name="T4" fmla="*/ 9 w 15"/>
                  <a:gd name="T5" fmla="*/ 9 h 15"/>
                  <a:gd name="T6" fmla="*/ 10 w 15"/>
                  <a:gd name="T7" fmla="*/ 8 h 15"/>
                  <a:gd name="T8" fmla="*/ 10 w 15"/>
                  <a:gd name="T9" fmla="*/ 7 h 15"/>
                  <a:gd name="T10" fmla="*/ 7 w 15"/>
                  <a:gd name="T11" fmla="*/ 5 h 15"/>
                  <a:gd name="T12" fmla="*/ 7 w 15"/>
                  <a:gd name="T13" fmla="*/ 5 h 15"/>
                  <a:gd name="T14" fmla="*/ 7 w 15"/>
                  <a:gd name="T15" fmla="*/ 10 h 15"/>
                  <a:gd name="T16" fmla="*/ 6 w 15"/>
                  <a:gd name="T17" fmla="*/ 14 h 15"/>
                  <a:gd name="T18" fmla="*/ 7 w 15"/>
                  <a:gd name="T19" fmla="*/ 15 h 15"/>
                  <a:gd name="T20" fmla="*/ 6 w 15"/>
                  <a:gd name="T21" fmla="*/ 1 h 15"/>
                  <a:gd name="T22" fmla="*/ 8 w 15"/>
                  <a:gd name="T23" fmla="*/ 15 h 15"/>
                  <a:gd name="T24" fmla="*/ 8 w 15"/>
                  <a:gd name="T25" fmla="*/ 15 h 15"/>
                  <a:gd name="T26" fmla="*/ 8 w 15"/>
                  <a:gd name="T27" fmla="*/ 15 h 15"/>
                  <a:gd name="T28" fmla="*/ 8 w 15"/>
                  <a:gd name="T29" fmla="*/ 15 h 15"/>
                  <a:gd name="T30" fmla="*/ 8 w 15"/>
                  <a:gd name="T31" fmla="*/ 15 h 15"/>
                  <a:gd name="T32" fmla="*/ 9 w 15"/>
                  <a:gd name="T33" fmla="*/ 15 h 15"/>
                  <a:gd name="T34" fmla="*/ 9 w 15"/>
                  <a:gd name="T35" fmla="*/ 15 h 15"/>
                  <a:gd name="T36" fmla="*/ 9 w 15"/>
                  <a:gd name="T37" fmla="*/ 15 h 15"/>
                  <a:gd name="T38" fmla="*/ 9 w 15"/>
                  <a:gd name="T39" fmla="*/ 15 h 15"/>
                  <a:gd name="T40" fmla="*/ 13 w 15"/>
                  <a:gd name="T41" fmla="*/ 12 h 15"/>
                  <a:gd name="T42" fmla="*/ 13 w 15"/>
                  <a:gd name="T43" fmla="*/ 12 h 15"/>
                  <a:gd name="T44" fmla="*/ 14 w 15"/>
                  <a:gd name="T45" fmla="*/ 8 h 15"/>
                  <a:gd name="T46" fmla="*/ 14 w 15"/>
                  <a:gd name="T47" fmla="*/ 7 h 15"/>
                  <a:gd name="T48" fmla="*/ 14 w 15"/>
                  <a:gd name="T49" fmla="*/ 7 h 15"/>
                  <a:gd name="T50" fmla="*/ 14 w 15"/>
                  <a:gd name="T51" fmla="*/ 7 h 15"/>
                  <a:gd name="T52" fmla="*/ 14 w 15"/>
                  <a:gd name="T53" fmla="*/ 7 h 15"/>
                  <a:gd name="T54" fmla="*/ 14 w 15"/>
                  <a:gd name="T55" fmla="*/ 6 h 15"/>
                  <a:gd name="T56" fmla="*/ 14 w 15"/>
                  <a:gd name="T57" fmla="*/ 6 h 15"/>
                  <a:gd name="T58" fmla="*/ 14 w 15"/>
                  <a:gd name="T59" fmla="*/ 6 h 15"/>
                  <a:gd name="T60" fmla="*/ 12 w 15"/>
                  <a:gd name="T61" fmla="*/ 2 h 15"/>
                  <a:gd name="T62" fmla="*/ 7 w 15"/>
                  <a:gd name="T63" fmla="*/ 0 h 15"/>
                  <a:gd name="T64" fmla="*/ 6 w 15"/>
                  <a:gd name="T65" fmla="*/ 1 h 15"/>
                  <a:gd name="T66" fmla="*/ 6 w 15"/>
                  <a:gd name="T67" fmla="*/ 1 h 15"/>
                  <a:gd name="T68" fmla="*/ 5 w 15"/>
                  <a:gd name="T69" fmla="*/ 8 h 15"/>
                  <a:gd name="T70" fmla="*/ 5 w 15"/>
                  <a:gd name="T71" fmla="*/ 8 h 15"/>
                  <a:gd name="T72" fmla="*/ 6 w 15"/>
                  <a:gd name="T73" fmla="*/ 10 h 15"/>
                  <a:gd name="T74" fmla="*/ 6 w 15"/>
                  <a:gd name="T75" fmla="*/ 1 h 15"/>
                  <a:gd name="T76" fmla="*/ 6 w 15"/>
                  <a:gd name="T77" fmla="*/ 14 h 15"/>
                  <a:gd name="T78" fmla="*/ 0 w 15"/>
                  <a:gd name="T79" fmla="*/ 9 h 15"/>
                  <a:gd name="T80" fmla="*/ 6 w 15"/>
                  <a:gd name="T81" fmla="*/ 1 h 15"/>
                  <a:gd name="T82" fmla="*/ 1 w 15"/>
                  <a:gd name="T83" fmla="*/ 4 h 15"/>
                  <a:gd name="T84" fmla="*/ 1 w 15"/>
                  <a:gd name="T85" fmla="*/ 4 h 15"/>
                  <a:gd name="T86" fmla="*/ 0 w 15"/>
                  <a:gd name="T87" fmla="*/ 9 h 15"/>
                  <a:gd name="T88" fmla="*/ 0 w 15"/>
                  <a:gd name="T89" fmla="*/ 9 h 15"/>
                  <a:gd name="T90" fmla="*/ 0 w 15"/>
                  <a:gd name="T91" fmla="*/ 9 h 15"/>
                  <a:gd name="T92" fmla="*/ 0 w 15"/>
                  <a:gd name="T93" fmla="*/ 9 h 15"/>
                  <a:gd name="T94" fmla="*/ 0 w 15"/>
                  <a:gd name="T95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15"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9" y="6"/>
                      <a:pt x="9" y="6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6" y="5"/>
                      <a:pt x="6" y="5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6" y="15"/>
                    </a:moveTo>
                    <a:cubicBezTo>
                      <a:pt x="6" y="14"/>
                      <a:pt x="6" y="14"/>
                      <a:pt x="6" y="1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6" y="15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9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13" y="12"/>
                    </a:moveTo>
                    <a:cubicBezTo>
                      <a:pt x="12" y="13"/>
                      <a:pt x="11" y="14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3" y="12"/>
                      <a:pt x="13" y="12"/>
                      <a:pt x="13" y="12"/>
                    </a:cubicBezTo>
                    <a:close/>
                    <a:moveTo>
                      <a:pt x="13" y="12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lose/>
                    <a:moveTo>
                      <a:pt x="14" y="8"/>
                    </a:moveTo>
                    <a:cubicBezTo>
                      <a:pt x="15" y="9"/>
                      <a:pt x="14" y="11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14" y="7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6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12" y="2"/>
                    </a:moveTo>
                    <a:cubicBezTo>
                      <a:pt x="13" y="3"/>
                      <a:pt x="14" y="4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2" y="2"/>
                      <a:pt x="12" y="2"/>
                      <a:pt x="12" y="2"/>
                    </a:cubicBezTo>
                    <a:close/>
                    <a:moveTo>
                      <a:pt x="7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  <a:close/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6" y="1"/>
                    </a:lnTo>
                    <a:close/>
                    <a:moveTo>
                      <a:pt x="6" y="5"/>
                    </a:moveTo>
                    <a:cubicBezTo>
                      <a:pt x="6" y="6"/>
                      <a:pt x="6" y="6"/>
                      <a:pt x="5" y="6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5"/>
                      <a:pt x="6" y="5"/>
                      <a:pt x="6" y="5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6" y="14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4"/>
                      <a:pt x="3" y="13"/>
                    </a:cubicBezTo>
                    <a:cubicBezTo>
                      <a:pt x="2" y="12"/>
                      <a:pt x="1" y="11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6" y="14"/>
                      <a:pt x="6" y="14"/>
                      <a:pt x="6" y="14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1" y="4"/>
                    </a:moveTo>
                    <a:cubicBezTo>
                      <a:pt x="2" y="2"/>
                      <a:pt x="4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  <a:moveTo>
                      <a:pt x="0" y="9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7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5" name="Freeform 345"/>
              <p:cNvSpPr>
                <a:spLocks noEditPoints="1"/>
              </p:cNvSpPr>
              <p:nvPr/>
            </p:nvSpPr>
            <p:spPr bwMode="auto">
              <a:xfrm>
                <a:off x="10239375" y="1849438"/>
                <a:ext cx="52388" cy="49213"/>
              </a:xfrm>
              <a:custGeom>
                <a:avLst/>
                <a:gdLst>
                  <a:gd name="T0" fmla="*/ 13 w 23"/>
                  <a:gd name="T1" fmla="*/ 17 h 22"/>
                  <a:gd name="T2" fmla="*/ 16 w 23"/>
                  <a:gd name="T3" fmla="*/ 17 h 22"/>
                  <a:gd name="T4" fmla="*/ 11 w 23"/>
                  <a:gd name="T5" fmla="*/ 11 h 22"/>
                  <a:gd name="T6" fmla="*/ 11 w 23"/>
                  <a:gd name="T7" fmla="*/ 3 h 22"/>
                  <a:gd name="T8" fmla="*/ 22 w 23"/>
                  <a:gd name="T9" fmla="*/ 18 h 22"/>
                  <a:gd name="T10" fmla="*/ 23 w 23"/>
                  <a:gd name="T11" fmla="*/ 20 h 22"/>
                  <a:gd name="T12" fmla="*/ 20 w 23"/>
                  <a:gd name="T13" fmla="*/ 22 h 22"/>
                  <a:gd name="T14" fmla="*/ 12 w 23"/>
                  <a:gd name="T15" fmla="*/ 22 h 22"/>
                  <a:gd name="T16" fmla="*/ 12 w 23"/>
                  <a:gd name="T17" fmla="*/ 22 h 22"/>
                  <a:gd name="T18" fmla="*/ 11 w 23"/>
                  <a:gd name="T19" fmla="*/ 22 h 22"/>
                  <a:gd name="T20" fmla="*/ 11 w 23"/>
                  <a:gd name="T21" fmla="*/ 14 h 22"/>
                  <a:gd name="T22" fmla="*/ 13 w 23"/>
                  <a:gd name="T23" fmla="*/ 17 h 22"/>
                  <a:gd name="T24" fmla="*/ 11 w 23"/>
                  <a:gd name="T25" fmla="*/ 11 h 22"/>
                  <a:gd name="T26" fmla="*/ 7 w 23"/>
                  <a:gd name="T27" fmla="*/ 7 h 22"/>
                  <a:gd name="T28" fmla="*/ 7 w 23"/>
                  <a:gd name="T29" fmla="*/ 7 h 22"/>
                  <a:gd name="T30" fmla="*/ 6 w 23"/>
                  <a:gd name="T31" fmla="*/ 8 h 22"/>
                  <a:gd name="T32" fmla="*/ 11 w 23"/>
                  <a:gd name="T33" fmla="*/ 14 h 22"/>
                  <a:gd name="T34" fmla="*/ 11 w 23"/>
                  <a:gd name="T35" fmla="*/ 22 h 22"/>
                  <a:gd name="T36" fmla="*/ 10 w 23"/>
                  <a:gd name="T37" fmla="*/ 21 h 22"/>
                  <a:gd name="T38" fmla="*/ 0 w 23"/>
                  <a:gd name="T39" fmla="*/ 8 h 22"/>
                  <a:gd name="T40" fmla="*/ 0 w 23"/>
                  <a:gd name="T41" fmla="*/ 7 h 22"/>
                  <a:gd name="T42" fmla="*/ 2 w 23"/>
                  <a:gd name="T43" fmla="*/ 4 h 22"/>
                  <a:gd name="T44" fmla="*/ 4 w 23"/>
                  <a:gd name="T45" fmla="*/ 3 h 22"/>
                  <a:gd name="T46" fmla="*/ 5 w 23"/>
                  <a:gd name="T47" fmla="*/ 2 h 22"/>
                  <a:gd name="T48" fmla="*/ 5 w 23"/>
                  <a:gd name="T49" fmla="*/ 2 h 22"/>
                  <a:gd name="T50" fmla="*/ 6 w 23"/>
                  <a:gd name="T51" fmla="*/ 1 h 22"/>
                  <a:gd name="T52" fmla="*/ 9 w 23"/>
                  <a:gd name="T53" fmla="*/ 1 h 22"/>
                  <a:gd name="T54" fmla="*/ 11 w 23"/>
                  <a:gd name="T55" fmla="*/ 3 h 22"/>
                  <a:gd name="T56" fmla="*/ 11 w 23"/>
                  <a:gd name="T57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22">
                    <a:moveTo>
                      <a:pt x="13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9"/>
                      <a:pt x="23" y="20"/>
                    </a:cubicBezTo>
                    <a:cubicBezTo>
                      <a:pt x="23" y="21"/>
                      <a:pt x="22" y="22"/>
                      <a:pt x="20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11" y="14"/>
                      <a:pt x="11" y="14"/>
                      <a:pt x="11" y="14"/>
                    </a:cubicBezTo>
                    <a:lnTo>
                      <a:pt x="13" y="17"/>
                    </a:lnTo>
                    <a:close/>
                    <a:moveTo>
                      <a:pt x="11" y="11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6" y="7"/>
                      <a:pt x="6" y="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1"/>
                      <a:pt x="10" y="21"/>
                      <a:pt x="10" y="2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0" y="6"/>
                      <a:pt x="1" y="4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9" y="1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6" name="Freeform 346"/>
              <p:cNvSpPr>
                <a:spLocks noEditPoints="1"/>
              </p:cNvSpPr>
              <p:nvPr/>
            </p:nvSpPr>
            <p:spPr bwMode="auto">
              <a:xfrm>
                <a:off x="10226675" y="1830388"/>
                <a:ext cx="31750" cy="34925"/>
              </a:xfrm>
              <a:custGeom>
                <a:avLst/>
                <a:gdLst>
                  <a:gd name="T0" fmla="*/ 7 w 14"/>
                  <a:gd name="T1" fmla="*/ 5 h 15"/>
                  <a:gd name="T2" fmla="*/ 7 w 14"/>
                  <a:gd name="T3" fmla="*/ 5 h 15"/>
                  <a:gd name="T4" fmla="*/ 7 w 14"/>
                  <a:gd name="T5" fmla="*/ 0 h 15"/>
                  <a:gd name="T6" fmla="*/ 9 w 14"/>
                  <a:gd name="T7" fmla="*/ 1 h 15"/>
                  <a:gd name="T8" fmla="*/ 13 w 14"/>
                  <a:gd name="T9" fmla="*/ 4 h 15"/>
                  <a:gd name="T10" fmla="*/ 14 w 14"/>
                  <a:gd name="T11" fmla="*/ 9 h 15"/>
                  <a:gd name="T12" fmla="*/ 14 w 14"/>
                  <a:gd name="T13" fmla="*/ 9 h 15"/>
                  <a:gd name="T14" fmla="*/ 14 w 14"/>
                  <a:gd name="T15" fmla="*/ 9 h 15"/>
                  <a:gd name="T16" fmla="*/ 14 w 14"/>
                  <a:gd name="T17" fmla="*/ 9 h 15"/>
                  <a:gd name="T18" fmla="*/ 12 w 14"/>
                  <a:gd name="T19" fmla="*/ 13 h 15"/>
                  <a:gd name="T20" fmla="*/ 7 w 14"/>
                  <a:gd name="T21" fmla="*/ 15 h 15"/>
                  <a:gd name="T22" fmla="*/ 7 w 14"/>
                  <a:gd name="T23" fmla="*/ 10 h 15"/>
                  <a:gd name="T24" fmla="*/ 7 w 14"/>
                  <a:gd name="T25" fmla="*/ 10 h 15"/>
                  <a:gd name="T26" fmla="*/ 9 w 14"/>
                  <a:gd name="T27" fmla="*/ 8 h 15"/>
                  <a:gd name="T28" fmla="*/ 9 w 14"/>
                  <a:gd name="T29" fmla="*/ 8 h 15"/>
                  <a:gd name="T30" fmla="*/ 9 w 14"/>
                  <a:gd name="T31" fmla="*/ 8 h 15"/>
                  <a:gd name="T32" fmla="*/ 9 w 14"/>
                  <a:gd name="T33" fmla="*/ 8 h 15"/>
                  <a:gd name="T34" fmla="*/ 8 w 14"/>
                  <a:gd name="T35" fmla="*/ 5 h 15"/>
                  <a:gd name="T36" fmla="*/ 6 w 14"/>
                  <a:gd name="T37" fmla="*/ 6 h 15"/>
                  <a:gd name="T38" fmla="*/ 5 w 14"/>
                  <a:gd name="T39" fmla="*/ 1 h 15"/>
                  <a:gd name="T40" fmla="*/ 7 w 14"/>
                  <a:gd name="T41" fmla="*/ 5 h 15"/>
                  <a:gd name="T42" fmla="*/ 5 w 14"/>
                  <a:gd name="T43" fmla="*/ 9 h 15"/>
                  <a:gd name="T44" fmla="*/ 6 w 14"/>
                  <a:gd name="T45" fmla="*/ 10 h 15"/>
                  <a:gd name="T46" fmla="*/ 7 w 14"/>
                  <a:gd name="T47" fmla="*/ 10 h 15"/>
                  <a:gd name="T48" fmla="*/ 7 w 14"/>
                  <a:gd name="T49" fmla="*/ 10 h 15"/>
                  <a:gd name="T50" fmla="*/ 7 w 14"/>
                  <a:gd name="T51" fmla="*/ 15 h 15"/>
                  <a:gd name="T52" fmla="*/ 7 w 14"/>
                  <a:gd name="T53" fmla="*/ 15 h 15"/>
                  <a:gd name="T54" fmla="*/ 7 w 14"/>
                  <a:gd name="T55" fmla="*/ 15 h 15"/>
                  <a:gd name="T56" fmla="*/ 6 w 14"/>
                  <a:gd name="T57" fmla="*/ 15 h 15"/>
                  <a:gd name="T58" fmla="*/ 6 w 14"/>
                  <a:gd name="T59" fmla="*/ 15 h 15"/>
                  <a:gd name="T60" fmla="*/ 6 w 14"/>
                  <a:gd name="T61" fmla="*/ 15 h 15"/>
                  <a:gd name="T62" fmla="*/ 5 w 14"/>
                  <a:gd name="T63" fmla="*/ 14 h 15"/>
                  <a:gd name="T64" fmla="*/ 5 w 14"/>
                  <a:gd name="T65" fmla="*/ 7 h 15"/>
                  <a:gd name="T66" fmla="*/ 5 w 14"/>
                  <a:gd name="T67" fmla="*/ 1 h 15"/>
                  <a:gd name="T68" fmla="*/ 5 w 14"/>
                  <a:gd name="T69" fmla="*/ 1 h 15"/>
                  <a:gd name="T70" fmla="*/ 5 w 14"/>
                  <a:gd name="T71" fmla="*/ 14 h 15"/>
                  <a:gd name="T72" fmla="*/ 5 w 14"/>
                  <a:gd name="T73" fmla="*/ 7 h 15"/>
                  <a:gd name="T74" fmla="*/ 5 w 14"/>
                  <a:gd name="T75" fmla="*/ 7 h 15"/>
                  <a:gd name="T76" fmla="*/ 5 w 14"/>
                  <a:gd name="T77" fmla="*/ 8 h 15"/>
                  <a:gd name="T78" fmla="*/ 5 w 14"/>
                  <a:gd name="T79" fmla="*/ 8 h 15"/>
                  <a:gd name="T80" fmla="*/ 2 w 14"/>
                  <a:gd name="T81" fmla="*/ 12 h 15"/>
                  <a:gd name="T82" fmla="*/ 0 w 14"/>
                  <a:gd name="T83" fmla="*/ 8 h 15"/>
                  <a:gd name="T84" fmla="*/ 0 w 14"/>
                  <a:gd name="T85" fmla="*/ 7 h 15"/>
                  <a:gd name="T86" fmla="*/ 0 w 14"/>
                  <a:gd name="T87" fmla="*/ 7 h 15"/>
                  <a:gd name="T88" fmla="*/ 0 w 14"/>
                  <a:gd name="T89" fmla="*/ 6 h 15"/>
                  <a:gd name="T90" fmla="*/ 0 w 14"/>
                  <a:gd name="T91" fmla="*/ 6 h 15"/>
                  <a:gd name="T92" fmla="*/ 0 w 14"/>
                  <a:gd name="T93" fmla="*/ 6 h 15"/>
                  <a:gd name="T94" fmla="*/ 5 w 14"/>
                  <a:gd name="T95" fmla="*/ 1 h 15"/>
                  <a:gd name="T96" fmla="*/ 0 w 14"/>
                  <a:gd name="T97" fmla="*/ 7 h 15"/>
                  <a:gd name="T98" fmla="*/ 0 w 14"/>
                  <a:gd name="T99" fmla="*/ 7 h 15"/>
                  <a:gd name="T100" fmla="*/ 0 w 14"/>
                  <a:gd name="T10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15">
                    <a:moveTo>
                      <a:pt x="8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1"/>
                      <a:pt x="12" y="2"/>
                      <a:pt x="13" y="4"/>
                    </a:cubicBezTo>
                    <a:cubicBezTo>
                      <a:pt x="14" y="5"/>
                      <a:pt x="14" y="7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11"/>
                      <a:pt x="13" y="12"/>
                      <a:pt x="12" y="13"/>
                    </a:cubicBezTo>
                    <a:cubicBezTo>
                      <a:pt x="10" y="14"/>
                      <a:pt x="9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0"/>
                      <a:pt x="9" y="9"/>
                    </a:cubicBezTo>
                    <a:cubicBezTo>
                      <a:pt x="9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9" y="7"/>
                      <a:pt x="9" y="6"/>
                    </a:cubicBezTo>
                    <a:cubicBezTo>
                      <a:pt x="9" y="6"/>
                      <a:pt x="8" y="5"/>
                      <a:pt x="8" y="5"/>
                    </a:cubicBezTo>
                    <a:close/>
                    <a:moveTo>
                      <a:pt x="7" y="5"/>
                    </a:move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  <a:moveTo>
                      <a:pt x="5" y="8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5" y="8"/>
                      <a:pt x="5" y="8"/>
                      <a:pt x="5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5" y="1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1"/>
                      <a:pt x="5" y="1"/>
                      <a:pt x="5" y="1"/>
                    </a:cubicBezTo>
                    <a:close/>
                    <a:moveTo>
                      <a:pt x="5" y="8"/>
                    </a:moveTo>
                    <a:cubicBezTo>
                      <a:pt x="5" y="14"/>
                      <a:pt x="5" y="14"/>
                      <a:pt x="5" y="14"/>
                    </a:cubicBezTo>
                    <a:lnTo>
                      <a:pt x="5" y="8"/>
                    </a:ln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4"/>
                      <a:pt x="2" y="13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0" y="11"/>
                      <a:pt x="0" y="9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3"/>
                      <a:pt x="3" y="2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7" name="Freeform 347"/>
              <p:cNvSpPr>
                <a:spLocks noEditPoints="1"/>
              </p:cNvSpPr>
              <p:nvPr/>
            </p:nvSpPr>
            <p:spPr bwMode="auto">
              <a:xfrm>
                <a:off x="10147300" y="1892300"/>
                <a:ext cx="161925" cy="85725"/>
              </a:xfrm>
              <a:custGeom>
                <a:avLst/>
                <a:gdLst>
                  <a:gd name="T0" fmla="*/ 36 w 72"/>
                  <a:gd name="T1" fmla="*/ 34 h 38"/>
                  <a:gd name="T2" fmla="*/ 59 w 72"/>
                  <a:gd name="T3" fmla="*/ 34 h 38"/>
                  <a:gd name="T4" fmla="*/ 67 w 72"/>
                  <a:gd name="T5" fmla="*/ 5 h 38"/>
                  <a:gd name="T6" fmla="*/ 63 w 72"/>
                  <a:gd name="T7" fmla="*/ 5 h 38"/>
                  <a:gd name="T8" fmla="*/ 55 w 72"/>
                  <a:gd name="T9" fmla="*/ 5 h 38"/>
                  <a:gd name="T10" fmla="*/ 36 w 72"/>
                  <a:gd name="T11" fmla="*/ 5 h 38"/>
                  <a:gd name="T12" fmla="*/ 36 w 72"/>
                  <a:gd name="T13" fmla="*/ 0 h 38"/>
                  <a:gd name="T14" fmla="*/ 55 w 72"/>
                  <a:gd name="T15" fmla="*/ 0 h 38"/>
                  <a:gd name="T16" fmla="*/ 63 w 72"/>
                  <a:gd name="T17" fmla="*/ 0 h 38"/>
                  <a:gd name="T18" fmla="*/ 70 w 72"/>
                  <a:gd name="T19" fmla="*/ 0 h 38"/>
                  <a:gd name="T20" fmla="*/ 70 w 72"/>
                  <a:gd name="T21" fmla="*/ 0 h 38"/>
                  <a:gd name="T22" fmla="*/ 70 w 72"/>
                  <a:gd name="T23" fmla="*/ 0 h 38"/>
                  <a:gd name="T24" fmla="*/ 72 w 72"/>
                  <a:gd name="T25" fmla="*/ 3 h 38"/>
                  <a:gd name="T26" fmla="*/ 63 w 72"/>
                  <a:gd name="T27" fmla="*/ 37 h 38"/>
                  <a:gd name="T28" fmla="*/ 61 w 72"/>
                  <a:gd name="T29" fmla="*/ 38 h 38"/>
                  <a:gd name="T30" fmla="*/ 36 w 72"/>
                  <a:gd name="T31" fmla="*/ 38 h 38"/>
                  <a:gd name="T32" fmla="*/ 36 w 72"/>
                  <a:gd name="T33" fmla="*/ 34 h 38"/>
                  <a:gd name="T34" fmla="*/ 6 w 72"/>
                  <a:gd name="T35" fmla="*/ 5 h 38"/>
                  <a:gd name="T36" fmla="*/ 13 w 72"/>
                  <a:gd name="T37" fmla="*/ 34 h 38"/>
                  <a:gd name="T38" fmla="*/ 36 w 72"/>
                  <a:gd name="T39" fmla="*/ 34 h 38"/>
                  <a:gd name="T40" fmla="*/ 36 w 72"/>
                  <a:gd name="T41" fmla="*/ 38 h 38"/>
                  <a:gd name="T42" fmla="*/ 11 w 72"/>
                  <a:gd name="T43" fmla="*/ 38 h 38"/>
                  <a:gd name="T44" fmla="*/ 11 w 72"/>
                  <a:gd name="T45" fmla="*/ 38 h 38"/>
                  <a:gd name="T46" fmla="*/ 9 w 72"/>
                  <a:gd name="T47" fmla="*/ 37 h 38"/>
                  <a:gd name="T48" fmla="*/ 0 w 72"/>
                  <a:gd name="T49" fmla="*/ 3 h 38"/>
                  <a:gd name="T50" fmla="*/ 0 w 72"/>
                  <a:gd name="T51" fmla="*/ 3 h 38"/>
                  <a:gd name="T52" fmla="*/ 3 w 72"/>
                  <a:gd name="T53" fmla="*/ 0 h 38"/>
                  <a:gd name="T54" fmla="*/ 10 w 72"/>
                  <a:gd name="T55" fmla="*/ 0 h 38"/>
                  <a:gd name="T56" fmla="*/ 18 w 72"/>
                  <a:gd name="T57" fmla="*/ 0 h 38"/>
                  <a:gd name="T58" fmla="*/ 36 w 72"/>
                  <a:gd name="T59" fmla="*/ 0 h 38"/>
                  <a:gd name="T60" fmla="*/ 36 w 72"/>
                  <a:gd name="T61" fmla="*/ 5 h 38"/>
                  <a:gd name="T62" fmla="*/ 18 w 72"/>
                  <a:gd name="T63" fmla="*/ 5 h 38"/>
                  <a:gd name="T64" fmla="*/ 10 w 72"/>
                  <a:gd name="T65" fmla="*/ 5 h 38"/>
                  <a:gd name="T66" fmla="*/ 6 w 72"/>
                  <a:gd name="T67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2" h="38">
                    <a:moveTo>
                      <a:pt x="36" y="34"/>
                    </a:moveTo>
                    <a:cubicBezTo>
                      <a:pt x="59" y="34"/>
                      <a:pt x="59" y="34"/>
                      <a:pt x="59" y="34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2" y="1"/>
                      <a:pt x="72" y="2"/>
                      <a:pt x="72" y="3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38"/>
                      <a:pt x="62" y="38"/>
                      <a:pt x="61" y="38"/>
                    </a:cubicBezTo>
                    <a:cubicBezTo>
                      <a:pt x="36" y="38"/>
                      <a:pt x="36" y="38"/>
                      <a:pt x="36" y="38"/>
                    </a:cubicBezTo>
                    <a:lnTo>
                      <a:pt x="36" y="34"/>
                    </a:lnTo>
                    <a:close/>
                    <a:moveTo>
                      <a:pt x="6" y="5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0" y="38"/>
                      <a:pt x="9" y="38"/>
                      <a:pt x="9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pic>
        <p:nvPicPr>
          <p:cNvPr id="528" name="图片 527" descr="7008a6598ae5b993721fddb0cb5b468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9616" y="4193780"/>
            <a:ext cx="3471629" cy="1988840"/>
          </a:xfrm>
          <a:prstGeom prst="rect">
            <a:avLst/>
          </a:prstGeom>
        </p:spPr>
      </p:pic>
      <p:sp>
        <p:nvSpPr>
          <p:cNvPr id="529" name="Rectangle 3"/>
          <p:cNvSpPr txBox="1">
            <a:spLocks noChangeArrowheads="1"/>
          </p:cNvSpPr>
          <p:nvPr/>
        </p:nvSpPr>
        <p:spPr bwMode="auto">
          <a:xfrm>
            <a:off x="5346057" y="4457785"/>
            <a:ext cx="6845943" cy="167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汇报人：周宇  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副教授</a:t>
            </a:r>
            <a:endParaRPr lang="en-US" altLang="zh-CN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虚拟现实与数字媒体系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5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3758607" y="570529"/>
            <a:ext cx="3574999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各院校培养人才侧重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 bwMode="auto">
          <a:xfrm>
            <a:off x="1878188" y="1487390"/>
            <a:ext cx="4640439" cy="130561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1878188" y="1396325"/>
            <a:ext cx="4640439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1878188" y="1474019"/>
            <a:ext cx="4640439" cy="449036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1983787" y="1940027"/>
            <a:ext cx="46668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策划创意、拍摄图片、创作插画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排版设计、产品宣传和推广</a:t>
            </a:r>
            <a:endParaRPr lang="zh-CN" altLang="zh-CN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0" name="文本框 3"/>
          <p:cNvSpPr txBox="1"/>
          <p:nvPr/>
        </p:nvSpPr>
        <p:spPr bwMode="auto">
          <a:xfrm>
            <a:off x="1851308" y="1500014"/>
            <a:ext cx="3171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印刷出版与数字平面媒体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6730428" y="1481786"/>
            <a:ext cx="446512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12" name="矩形 11"/>
          <p:cNvSpPr/>
          <p:nvPr/>
        </p:nvSpPr>
        <p:spPr bwMode="auto">
          <a:xfrm>
            <a:off x="6730428" y="1390615"/>
            <a:ext cx="446512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 bwMode="auto">
          <a:xfrm>
            <a:off x="6730428" y="1468731"/>
            <a:ext cx="4465123" cy="454966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6795709" y="1898297"/>
            <a:ext cx="4277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创意策划、脚本设计、拍摄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数字特技、剪辑、配音、配乐、合成</a:t>
            </a:r>
            <a:endParaRPr lang="zh-CN" altLang="en-US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5" name="文本框 3"/>
          <p:cNvSpPr txBox="1"/>
          <p:nvPr/>
        </p:nvSpPr>
        <p:spPr bwMode="auto">
          <a:xfrm>
            <a:off x="6688189" y="1445440"/>
            <a:ext cx="20153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影视产业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1887788" y="3135321"/>
            <a:ext cx="4640440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1887788" y="3046463"/>
            <a:ext cx="4655954" cy="5927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 bwMode="auto">
          <a:xfrm>
            <a:off x="1887788" y="3138985"/>
            <a:ext cx="4655954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983787" y="3559768"/>
            <a:ext cx="4463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创意策划、脚本设计、角色造型设计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场景设定、画面绘制、剪辑合成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3"/>
          <p:cNvSpPr txBox="1"/>
          <p:nvPr/>
        </p:nvSpPr>
        <p:spPr bwMode="auto">
          <a:xfrm>
            <a:off x="1843629" y="3154189"/>
            <a:ext cx="1422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动画产业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736188" y="3112149"/>
            <a:ext cx="446512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22" name="矩形 21"/>
          <p:cNvSpPr/>
          <p:nvPr/>
        </p:nvSpPr>
        <p:spPr bwMode="auto">
          <a:xfrm>
            <a:off x="6736188" y="3023291"/>
            <a:ext cx="4465123" cy="5927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 bwMode="auto">
          <a:xfrm>
            <a:off x="6736188" y="3115813"/>
            <a:ext cx="446512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6795709" y="3546121"/>
            <a:ext cx="48458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创意策划、游戏角色造型设计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道具设计、场景设计、特技音效、配乐</a:t>
            </a:r>
            <a:endParaRPr lang="zh-CN" altLang="en-US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5" name="文本框 3"/>
          <p:cNvSpPr txBox="1"/>
          <p:nvPr/>
        </p:nvSpPr>
        <p:spPr bwMode="auto">
          <a:xfrm>
            <a:off x="6693950" y="3131017"/>
            <a:ext cx="1422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游戏产业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1897388" y="4826008"/>
            <a:ext cx="465595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27" name="矩形 26"/>
          <p:cNvSpPr/>
          <p:nvPr/>
        </p:nvSpPr>
        <p:spPr bwMode="auto">
          <a:xfrm>
            <a:off x="1897388" y="4733248"/>
            <a:ext cx="465595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 bwMode="auto">
          <a:xfrm>
            <a:off x="1897388" y="4812210"/>
            <a:ext cx="465595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1983787" y="5228725"/>
            <a:ext cx="4463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策划、界面设计、插画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特效动画的创作、产品宣传推广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30" name="文本框 3"/>
          <p:cNvSpPr txBox="1"/>
          <p:nvPr/>
        </p:nvSpPr>
        <p:spPr bwMode="auto">
          <a:xfrm>
            <a:off x="1853228" y="4817889"/>
            <a:ext cx="1422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网站服务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6745788" y="4821886"/>
            <a:ext cx="446357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32" name="矩形 31"/>
          <p:cNvSpPr/>
          <p:nvPr/>
        </p:nvSpPr>
        <p:spPr bwMode="auto">
          <a:xfrm>
            <a:off x="6745788" y="4729126"/>
            <a:ext cx="446357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 bwMode="auto">
          <a:xfrm>
            <a:off x="6745788" y="4808088"/>
            <a:ext cx="446357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4" name="矩形 33"/>
          <p:cNvSpPr/>
          <p:nvPr/>
        </p:nvSpPr>
        <p:spPr bwMode="auto">
          <a:xfrm>
            <a:off x="6795709" y="5221428"/>
            <a:ext cx="4277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策划、页面规划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界面设计、影音动画设计</a:t>
            </a:r>
          </a:p>
        </p:txBody>
      </p:sp>
      <p:sp>
        <p:nvSpPr>
          <p:cNvPr id="35" name="文本框 3"/>
          <p:cNvSpPr txBox="1"/>
          <p:nvPr/>
        </p:nvSpPr>
        <p:spPr bwMode="auto">
          <a:xfrm>
            <a:off x="6703549" y="4791870"/>
            <a:ext cx="2030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多媒体展示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3758607" y="570529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就业岗位人才缺口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5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4086462" y="6338887"/>
            <a:ext cx="6203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400" dirty="0"/>
              <a:t>数据来源：国际数字媒体技术与产业发展报告</a:t>
            </a:r>
          </a:p>
          <a:p>
            <a:pPr eaLnBrk="0" hangingPunct="0"/>
            <a:r>
              <a:rPr lang="zh-CN" altLang="en-US" sz="1400" dirty="0"/>
              <a:t>                     中华英才网、智联招聘网以及51job等著名人才招聘网站</a:t>
            </a:r>
          </a:p>
        </p:txBody>
      </p:sp>
      <p:grpSp>
        <p:nvGrpSpPr>
          <p:cNvPr id="7" name="组合 41"/>
          <p:cNvGrpSpPr/>
          <p:nvPr/>
        </p:nvGrpSpPr>
        <p:grpSpPr bwMode="auto">
          <a:xfrm>
            <a:off x="2647665" y="1639131"/>
            <a:ext cx="8394255" cy="4508500"/>
            <a:chOff x="482600" y="1038225"/>
            <a:chExt cx="9237663" cy="5000478"/>
          </a:xfrm>
        </p:grpSpPr>
        <p:sp>
          <p:nvSpPr>
            <p:cNvPr id="8" name="六边形 7"/>
            <p:cNvSpPr/>
            <p:nvPr/>
          </p:nvSpPr>
          <p:spPr>
            <a:xfrm>
              <a:off x="3148346" y="2055928"/>
              <a:ext cx="3784103" cy="2959789"/>
            </a:xfrm>
            <a:prstGeom prst="hexago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 bwMode="auto">
            <a:xfrm>
              <a:off x="2818044" y="1041746"/>
              <a:ext cx="1667663" cy="1510708"/>
            </a:xfrm>
            <a:prstGeom prst="ellipse">
              <a:avLst/>
            </a:prstGeom>
            <a:blipFill rotWithShape="1">
              <a:blip r:embed="rId2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 bwMode="auto">
            <a:xfrm>
              <a:off x="2893439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3006532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影视制作</a:t>
              </a:r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 bwMode="auto">
            <a:xfrm>
              <a:off x="1830731" y="2779588"/>
              <a:ext cx="1665867" cy="1510708"/>
            </a:xfrm>
            <a:prstGeom prst="ellipse">
              <a:avLst/>
            </a:prstGeom>
            <a:blipFill rotWithShape="1">
              <a:blip r:embed="rId3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13" name="组合 1"/>
            <p:cNvGrpSpPr/>
            <p:nvPr/>
          </p:nvGrpSpPr>
          <p:grpSpPr bwMode="auto">
            <a:xfrm>
              <a:off x="1906589" y="3828722"/>
              <a:ext cx="1514472" cy="444964"/>
              <a:chOff x="3032867" y="1581500"/>
              <a:chExt cx="1373757" cy="445170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3034075" y="1583524"/>
                <a:ext cx="1371049" cy="44390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 b="1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136659" y="1581762"/>
                <a:ext cx="1164252" cy="3804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sz="1600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动画</a:t>
                </a:r>
              </a:p>
            </p:txBody>
          </p:sp>
        </p:grpSp>
        <p:sp>
          <p:nvSpPr>
            <p:cNvPr id="14" name="椭圆 13"/>
            <p:cNvSpPr>
              <a:spLocks noChangeAspect="1"/>
            </p:cNvSpPr>
            <p:nvPr/>
          </p:nvSpPr>
          <p:spPr bwMode="auto">
            <a:xfrm>
              <a:off x="6589582" y="2779588"/>
              <a:ext cx="1665867" cy="1510708"/>
            </a:xfrm>
            <a:prstGeom prst="ellipse">
              <a:avLst/>
            </a:prstGeom>
            <a:blipFill rotWithShape="1">
              <a:blip r:embed="rId4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15" name="组合 19"/>
            <p:cNvGrpSpPr/>
            <p:nvPr/>
          </p:nvGrpSpPr>
          <p:grpSpPr bwMode="auto">
            <a:xfrm>
              <a:off x="6665842" y="3803262"/>
              <a:ext cx="1513029" cy="471099"/>
              <a:chOff x="3032867" y="1581500"/>
              <a:chExt cx="1373757" cy="471317"/>
            </a:xfrm>
          </p:grpSpPr>
          <p:sp>
            <p:nvSpPr>
              <p:cNvPr id="41" name="任意多边形 20"/>
              <p:cNvSpPr/>
              <p:nvPr/>
            </p:nvSpPr>
            <p:spPr>
              <a:xfrm>
                <a:off x="3033711" y="1608996"/>
                <a:ext cx="1370727" cy="443910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136394" y="1580811"/>
                <a:ext cx="1163732" cy="3822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1600" b="1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媒体展示</a:t>
                </a:r>
                <a:endParaRPr lang="en-US" alt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16" name="椭圆 15"/>
            <p:cNvSpPr>
              <a:spLocks noChangeAspect="1"/>
            </p:cNvSpPr>
            <p:nvPr/>
          </p:nvSpPr>
          <p:spPr bwMode="auto">
            <a:xfrm>
              <a:off x="2818044" y="4527995"/>
              <a:ext cx="1667663" cy="1510708"/>
            </a:xfrm>
            <a:prstGeom prst="ellipse">
              <a:avLst/>
            </a:prstGeom>
            <a:blipFill rotWithShape="1">
              <a:blip r:embed="rId5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7" name="任意多边形 16"/>
            <p:cNvSpPr/>
            <p:nvPr/>
          </p:nvSpPr>
          <p:spPr bwMode="auto">
            <a:xfrm>
              <a:off x="2895235" y="5586194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3006532" y="5566827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游戏设计</a:t>
              </a:r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 bwMode="auto">
            <a:xfrm>
              <a:off x="5604063" y="4527995"/>
              <a:ext cx="1667663" cy="1510708"/>
            </a:xfrm>
            <a:prstGeom prst="ellipse">
              <a:avLst/>
            </a:prstGeom>
            <a:blipFill rotWithShape="1">
              <a:blip r:embed="rId6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 bwMode="auto">
            <a:xfrm>
              <a:off x="5681254" y="5580913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5792551" y="5552741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平面设计</a:t>
              </a:r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 bwMode="auto">
            <a:xfrm>
              <a:off x="5604063" y="1041746"/>
              <a:ext cx="1667663" cy="1510708"/>
            </a:xfrm>
            <a:prstGeom prst="ellipse">
              <a:avLst/>
            </a:prstGeom>
            <a:blipFill rotWithShape="1">
              <a:blip r:embed="rId7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3" name="任意多边形 22"/>
            <p:cNvSpPr/>
            <p:nvPr/>
          </p:nvSpPr>
          <p:spPr bwMode="auto">
            <a:xfrm>
              <a:off x="5679458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5792551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网站服务</a:t>
              </a:r>
              <a:endParaRPr lang="en-US" altLang="zh-CN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6" name="文本框 50"/>
            <p:cNvSpPr txBox="1">
              <a:spLocks noChangeArrowheads="1"/>
            </p:cNvSpPr>
            <p:nvPr/>
          </p:nvSpPr>
          <p:spPr bwMode="auto">
            <a:xfrm>
              <a:off x="482600" y="3197225"/>
              <a:ext cx="1381125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每年20万人才缺口</a:t>
              </a:r>
            </a:p>
          </p:txBody>
        </p:sp>
        <p:grpSp>
          <p:nvGrpSpPr>
            <p:cNvPr id="27" name="组合 68"/>
            <p:cNvGrpSpPr/>
            <p:nvPr/>
          </p:nvGrpSpPr>
          <p:grpSpPr bwMode="auto">
            <a:xfrm>
              <a:off x="1260475" y="1038225"/>
              <a:ext cx="1382713" cy="928688"/>
              <a:chOff x="1143627" y="932369"/>
              <a:chExt cx="1253070" cy="927959"/>
            </a:xfrm>
          </p:grpSpPr>
          <p:sp>
            <p:nvSpPr>
              <p:cNvPr id="36" name="文本框 59"/>
              <p:cNvSpPr txBox="1">
                <a:spLocks noChangeArrowheads="1"/>
              </p:cNvSpPr>
              <p:nvPr/>
            </p:nvSpPr>
            <p:spPr bwMode="auto">
              <a:xfrm>
                <a:off x="1475286" y="932369"/>
                <a:ext cx="921411" cy="37518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/>
                <a:endParaRPr lang="zh-CN" altLang="en-US" sz="160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8" name="文本框 60"/>
              <p:cNvSpPr txBox="1">
                <a:spLocks noChangeArrowheads="1"/>
              </p:cNvSpPr>
              <p:nvPr/>
            </p:nvSpPr>
            <p:spPr bwMode="auto">
              <a:xfrm>
                <a:off x="1143627" y="1214273"/>
                <a:ext cx="1253070" cy="646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急需约</a:t>
                </a:r>
                <a:r>
                  <a:rPr lang="en-US" altLang="zh-CN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20</a:t>
                </a:r>
                <a:r>
                  <a:rPr lang="zh-CN" altLang="en-US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0万</a:t>
                </a: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从业人员</a:t>
                </a:r>
                <a:endParaRPr lang="en-US" altLang="zh-CN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28" name="文本框 64"/>
            <p:cNvSpPr txBox="1">
              <a:spLocks noChangeArrowheads="1"/>
            </p:cNvSpPr>
            <p:nvPr/>
          </p:nvSpPr>
          <p:spPr bwMode="auto">
            <a:xfrm>
              <a:off x="679450" y="4953000"/>
              <a:ext cx="1963738" cy="9216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人才缺口达</a:t>
              </a:r>
              <a:r>
                <a:rPr lang="zh-CN" altLang="en-US" sz="1600" b="1">
                  <a:solidFill>
                    <a:srgbClr val="FF93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80万</a:t>
              </a:r>
              <a:r>
                <a:rPr lang="zh-CN" altLang="en-US" sz="16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。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被国家紧缺人才办公室列为紧缺人才项目</a:t>
              </a: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742529" y="2353491"/>
              <a:ext cx="2610098" cy="2364663"/>
            </a:xfrm>
            <a:prstGeom prst="ellipse">
              <a:avLst/>
            </a:prstGeom>
            <a:blipFill rotWithShape="1">
              <a:blip r:embed="rId8" cstate="print"/>
              <a:srcRect/>
              <a:stretch>
                <a:fillRect/>
              </a:stretch>
            </a:blipFill>
            <a:ln w="25400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30" name="组合 30"/>
            <p:cNvGrpSpPr/>
            <p:nvPr/>
          </p:nvGrpSpPr>
          <p:grpSpPr bwMode="auto">
            <a:xfrm>
              <a:off x="3879448" y="4028824"/>
              <a:ext cx="2318310" cy="678845"/>
              <a:chOff x="2909543" y="1569882"/>
              <a:chExt cx="1620406" cy="523526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2909201" y="1569206"/>
                <a:ext cx="1621090" cy="524141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994521" y="1580069"/>
                <a:ext cx="1444175" cy="3815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b="1" dirty="0">
                    <a:solidFill>
                      <a:srgbClr val="FF9300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数媒人才</a:t>
                </a:r>
              </a:p>
            </p:txBody>
          </p:sp>
        </p:grpSp>
        <p:sp>
          <p:nvSpPr>
            <p:cNvPr id="31" name="文本框 5"/>
            <p:cNvSpPr txBox="1">
              <a:spLocks noChangeArrowheads="1"/>
            </p:cNvSpPr>
            <p:nvPr/>
          </p:nvSpPr>
          <p:spPr bwMode="auto">
            <a:xfrm>
              <a:off x="7462838" y="1431925"/>
              <a:ext cx="1382712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5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32" name="文本框 35"/>
            <p:cNvSpPr txBox="1">
              <a:spLocks noChangeArrowheads="1"/>
            </p:cNvSpPr>
            <p:nvPr/>
          </p:nvSpPr>
          <p:spPr bwMode="auto">
            <a:xfrm>
              <a:off x="8339138" y="318611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33" name="文本框 40"/>
            <p:cNvSpPr txBox="1">
              <a:spLocks noChangeArrowheads="1"/>
            </p:cNvSpPr>
            <p:nvPr/>
          </p:nvSpPr>
          <p:spPr bwMode="auto">
            <a:xfrm>
              <a:off x="7483475" y="513556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10</a:t>
              </a:r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6"/>
          <p:cNvSpPr/>
          <p:nvPr/>
        </p:nvSpPr>
        <p:spPr bwMode="auto">
          <a:xfrm>
            <a:off x="4242061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Freeform 7"/>
          <p:cNvSpPr/>
          <p:nvPr/>
        </p:nvSpPr>
        <p:spPr>
          <a:xfrm>
            <a:off x="4242061" y="2870153"/>
            <a:ext cx="265112" cy="496888"/>
          </a:xfrm>
          <a:custGeom>
            <a:avLst/>
            <a:gdLst>
              <a:gd name="txL" fmla="*/ 0 w 68"/>
              <a:gd name="txT" fmla="*/ 0 h 128"/>
              <a:gd name="txR" fmla="*/ 68 w 68"/>
              <a:gd name="txB" fmla="*/ 128 h 128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42"/>
              </a:cxn>
              <a:cxn ang="0">
                <a:pos x="265129" y="497364"/>
              </a:cxn>
              <a:cxn ang="0">
                <a:pos x="0" y="497364"/>
              </a:cxn>
              <a:cxn ang="0">
                <a:pos x="0" y="42742"/>
              </a:cxn>
              <a:cxn ang="0">
                <a:pos x="42889" y="0"/>
              </a:cxn>
            </a:cxnLst>
            <a:rect l="txL" t="txT" r="txR" b="tx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Freeform 8"/>
          <p:cNvSpPr/>
          <p:nvPr/>
        </p:nvSpPr>
        <p:spPr bwMode="auto">
          <a:xfrm>
            <a:off x="4580198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Freeform 9"/>
          <p:cNvSpPr/>
          <p:nvPr/>
        </p:nvSpPr>
        <p:spPr bwMode="auto">
          <a:xfrm>
            <a:off x="4919923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Freeform 10"/>
          <p:cNvSpPr/>
          <p:nvPr/>
        </p:nvSpPr>
        <p:spPr bwMode="auto">
          <a:xfrm>
            <a:off x="5259648" y="1746203"/>
            <a:ext cx="265113" cy="1620838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Freeform 11"/>
          <p:cNvSpPr/>
          <p:nvPr/>
        </p:nvSpPr>
        <p:spPr>
          <a:xfrm>
            <a:off x="4580198" y="2532016"/>
            <a:ext cx="265113" cy="835025"/>
          </a:xfrm>
          <a:custGeom>
            <a:avLst/>
            <a:gdLst>
              <a:gd name="txL" fmla="*/ 0 w 68"/>
              <a:gd name="txT" fmla="*/ 0 h 215"/>
              <a:gd name="txR" fmla="*/ 68 w 68"/>
              <a:gd name="txB" fmla="*/ 215 h 215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73"/>
              </a:cxn>
              <a:cxn ang="0">
                <a:pos x="265129" y="836024"/>
              </a:cxn>
              <a:cxn ang="0">
                <a:pos x="0" y="836024"/>
              </a:cxn>
              <a:cxn ang="0">
                <a:pos x="0" y="42773"/>
              </a:cxn>
              <a:cxn ang="0">
                <a:pos x="42889" y="0"/>
              </a:cxn>
            </a:cxnLst>
            <a:rect l="txL" t="txT" r="txR" b="tx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12"/>
          <p:cNvSpPr/>
          <p:nvPr/>
        </p:nvSpPr>
        <p:spPr>
          <a:xfrm>
            <a:off x="4919923" y="2181178"/>
            <a:ext cx="265113" cy="1185863"/>
          </a:xfrm>
          <a:custGeom>
            <a:avLst/>
            <a:gdLst>
              <a:gd name="txL" fmla="*/ 0 w 68"/>
              <a:gd name="txT" fmla="*/ 0 h 305"/>
              <a:gd name="txR" fmla="*/ 68 w 68"/>
              <a:gd name="txB" fmla="*/ 305 h 305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75"/>
              </a:cxn>
              <a:cxn ang="0">
                <a:pos x="266553" y="925485"/>
              </a:cxn>
              <a:cxn ang="0">
                <a:pos x="266553" y="1186021"/>
              </a:cxn>
              <a:cxn ang="0">
                <a:pos x="0" y="1186021"/>
              </a:cxn>
              <a:cxn ang="0">
                <a:pos x="0" y="925485"/>
              </a:cxn>
              <a:cxn ang="0">
                <a:pos x="0" y="42775"/>
              </a:cxn>
              <a:cxn ang="0">
                <a:pos x="43119" y="0"/>
              </a:cxn>
            </a:cxnLst>
            <a:rect l="txL" t="txT" r="txR" b="tx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13"/>
          <p:cNvSpPr/>
          <p:nvPr/>
        </p:nvSpPr>
        <p:spPr>
          <a:xfrm>
            <a:off x="5259648" y="1952578"/>
            <a:ext cx="265113" cy="1414463"/>
          </a:xfrm>
          <a:custGeom>
            <a:avLst/>
            <a:gdLst>
              <a:gd name="txL" fmla="*/ 0 w 68"/>
              <a:gd name="txT" fmla="*/ 0 h 364"/>
              <a:gd name="txR" fmla="*/ 68 w 68"/>
              <a:gd name="txB" fmla="*/ 364 h 364"/>
            </a:gdLst>
            <a:ahLst/>
            <a:cxnLst>
              <a:cxn ang="0">
                <a:pos x="47039" y="0"/>
              </a:cxn>
              <a:cxn ang="0">
                <a:pos x="223434" y="0"/>
              </a:cxn>
              <a:cxn ang="0">
                <a:pos x="266553" y="42778"/>
              </a:cxn>
              <a:cxn ang="0">
                <a:pos x="266553" y="925568"/>
              </a:cxn>
              <a:cxn ang="0">
                <a:pos x="266553" y="1415574"/>
              </a:cxn>
              <a:cxn ang="0">
                <a:pos x="0" y="1415574"/>
              </a:cxn>
              <a:cxn ang="0">
                <a:pos x="0" y="925568"/>
              </a:cxn>
              <a:cxn ang="0">
                <a:pos x="0" y="42778"/>
              </a:cxn>
              <a:cxn ang="0">
                <a:pos x="47039" y="0"/>
              </a:cxn>
            </a:cxnLst>
            <a:rect l="txL" t="txT" r="txR" b="tx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22"/>
          <p:cNvSpPr/>
          <p:nvPr/>
        </p:nvSpPr>
        <p:spPr bwMode="auto">
          <a:xfrm>
            <a:off x="6238923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Freeform 23"/>
          <p:cNvSpPr/>
          <p:nvPr/>
        </p:nvSpPr>
        <p:spPr bwMode="auto">
          <a:xfrm>
            <a:off x="6578648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Freeform 24"/>
          <p:cNvSpPr/>
          <p:nvPr/>
        </p:nvSpPr>
        <p:spPr bwMode="auto">
          <a:xfrm>
            <a:off x="6918373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Freeform 25"/>
          <p:cNvSpPr/>
          <p:nvPr/>
        </p:nvSpPr>
        <p:spPr bwMode="auto">
          <a:xfrm>
            <a:off x="7256511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Freeform 26"/>
          <p:cNvSpPr/>
          <p:nvPr/>
        </p:nvSpPr>
        <p:spPr>
          <a:xfrm>
            <a:off x="7256511" y="1917346"/>
            <a:ext cx="266700" cy="1422400"/>
          </a:xfrm>
          <a:custGeom>
            <a:avLst/>
            <a:gdLst>
              <a:gd name="txL" fmla="*/ 0 w 68"/>
              <a:gd name="txT" fmla="*/ 0 h 366"/>
              <a:gd name="txR" fmla="*/ 68 w 68"/>
              <a:gd name="txB" fmla="*/ 366 h 366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58"/>
              </a:cxn>
              <a:cxn ang="0">
                <a:pos x="266553" y="925117"/>
              </a:cxn>
              <a:cxn ang="0">
                <a:pos x="266553" y="1422659"/>
              </a:cxn>
              <a:cxn ang="0">
                <a:pos x="0" y="1422659"/>
              </a:cxn>
              <a:cxn ang="0">
                <a:pos x="0" y="925117"/>
              </a:cxn>
              <a:cxn ang="0">
                <a:pos x="0" y="42758"/>
              </a:cxn>
              <a:cxn ang="0">
                <a:pos x="43119" y="0"/>
              </a:cxn>
            </a:cxnLst>
            <a:rect l="txL" t="txT" r="txR" b="tx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" name="Freeform 27"/>
          <p:cNvSpPr/>
          <p:nvPr/>
        </p:nvSpPr>
        <p:spPr>
          <a:xfrm>
            <a:off x="6918373" y="2180871"/>
            <a:ext cx="265113" cy="1158875"/>
          </a:xfrm>
          <a:custGeom>
            <a:avLst/>
            <a:gdLst>
              <a:gd name="txL" fmla="*/ 0 w 68"/>
              <a:gd name="txT" fmla="*/ 0 h 298"/>
              <a:gd name="txR" fmla="*/ 68 w 68"/>
              <a:gd name="txB" fmla="*/ 298 h 298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86"/>
              </a:cxn>
              <a:cxn ang="0">
                <a:pos x="265129" y="925723"/>
              </a:cxn>
              <a:cxn ang="0">
                <a:pos x="265129" y="1159099"/>
              </a:cxn>
              <a:cxn ang="0">
                <a:pos x="0" y="1159099"/>
              </a:cxn>
              <a:cxn ang="0">
                <a:pos x="0" y="925723"/>
              </a:cxn>
              <a:cxn ang="0">
                <a:pos x="0" y="42786"/>
              </a:cxn>
              <a:cxn ang="0">
                <a:pos x="42889" y="0"/>
              </a:cxn>
            </a:cxnLst>
            <a:rect l="txL" t="txT" r="txR" b="tx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9" name="Freeform 28"/>
          <p:cNvSpPr/>
          <p:nvPr/>
        </p:nvSpPr>
        <p:spPr>
          <a:xfrm>
            <a:off x="6578648" y="2511071"/>
            <a:ext cx="265113" cy="828675"/>
          </a:xfrm>
          <a:custGeom>
            <a:avLst/>
            <a:gdLst>
              <a:gd name="txL" fmla="*/ 0 w 68"/>
              <a:gd name="txT" fmla="*/ 0 h 213"/>
              <a:gd name="txR" fmla="*/ 68 w 68"/>
              <a:gd name="txB" fmla="*/ 213 h 213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809"/>
              </a:cxn>
              <a:cxn ang="0">
                <a:pos x="265129" y="828940"/>
              </a:cxn>
              <a:cxn ang="0">
                <a:pos x="0" y="828940"/>
              </a:cxn>
              <a:cxn ang="0">
                <a:pos x="0" y="42809"/>
              </a:cxn>
              <a:cxn ang="0">
                <a:pos x="42889" y="0"/>
              </a:cxn>
            </a:cxnLst>
            <a:rect l="txL" t="txT" r="txR" b="tx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29"/>
          <p:cNvSpPr/>
          <p:nvPr/>
        </p:nvSpPr>
        <p:spPr>
          <a:xfrm>
            <a:off x="6238923" y="2853971"/>
            <a:ext cx="266700" cy="485775"/>
          </a:xfrm>
          <a:custGeom>
            <a:avLst/>
            <a:gdLst>
              <a:gd name="txL" fmla="*/ 0 w 68"/>
              <a:gd name="txT" fmla="*/ 0 h 125"/>
              <a:gd name="txR" fmla="*/ 68 w 68"/>
              <a:gd name="txB" fmla="*/ 125 h 125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70"/>
              </a:cxn>
              <a:cxn ang="0">
                <a:pos x="266553" y="486028"/>
              </a:cxn>
              <a:cxn ang="0">
                <a:pos x="0" y="486028"/>
              </a:cxn>
              <a:cxn ang="0">
                <a:pos x="0" y="42770"/>
              </a:cxn>
              <a:cxn ang="0">
                <a:pos x="43119" y="0"/>
              </a:cxn>
            </a:cxnLst>
            <a:rect l="txL" t="txT" r="txR" b="tx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30"/>
          <p:cNvSpPr/>
          <p:nvPr/>
        </p:nvSpPr>
        <p:spPr bwMode="auto">
          <a:xfrm>
            <a:off x="8302673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" name="Freeform 31"/>
          <p:cNvSpPr/>
          <p:nvPr/>
        </p:nvSpPr>
        <p:spPr bwMode="auto">
          <a:xfrm>
            <a:off x="8642398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3" name="Freeform 32"/>
          <p:cNvSpPr/>
          <p:nvPr/>
        </p:nvSpPr>
        <p:spPr bwMode="auto">
          <a:xfrm>
            <a:off x="8982123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4" name="Freeform 33"/>
          <p:cNvSpPr/>
          <p:nvPr/>
        </p:nvSpPr>
        <p:spPr bwMode="auto">
          <a:xfrm>
            <a:off x="9320261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5" name="Freeform 34"/>
          <p:cNvSpPr/>
          <p:nvPr/>
        </p:nvSpPr>
        <p:spPr>
          <a:xfrm>
            <a:off x="9320261" y="1933221"/>
            <a:ext cx="265112" cy="1406525"/>
          </a:xfrm>
          <a:custGeom>
            <a:avLst/>
            <a:gdLst>
              <a:gd name="txL" fmla="*/ 0 w 68"/>
              <a:gd name="txT" fmla="*/ 0 h 362"/>
              <a:gd name="txR" fmla="*/ 68 w 68"/>
              <a:gd name="txB" fmla="*/ 362 h 362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56"/>
              </a:cxn>
              <a:cxn ang="0">
                <a:pos x="265129" y="925092"/>
              </a:cxn>
              <a:cxn ang="0">
                <a:pos x="265129" y="1407073"/>
              </a:cxn>
              <a:cxn ang="0">
                <a:pos x="0" y="1407073"/>
              </a:cxn>
              <a:cxn ang="0">
                <a:pos x="0" y="925092"/>
              </a:cxn>
              <a:cxn ang="0">
                <a:pos x="0" y="42756"/>
              </a:cxn>
              <a:cxn ang="0">
                <a:pos x="42889" y="0"/>
              </a:cxn>
            </a:cxnLst>
            <a:rect l="txL" t="txT" r="txR" b="tx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" name="Freeform 35"/>
          <p:cNvSpPr/>
          <p:nvPr/>
        </p:nvSpPr>
        <p:spPr>
          <a:xfrm>
            <a:off x="8982123" y="2057046"/>
            <a:ext cx="265113" cy="1282700"/>
          </a:xfrm>
          <a:custGeom>
            <a:avLst/>
            <a:gdLst>
              <a:gd name="txL" fmla="*/ 0 w 68"/>
              <a:gd name="txT" fmla="*/ 0 h 330"/>
              <a:gd name="txR" fmla="*/ 68 w 68"/>
              <a:gd name="txB" fmla="*/ 330 h 330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93"/>
              </a:cxn>
              <a:cxn ang="0">
                <a:pos x="265129" y="925887"/>
              </a:cxn>
              <a:cxn ang="0">
                <a:pos x="265129" y="1283793"/>
              </a:cxn>
              <a:cxn ang="0">
                <a:pos x="0" y="1283793"/>
              </a:cxn>
              <a:cxn ang="0">
                <a:pos x="0" y="925887"/>
              </a:cxn>
              <a:cxn ang="0">
                <a:pos x="0" y="42793"/>
              </a:cxn>
              <a:cxn ang="0">
                <a:pos x="42889" y="0"/>
              </a:cxn>
            </a:cxnLst>
            <a:rect l="txL" t="txT" r="txR" b="tx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7" name="Freeform 36"/>
          <p:cNvSpPr/>
          <p:nvPr/>
        </p:nvSpPr>
        <p:spPr>
          <a:xfrm>
            <a:off x="8642398" y="2993671"/>
            <a:ext cx="266700" cy="346075"/>
          </a:xfrm>
          <a:custGeom>
            <a:avLst/>
            <a:gdLst>
              <a:gd name="txL" fmla="*/ 0 w 68"/>
              <a:gd name="txT" fmla="*/ 0 h 89"/>
              <a:gd name="txR" fmla="*/ 68 w 68"/>
              <a:gd name="txB" fmla="*/ 89 h 89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33"/>
              </a:cxn>
              <a:cxn ang="0">
                <a:pos x="266553" y="345746"/>
              </a:cxn>
              <a:cxn ang="0">
                <a:pos x="0" y="345746"/>
              </a:cxn>
              <a:cxn ang="0">
                <a:pos x="0" y="42733"/>
              </a:cxn>
              <a:cxn ang="0">
                <a:pos x="43119" y="0"/>
              </a:cxn>
            </a:cxnLst>
            <a:rect l="txL" t="txT" r="txR" b="tx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" name="Freeform 37"/>
          <p:cNvSpPr/>
          <p:nvPr/>
        </p:nvSpPr>
        <p:spPr>
          <a:xfrm>
            <a:off x="8302673" y="2352321"/>
            <a:ext cx="266700" cy="987425"/>
          </a:xfrm>
          <a:custGeom>
            <a:avLst/>
            <a:gdLst>
              <a:gd name="txL" fmla="*/ 0 w 68"/>
              <a:gd name="txT" fmla="*/ 0 h 254"/>
              <a:gd name="txR" fmla="*/ 68 w 68"/>
              <a:gd name="txB" fmla="*/ 254 h 254"/>
            </a:gdLst>
            <a:ahLst/>
            <a:cxnLst>
              <a:cxn ang="0">
                <a:pos x="43119" y="0"/>
              </a:cxn>
              <a:cxn ang="0">
                <a:pos x="219514" y="0"/>
              </a:cxn>
              <a:cxn ang="0">
                <a:pos x="266553" y="42772"/>
              </a:cxn>
              <a:cxn ang="0">
                <a:pos x="266553" y="925429"/>
              </a:cxn>
              <a:cxn ang="0">
                <a:pos x="266553" y="987643"/>
              </a:cxn>
              <a:cxn ang="0">
                <a:pos x="0" y="987643"/>
              </a:cxn>
              <a:cxn ang="0">
                <a:pos x="0" y="925429"/>
              </a:cxn>
              <a:cxn ang="0">
                <a:pos x="0" y="42772"/>
              </a:cxn>
              <a:cxn ang="0">
                <a:pos x="43119" y="0"/>
              </a:cxn>
            </a:cxnLst>
            <a:rect l="txL" t="txT" r="txR" b="tx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" name="Oval 38"/>
          <p:cNvSpPr/>
          <p:nvPr/>
        </p:nvSpPr>
        <p:spPr>
          <a:xfrm>
            <a:off x="4538923" y="3638503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0" name="Freeform 39"/>
          <p:cNvSpPr>
            <a:spLocks noEditPoints="1"/>
          </p:cNvSpPr>
          <p:nvPr/>
        </p:nvSpPr>
        <p:spPr>
          <a:xfrm>
            <a:off x="4699261" y="3794078"/>
            <a:ext cx="357187" cy="358775"/>
          </a:xfrm>
          <a:custGeom>
            <a:avLst/>
            <a:gdLst>
              <a:gd name="txL" fmla="*/ 0 w 57"/>
              <a:gd name="txT" fmla="*/ 0 h 58"/>
              <a:gd name="txR" fmla="*/ 57 w 57"/>
              <a:gd name="txB" fmla="*/ 58 h 58"/>
            </a:gdLst>
            <a:ahLst/>
            <a:cxnLst>
              <a:cxn ang="0">
                <a:pos x="269207" y="55748"/>
              </a:cxn>
              <a:cxn ang="0">
                <a:pos x="25043" y="136273"/>
              </a:cxn>
              <a:cxn ang="0">
                <a:pos x="31303" y="154856"/>
              </a:cxn>
              <a:cxn ang="0">
                <a:pos x="37564" y="185827"/>
              </a:cxn>
              <a:cxn ang="0">
                <a:pos x="43824" y="216798"/>
              </a:cxn>
              <a:cxn ang="0">
                <a:pos x="62606" y="241575"/>
              </a:cxn>
              <a:cxn ang="0">
                <a:pos x="75128" y="253963"/>
              </a:cxn>
              <a:cxn ang="0">
                <a:pos x="81388" y="303517"/>
              </a:cxn>
              <a:cxn ang="0">
                <a:pos x="100170" y="322100"/>
              </a:cxn>
              <a:cxn ang="0">
                <a:pos x="106431" y="315905"/>
              </a:cxn>
              <a:cxn ang="0">
                <a:pos x="112691" y="291129"/>
              </a:cxn>
              <a:cxn ang="0">
                <a:pos x="125213" y="253963"/>
              </a:cxn>
              <a:cxn ang="0">
                <a:pos x="150255" y="222992"/>
              </a:cxn>
              <a:cxn ang="0">
                <a:pos x="162776" y="204409"/>
              </a:cxn>
              <a:cxn ang="0">
                <a:pos x="137734" y="185827"/>
              </a:cxn>
              <a:cxn ang="0">
                <a:pos x="118952" y="179633"/>
              </a:cxn>
              <a:cxn ang="0">
                <a:pos x="100170" y="161050"/>
              </a:cxn>
              <a:cxn ang="0">
                <a:pos x="75128" y="148661"/>
              </a:cxn>
              <a:cxn ang="0">
                <a:pos x="50085" y="148661"/>
              </a:cxn>
              <a:cxn ang="0">
                <a:pos x="37564" y="136273"/>
              </a:cxn>
              <a:cxn ang="0">
                <a:pos x="37564" y="111496"/>
              </a:cxn>
              <a:cxn ang="0">
                <a:pos x="25043" y="117690"/>
              </a:cxn>
              <a:cxn ang="0">
                <a:pos x="37564" y="92913"/>
              </a:cxn>
              <a:cxn ang="0">
                <a:pos x="56346" y="92913"/>
              </a:cxn>
              <a:cxn ang="0">
                <a:pos x="68867" y="80525"/>
              </a:cxn>
              <a:cxn ang="0">
                <a:pos x="93909" y="55748"/>
              </a:cxn>
              <a:cxn ang="0">
                <a:pos x="100170" y="49554"/>
              </a:cxn>
              <a:cxn ang="0">
                <a:pos x="131473" y="37165"/>
              </a:cxn>
              <a:cxn ang="0">
                <a:pos x="106431" y="24777"/>
              </a:cxn>
              <a:cxn ang="0">
                <a:pos x="100170" y="24777"/>
              </a:cxn>
              <a:cxn ang="0">
                <a:pos x="150255" y="6194"/>
              </a:cxn>
              <a:cxn ang="0">
                <a:pos x="169037" y="18583"/>
              </a:cxn>
              <a:cxn ang="0">
                <a:pos x="256686" y="18583"/>
              </a:cxn>
              <a:cxn ang="0">
                <a:pos x="244165" y="37165"/>
              </a:cxn>
              <a:cxn ang="0">
                <a:pos x="262947" y="61942"/>
              </a:cxn>
              <a:cxn ang="0">
                <a:pos x="275468" y="61942"/>
              </a:cxn>
              <a:cxn ang="0">
                <a:pos x="287989" y="55748"/>
              </a:cxn>
              <a:cxn ang="0">
                <a:pos x="300510" y="74331"/>
              </a:cxn>
              <a:cxn ang="0">
                <a:pos x="313032" y="80525"/>
              </a:cxn>
              <a:cxn ang="0">
                <a:pos x="294250" y="86719"/>
              </a:cxn>
              <a:cxn ang="0">
                <a:pos x="275468" y="74331"/>
              </a:cxn>
              <a:cxn ang="0">
                <a:pos x="250425" y="74331"/>
              </a:cxn>
              <a:cxn ang="0">
                <a:pos x="225383" y="92913"/>
              </a:cxn>
              <a:cxn ang="0">
                <a:pos x="212862" y="123884"/>
              </a:cxn>
              <a:cxn ang="0">
                <a:pos x="225383" y="154856"/>
              </a:cxn>
              <a:cxn ang="0">
                <a:pos x="250425" y="167244"/>
              </a:cxn>
              <a:cxn ang="0">
                <a:pos x="281728" y="167244"/>
              </a:cxn>
              <a:cxn ang="0">
                <a:pos x="294250" y="185827"/>
              </a:cxn>
              <a:cxn ang="0">
                <a:pos x="294250" y="216798"/>
              </a:cxn>
              <a:cxn ang="0">
                <a:pos x="294250" y="247769"/>
              </a:cxn>
              <a:cxn ang="0">
                <a:pos x="313032" y="278740"/>
              </a:cxn>
              <a:cxn ang="0">
                <a:pos x="331813" y="253963"/>
              </a:cxn>
              <a:cxn ang="0">
                <a:pos x="350595" y="210604"/>
              </a:cxn>
              <a:cxn ang="0">
                <a:pos x="350595" y="161050"/>
              </a:cxn>
              <a:cxn ang="0">
                <a:pos x="338074" y="117690"/>
              </a:cxn>
              <a:cxn ang="0">
                <a:pos x="325553" y="99108"/>
              </a:cxn>
              <a:cxn ang="0">
                <a:pos x="344335" y="123884"/>
              </a:cxn>
              <a:cxn ang="0">
                <a:pos x="244165" y="30971"/>
              </a:cxn>
              <a:cxn ang="0">
                <a:pos x="231643" y="18583"/>
              </a:cxn>
              <a:cxn ang="0">
                <a:pos x="237904" y="30971"/>
              </a:cxn>
              <a:cxn ang="0">
                <a:pos x="225383" y="12388"/>
              </a:cxn>
              <a:cxn ang="0">
                <a:pos x="338074" y="253963"/>
              </a:cxn>
            </a:cxnLst>
            <a:rect l="txL" t="txT" r="txR" b="tx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" name="Oval 41"/>
          <p:cNvSpPr/>
          <p:nvPr/>
        </p:nvSpPr>
        <p:spPr>
          <a:xfrm>
            <a:off x="6537373" y="3611208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3" name="Oval 42"/>
          <p:cNvSpPr/>
          <p:nvPr/>
        </p:nvSpPr>
        <p:spPr>
          <a:xfrm>
            <a:off x="8609061" y="3611208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4" name="Freeform 43"/>
          <p:cNvSpPr>
            <a:spLocks noEditPoints="1"/>
          </p:cNvSpPr>
          <p:nvPr/>
        </p:nvSpPr>
        <p:spPr>
          <a:xfrm>
            <a:off x="6734223" y="3833458"/>
            <a:ext cx="279400" cy="223838"/>
          </a:xfrm>
          <a:custGeom>
            <a:avLst/>
            <a:gdLst>
              <a:gd name="txL" fmla="*/ 0 w 45"/>
              <a:gd name="txT" fmla="*/ 0 h 36"/>
              <a:gd name="txR" fmla="*/ 45 w 45"/>
              <a:gd name="txB" fmla="*/ 36 h 36"/>
            </a:gdLst>
            <a:ahLst/>
            <a:cxnLst>
              <a:cxn ang="0">
                <a:pos x="155319" y="142918"/>
              </a:cxn>
              <a:cxn ang="0">
                <a:pos x="155319" y="149131"/>
              </a:cxn>
              <a:cxn ang="0">
                <a:pos x="149107" y="149131"/>
              </a:cxn>
              <a:cxn ang="0">
                <a:pos x="142894" y="149131"/>
              </a:cxn>
              <a:cxn ang="0">
                <a:pos x="130468" y="149131"/>
              </a:cxn>
              <a:cxn ang="0">
                <a:pos x="130468" y="149131"/>
              </a:cxn>
              <a:cxn ang="0">
                <a:pos x="130468" y="142918"/>
              </a:cxn>
              <a:cxn ang="0">
                <a:pos x="0" y="99421"/>
              </a:cxn>
              <a:cxn ang="0">
                <a:pos x="0" y="180200"/>
              </a:cxn>
              <a:cxn ang="0">
                <a:pos x="43489" y="223697"/>
              </a:cxn>
              <a:cxn ang="0">
                <a:pos x="142894" y="223697"/>
              </a:cxn>
              <a:cxn ang="0">
                <a:pos x="236086" y="223697"/>
              </a:cxn>
              <a:cxn ang="0">
                <a:pos x="279575" y="180200"/>
              </a:cxn>
              <a:cxn ang="0">
                <a:pos x="279575" y="99421"/>
              </a:cxn>
              <a:cxn ang="0">
                <a:pos x="155319" y="142918"/>
              </a:cxn>
              <a:cxn ang="0">
                <a:pos x="142894" y="130490"/>
              </a:cxn>
              <a:cxn ang="0">
                <a:pos x="142894" y="130490"/>
              </a:cxn>
              <a:cxn ang="0">
                <a:pos x="149107" y="130490"/>
              </a:cxn>
              <a:cxn ang="0">
                <a:pos x="149107" y="142918"/>
              </a:cxn>
              <a:cxn ang="0">
                <a:pos x="142894" y="149131"/>
              </a:cxn>
              <a:cxn ang="0">
                <a:pos x="142894" y="149131"/>
              </a:cxn>
              <a:cxn ang="0">
                <a:pos x="136681" y="149131"/>
              </a:cxn>
              <a:cxn ang="0">
                <a:pos x="130468" y="142918"/>
              </a:cxn>
              <a:cxn ang="0">
                <a:pos x="130468" y="130490"/>
              </a:cxn>
              <a:cxn ang="0">
                <a:pos x="136681" y="130490"/>
              </a:cxn>
              <a:cxn ang="0">
                <a:pos x="142894" y="130490"/>
              </a:cxn>
              <a:cxn ang="0">
                <a:pos x="130468" y="130490"/>
              </a:cxn>
              <a:cxn ang="0">
                <a:pos x="130468" y="136704"/>
              </a:cxn>
              <a:cxn ang="0">
                <a:pos x="0" y="93207"/>
              </a:cxn>
              <a:cxn ang="0">
                <a:pos x="43489" y="55924"/>
              </a:cxn>
              <a:cxn ang="0">
                <a:pos x="142894" y="55924"/>
              </a:cxn>
              <a:cxn ang="0">
                <a:pos x="236086" y="55924"/>
              </a:cxn>
              <a:cxn ang="0">
                <a:pos x="279575" y="93207"/>
              </a:cxn>
              <a:cxn ang="0">
                <a:pos x="155319" y="136704"/>
              </a:cxn>
              <a:cxn ang="0">
                <a:pos x="155319" y="130490"/>
              </a:cxn>
              <a:cxn ang="0">
                <a:pos x="149107" y="124276"/>
              </a:cxn>
              <a:cxn ang="0">
                <a:pos x="142894" y="124276"/>
              </a:cxn>
              <a:cxn ang="0">
                <a:pos x="130468" y="124276"/>
              </a:cxn>
              <a:cxn ang="0">
                <a:pos x="130468" y="130490"/>
              </a:cxn>
              <a:cxn ang="0">
                <a:pos x="142894" y="6214"/>
              </a:cxn>
              <a:cxn ang="0">
                <a:pos x="142894" y="6214"/>
              </a:cxn>
              <a:cxn ang="0">
                <a:pos x="186383" y="49710"/>
              </a:cxn>
              <a:cxn ang="0">
                <a:pos x="192596" y="49710"/>
              </a:cxn>
              <a:cxn ang="0">
                <a:pos x="142894" y="0"/>
              </a:cxn>
              <a:cxn ang="0">
                <a:pos x="142894" y="0"/>
              </a:cxn>
              <a:cxn ang="0">
                <a:pos x="86979" y="49710"/>
              </a:cxn>
              <a:cxn ang="0">
                <a:pos x="99404" y="49710"/>
              </a:cxn>
              <a:cxn ang="0">
                <a:pos x="142894" y="6214"/>
              </a:cxn>
            </a:cxnLst>
            <a:rect l="txL" t="txT" r="txR" b="tx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6" name="Freeform 45"/>
          <p:cNvSpPr>
            <a:spLocks noEditPoints="1"/>
          </p:cNvSpPr>
          <p:nvPr/>
        </p:nvSpPr>
        <p:spPr>
          <a:xfrm>
            <a:off x="8786861" y="3785833"/>
            <a:ext cx="285750" cy="315913"/>
          </a:xfrm>
          <a:custGeom>
            <a:avLst/>
            <a:gdLst>
              <a:gd name="txL" fmla="*/ 0 w 46"/>
              <a:gd name="txT" fmla="*/ 0 h 51"/>
              <a:gd name="txR" fmla="*/ 46 w 46"/>
              <a:gd name="txB" fmla="*/ 51 h 51"/>
            </a:gdLst>
            <a:ahLst/>
            <a:cxnLst>
              <a:cxn ang="0">
                <a:pos x="249040" y="173673"/>
              </a:cxn>
              <a:cxn ang="0">
                <a:pos x="217910" y="254307"/>
              </a:cxn>
              <a:cxn ang="0">
                <a:pos x="211684" y="210889"/>
              </a:cxn>
              <a:cxn ang="0">
                <a:pos x="180554" y="186078"/>
              </a:cxn>
              <a:cxn ang="0">
                <a:pos x="180554" y="186078"/>
              </a:cxn>
              <a:cxn ang="0">
                <a:pos x="168102" y="186078"/>
              </a:cxn>
              <a:cxn ang="0">
                <a:pos x="155650" y="217091"/>
              </a:cxn>
              <a:cxn ang="0">
                <a:pos x="149424" y="235699"/>
              </a:cxn>
              <a:cxn ang="0">
                <a:pos x="149424" y="198483"/>
              </a:cxn>
              <a:cxn ang="0">
                <a:pos x="149424" y="192281"/>
              </a:cxn>
              <a:cxn ang="0">
                <a:pos x="143198" y="186078"/>
              </a:cxn>
              <a:cxn ang="0">
                <a:pos x="136972" y="192281"/>
              </a:cxn>
              <a:cxn ang="0">
                <a:pos x="136972" y="198483"/>
              </a:cxn>
              <a:cxn ang="0">
                <a:pos x="130746" y="235699"/>
              </a:cxn>
              <a:cxn ang="0">
                <a:pos x="124520" y="217091"/>
              </a:cxn>
              <a:cxn ang="0">
                <a:pos x="118294" y="186078"/>
              </a:cxn>
              <a:cxn ang="0">
                <a:pos x="93390" y="186078"/>
              </a:cxn>
              <a:cxn ang="0">
                <a:pos x="93390" y="186078"/>
              </a:cxn>
              <a:cxn ang="0">
                <a:pos x="68486" y="210889"/>
              </a:cxn>
              <a:cxn ang="0">
                <a:pos x="62260" y="254307"/>
              </a:cxn>
              <a:cxn ang="0">
                <a:pos x="31130" y="173673"/>
              </a:cxn>
              <a:cxn ang="0">
                <a:pos x="143198" y="68229"/>
              </a:cxn>
              <a:cxn ang="0">
                <a:pos x="143198" y="86837"/>
              </a:cxn>
              <a:cxn ang="0">
                <a:pos x="155650" y="93039"/>
              </a:cxn>
              <a:cxn ang="0">
                <a:pos x="174328" y="80634"/>
              </a:cxn>
              <a:cxn ang="0">
                <a:pos x="199232" y="68229"/>
              </a:cxn>
              <a:cxn ang="0">
                <a:pos x="211684" y="55823"/>
              </a:cxn>
              <a:cxn ang="0">
                <a:pos x="211684" y="43418"/>
              </a:cxn>
              <a:cxn ang="0">
                <a:pos x="199232" y="31013"/>
              </a:cxn>
              <a:cxn ang="0">
                <a:pos x="174328" y="18608"/>
              </a:cxn>
              <a:cxn ang="0">
                <a:pos x="155650" y="6203"/>
              </a:cxn>
              <a:cxn ang="0">
                <a:pos x="143198" y="12405"/>
              </a:cxn>
              <a:cxn ang="0">
                <a:pos x="143198" y="31013"/>
              </a:cxn>
              <a:cxn ang="0">
                <a:pos x="0" y="173673"/>
              </a:cxn>
              <a:cxn ang="0">
                <a:pos x="143198" y="316333"/>
              </a:cxn>
              <a:cxn ang="0">
                <a:pos x="286396" y="173673"/>
              </a:cxn>
              <a:cxn ang="0">
                <a:pos x="249040" y="173673"/>
              </a:cxn>
              <a:cxn ang="0">
                <a:pos x="143198" y="117850"/>
              </a:cxn>
              <a:cxn ang="0">
                <a:pos x="174328" y="148863"/>
              </a:cxn>
              <a:cxn ang="0">
                <a:pos x="143198" y="179876"/>
              </a:cxn>
              <a:cxn ang="0">
                <a:pos x="105842" y="148863"/>
              </a:cxn>
              <a:cxn ang="0">
                <a:pos x="143198" y="117850"/>
              </a:cxn>
              <a:cxn ang="0">
                <a:pos x="186780" y="229497"/>
              </a:cxn>
              <a:cxn ang="0">
                <a:pos x="186780" y="229497"/>
              </a:cxn>
              <a:cxn ang="0">
                <a:pos x="186780" y="229497"/>
              </a:cxn>
              <a:cxn ang="0">
                <a:pos x="186780" y="272915"/>
              </a:cxn>
              <a:cxn ang="0">
                <a:pos x="186780" y="272915"/>
              </a:cxn>
              <a:cxn ang="0">
                <a:pos x="180554" y="229497"/>
              </a:cxn>
              <a:cxn ang="0">
                <a:pos x="186780" y="229497"/>
              </a:cxn>
              <a:cxn ang="0">
                <a:pos x="93390" y="229497"/>
              </a:cxn>
              <a:cxn ang="0">
                <a:pos x="93390" y="229497"/>
              </a:cxn>
              <a:cxn ang="0">
                <a:pos x="93390" y="272915"/>
              </a:cxn>
              <a:cxn ang="0">
                <a:pos x="87164" y="272915"/>
              </a:cxn>
              <a:cxn ang="0">
                <a:pos x="87164" y="229497"/>
              </a:cxn>
              <a:cxn ang="0">
                <a:pos x="93390" y="229497"/>
              </a:cxn>
            </a:cxnLst>
            <a:rect l="txL" t="txT" r="txR" b="tx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" name="TextBox 96"/>
          <p:cNvSpPr txBox="1"/>
          <p:nvPr/>
        </p:nvSpPr>
        <p:spPr>
          <a:xfrm>
            <a:off x="4261636" y="4832303"/>
            <a:ext cx="1882775" cy="830989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影视制作相关岗位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270636" y="4403678"/>
            <a:ext cx="1210588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人才定位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278190" y="4805008"/>
            <a:ext cx="1884362" cy="461657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服务珠三角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300836" y="4411308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区域经济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306729" y="4805008"/>
            <a:ext cx="1884363" cy="1190681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marR="0" defTabSz="914400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中上水平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3000-5000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，发展趋势良好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348711" y="4411308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薪资待遇</a:t>
            </a:r>
          </a:p>
        </p:txBody>
      </p: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4593112" y="502291"/>
            <a:ext cx="4836562" cy="995649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专业定位</a:t>
            </a:r>
            <a:r>
              <a:rPr lang="en-US" altLang="zh-CN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——</a:t>
            </a:r>
            <a:r>
              <a:rPr lang="zh-CN" altLang="en-US" sz="2935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“影视制作”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50"/>
          <p:cNvGrpSpPr/>
          <p:nvPr/>
        </p:nvGrpSpPr>
        <p:grpSpPr>
          <a:xfrm>
            <a:off x="3970812" y="556266"/>
            <a:ext cx="261937" cy="395287"/>
            <a:chOff x="5284519" y="1508166"/>
            <a:chExt cx="213756" cy="4275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直接连接符 2"/>
          <p:cNvCxnSpPr/>
          <p:nvPr/>
        </p:nvCxnSpPr>
        <p:spPr>
          <a:xfrm>
            <a:off x="4255614" y="4880563"/>
            <a:ext cx="0" cy="541020"/>
          </a:xfrm>
          <a:prstGeom prst="line">
            <a:avLst/>
          </a:prstGeom>
          <a:ln w="127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237563" y="4861523"/>
            <a:ext cx="0" cy="54102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293398" y="4861523"/>
            <a:ext cx="0" cy="541020"/>
          </a:xfrm>
          <a:prstGeom prst="line">
            <a:avLst/>
          </a:prstGeom>
          <a:ln w="127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1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7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200"/>
                            </p:stCondLst>
                            <p:childTnLst>
                              <p:par>
                                <p:cTn id="1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70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8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bldLvl="0" animBg="1"/>
      <p:bldP spid="92" grpId="0" bldLvl="0" animBg="1"/>
      <p:bldP spid="93" grpId="0" bldLvl="0" animBg="1"/>
      <p:bldP spid="97" grpId="0"/>
      <p:bldP spid="98" grpId="0"/>
      <p:bldP spid="101" grpId="0"/>
      <p:bldP spid="102" grpId="0"/>
      <p:bldP spid="103" grpId="0"/>
      <p:bldP spid="104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20429" y="4205288"/>
            <a:ext cx="3647152" cy="175432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职业能力与</a:t>
            </a:r>
            <a:endParaRPr lang="en-US" altLang="zh-CN" sz="54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4588"/>
            <a:ext cx="162095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grpSp>
        <p:nvGrpSpPr>
          <p:cNvPr id="2" name="组合 43"/>
          <p:cNvGrpSpPr/>
          <p:nvPr/>
        </p:nvGrpSpPr>
        <p:grpSpPr>
          <a:xfrm>
            <a:off x="8124825" y="1433513"/>
            <a:ext cx="2038350" cy="203676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75" y="158908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4408488" y="129857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3600000">
            <a:off x="2341563" y="4494213"/>
            <a:ext cx="709613" cy="611188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2124075" y="2151063"/>
            <a:ext cx="1952625" cy="16843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595313" y="3138488"/>
            <a:ext cx="1617663" cy="1393825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1831975" y="477837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408113" y="5497513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2509838" y="355600"/>
            <a:ext cx="1809750" cy="15605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1422400" y="86360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3137694" y="1245394"/>
            <a:ext cx="1809750" cy="15605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4451350" y="1898650"/>
            <a:ext cx="711200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478756" y="4493419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10800000">
            <a:off x="617538" y="4652963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97773" y="33394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专业简介</a:t>
            </a:r>
          </a:p>
        </p:txBody>
      </p:sp>
      <p:sp>
        <p:nvSpPr>
          <p:cNvPr id="31" name="等腰三角形 30"/>
          <p:cNvSpPr/>
          <p:nvPr/>
        </p:nvSpPr>
        <p:spPr>
          <a:xfrm>
            <a:off x="1492250" y="2298700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 flipV="1">
            <a:off x="1492250" y="304323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 rot="3600000">
            <a:off x="3998913" y="2638425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7944" y="5577681"/>
            <a:ext cx="1689100" cy="14557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4625975" y="4449763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608263" y="3916363"/>
            <a:ext cx="1965325" cy="16938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001804" y="3971925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整体思路</a:t>
            </a:r>
          </a:p>
        </p:txBody>
      </p:sp>
      <p:sp>
        <p:nvSpPr>
          <p:cNvPr id="36" name="等腰三角形 35"/>
          <p:cNvSpPr/>
          <p:nvPr/>
        </p:nvSpPr>
        <p:spPr>
          <a:xfrm>
            <a:off x="3711575" y="5110163"/>
            <a:ext cx="711200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60" grpId="0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hlinkClick r:id="" action="ppaction://noaction"/>
          </p:cNvPr>
          <p:cNvSpPr/>
          <p:nvPr/>
        </p:nvSpPr>
        <p:spPr>
          <a:xfrm>
            <a:off x="5195888" y="2211388"/>
            <a:ext cx="1422400" cy="1412875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21488" y="2211388"/>
            <a:ext cx="1422400" cy="1412875"/>
          </a:xfrm>
          <a:prstGeom prst="rect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95888" y="4363858"/>
            <a:ext cx="1422400" cy="1414463"/>
          </a:xfrm>
          <a:prstGeom prst="rect">
            <a:avLst/>
          </a:prstGeom>
          <a:blipFill>
            <a:blip r:embed="rId5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>
            <a:hlinkClick r:id="" action="ppaction://noaction"/>
          </p:cNvPr>
          <p:cNvSpPr/>
          <p:nvPr/>
        </p:nvSpPr>
        <p:spPr>
          <a:xfrm>
            <a:off x="6821488" y="4363858"/>
            <a:ext cx="1422400" cy="1414463"/>
          </a:xfrm>
          <a:prstGeom prst="rect">
            <a:avLst/>
          </a:prstGeom>
          <a:blipFill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230938" y="3240088"/>
            <a:ext cx="387350" cy="38417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821488" y="3240088"/>
            <a:ext cx="387350" cy="384175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230938" y="4336562"/>
            <a:ext cx="387350" cy="38576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821488" y="4336562"/>
            <a:ext cx="387350" cy="38576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34590" y="2881630"/>
            <a:ext cx="2469515" cy="729016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网页美工设计制作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相关视频素材制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宣传视频制作与渲染</a:t>
            </a:r>
            <a:endParaRPr kumimoji="0" lang="zh-CN" altLang="en-US" sz="1400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5778" y="2114550"/>
            <a:ext cx="18580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各大门户网站</a:t>
            </a:r>
          </a:p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电商企业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88680" y="2900680"/>
            <a:ext cx="2695575" cy="103063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新闻拍摄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音视频剪辑与后期处理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音像产品包装设计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影视后期与特效合成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4075" y="2057400"/>
            <a:ext cx="24168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电视台、电子音像</a:t>
            </a:r>
          </a:p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出版社、影视公司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434590" y="5224600"/>
            <a:ext cx="2421890" cy="556662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r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游戏界面设计与场景搭建</a:t>
            </a:r>
          </a:p>
          <a:p>
            <a:pPr lvl="0" algn="r">
              <a:lnSpc>
                <a:spcPct val="110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CG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动画制作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8744" y="4438470"/>
            <a:ext cx="1877419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计算机、网络</a:t>
            </a:r>
          </a:p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娱乐产品开发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88680" y="5138875"/>
            <a:ext cx="2687955" cy="137534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88363" y="4390845"/>
            <a:ext cx="3288061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大中型企业设计宣传部门</a:t>
            </a:r>
          </a:p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广告制作公司</a:t>
            </a: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58054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人才就业岗位</a:t>
            </a:r>
          </a:p>
        </p:txBody>
      </p:sp>
      <p:grpSp>
        <p:nvGrpSpPr>
          <p:cNvPr id="2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/>
        </p:nvCxnSpPr>
        <p:spPr>
          <a:xfrm>
            <a:off x="2610485" y="2869565"/>
            <a:ext cx="219583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610485" y="5166824"/>
            <a:ext cx="21558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571865" y="2872740"/>
            <a:ext cx="2571115" cy="0"/>
          </a:xfrm>
          <a:prstGeom prst="line">
            <a:avLst/>
          </a:prstGeom>
          <a:ln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571865" y="5148400"/>
            <a:ext cx="256159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4391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/>
      <p:bldP spid="24" grpId="0"/>
      <p:bldP spid="25" grpId="0"/>
      <p:bldP spid="39" grpId="0"/>
      <p:bldP spid="40" grpId="0"/>
      <p:bldP spid="41" grpId="0"/>
      <p:bldP spid="42" grpId="0"/>
      <p:bldP spid="4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人才培养目标</a:t>
            </a:r>
          </a:p>
        </p:txBody>
      </p:sp>
      <p:grpSp>
        <p:nvGrpSpPr>
          <p:cNvPr id="2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47"/>
          <p:cNvSpPr/>
          <p:nvPr/>
        </p:nvSpPr>
        <p:spPr>
          <a:xfrm>
            <a:off x="6311265" y="2540635"/>
            <a:ext cx="4813300" cy="2751514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思想政治坚定、德技并修、全面发展，具有一定的科学文化水平、良好的职业精神和工匠精神，具备认知能力、合作能力、创新能力、职业能力等支撑终身发展、适应时代要求的关键能力，具有较强的就业创业能力，掌握数字媒体技术专业知识和技术技能，面向软件和信息技术服务业及广播、电视、电影、动画制作等行业，能够从事内容编辑、视觉设计、创意设计、数字媒体应用开发等数字媒体产品设计和制作等工作的</a:t>
            </a:r>
            <a:r>
              <a:rPr lang="zh-CN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复合型技术技能人才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5837" y="1800225"/>
            <a:ext cx="4161510" cy="3689032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solidFill>
              <a:srgbClr val="152F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660005" y="1996440"/>
            <a:ext cx="2363470" cy="481965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人才培养目标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" grpId="0"/>
      <p:bldP spid="3" grpId="0" bldLvl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68165" y="3789045"/>
            <a:ext cx="640080" cy="640080"/>
            <a:chOff x="5032" y="5577"/>
            <a:chExt cx="1008" cy="1008"/>
          </a:xfrm>
        </p:grpSpPr>
        <p:sp>
          <p:nvSpPr>
            <p:cNvPr id="125" name="椭圆 124"/>
            <p:cNvSpPr/>
            <p:nvPr/>
          </p:nvSpPr>
          <p:spPr>
            <a:xfrm>
              <a:off x="5032" y="5577"/>
              <a:ext cx="1008" cy="1008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5188" y="5815"/>
              <a:ext cx="693" cy="491"/>
              <a:chOff x="4979939" y="3638125"/>
              <a:chExt cx="439857" cy="311768"/>
            </a:xfrm>
            <a:solidFill>
              <a:schemeClr val="bg1"/>
            </a:solidFill>
          </p:grpSpPr>
          <p:grpSp>
            <p:nvGrpSpPr>
              <p:cNvPr id="86" name="组合 85"/>
              <p:cNvGrpSpPr/>
              <p:nvPr/>
            </p:nvGrpSpPr>
            <p:grpSpPr>
              <a:xfrm>
                <a:off x="4979939" y="3681386"/>
                <a:ext cx="439857" cy="268507"/>
                <a:chOff x="4975778" y="3669385"/>
                <a:chExt cx="439857" cy="268507"/>
              </a:xfrm>
              <a:grpFill/>
            </p:grpSpPr>
            <p:grpSp>
              <p:nvGrpSpPr>
                <p:cNvPr id="87" name="组合 86"/>
                <p:cNvGrpSpPr/>
                <p:nvPr/>
              </p:nvGrpSpPr>
              <p:grpSpPr>
                <a:xfrm>
                  <a:off x="4975778" y="3689944"/>
                  <a:ext cx="439857" cy="24689"/>
                  <a:chOff x="4902784" y="3688900"/>
                  <a:chExt cx="439857" cy="24689"/>
                </a:xfrm>
                <a:grpFill/>
              </p:grpSpPr>
              <p:sp>
                <p:nvSpPr>
                  <p:cNvPr id="88" name="矩形 87"/>
                  <p:cNvSpPr/>
                  <p:nvPr/>
                </p:nvSpPr>
                <p:spPr>
                  <a:xfrm rot="19380000">
                    <a:off x="4902784" y="3688900"/>
                    <a:ext cx="252000" cy="2468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" name="矩形 88"/>
                  <p:cNvSpPr/>
                  <p:nvPr/>
                </p:nvSpPr>
                <p:spPr>
                  <a:xfrm rot="2220000" flipH="1">
                    <a:off x="5090641" y="3688901"/>
                    <a:ext cx="252000" cy="2468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90" name="等腰三角形 89"/>
                <p:cNvSpPr/>
                <p:nvPr/>
              </p:nvSpPr>
              <p:spPr>
                <a:xfrm>
                  <a:off x="5044333" y="3669385"/>
                  <a:ext cx="302746" cy="12780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矩形 90"/>
                <p:cNvSpPr/>
                <p:nvPr/>
              </p:nvSpPr>
              <p:spPr>
                <a:xfrm>
                  <a:off x="5043860" y="3797191"/>
                  <a:ext cx="106784" cy="14070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5238624" y="3797191"/>
                  <a:ext cx="106784" cy="14070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3" name="剪去单角的矩形 92"/>
              <p:cNvSpPr/>
              <p:nvPr/>
            </p:nvSpPr>
            <p:spPr>
              <a:xfrm flipH="1" flipV="1">
                <a:off x="5266528" y="3638125"/>
                <a:ext cx="45719" cy="88107"/>
              </a:xfrm>
              <a:prstGeom prst="snip1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72" name="任意多边形 71"/>
          <p:cNvSpPr/>
          <p:nvPr/>
        </p:nvSpPr>
        <p:spPr>
          <a:xfrm rot="16200000">
            <a:off x="4811395" y="3747135"/>
            <a:ext cx="1504950" cy="723900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任意多边形 72"/>
          <p:cNvSpPr/>
          <p:nvPr/>
        </p:nvSpPr>
        <p:spPr>
          <a:xfrm rot="8100000">
            <a:off x="6786880" y="3584575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F1412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任意多边形 73"/>
          <p:cNvSpPr/>
          <p:nvPr/>
        </p:nvSpPr>
        <p:spPr>
          <a:xfrm rot="8100000" flipV="1">
            <a:off x="5967730" y="2750820"/>
            <a:ext cx="1060450" cy="1075055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3258503" y="3564890"/>
            <a:ext cx="892810" cy="95186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501005" y="5523865"/>
            <a:ext cx="2363470" cy="481965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人才培养规格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93163" y="3553460"/>
            <a:ext cx="892810" cy="95186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060055" y="3750945"/>
            <a:ext cx="640080" cy="640080"/>
            <a:chOff x="12693" y="5907"/>
            <a:chExt cx="1008" cy="1008"/>
          </a:xfrm>
        </p:grpSpPr>
        <p:sp>
          <p:nvSpPr>
            <p:cNvPr id="24" name="椭圆 23"/>
            <p:cNvSpPr/>
            <p:nvPr/>
          </p:nvSpPr>
          <p:spPr>
            <a:xfrm>
              <a:off x="12693" y="5907"/>
              <a:ext cx="1008" cy="1008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5" name="组合 38"/>
            <p:cNvGrpSpPr/>
            <p:nvPr/>
          </p:nvGrpSpPr>
          <p:grpSpPr>
            <a:xfrm>
              <a:off x="12936" y="6212"/>
              <a:ext cx="521" cy="398"/>
              <a:chOff x="12227116" y="4392007"/>
              <a:chExt cx="627436" cy="478740"/>
            </a:xfrm>
          </p:grpSpPr>
          <p:sp>
            <p:nvSpPr>
              <p:cNvPr id="7" name="Freeform 112"/>
              <p:cNvSpPr>
                <a:spLocks noEditPoints="1"/>
              </p:cNvSpPr>
              <p:nvPr/>
            </p:nvSpPr>
            <p:spPr>
              <a:xfrm>
                <a:off x="12303279" y="4392007"/>
                <a:ext cx="482364" cy="301026"/>
              </a:xfrm>
              <a:custGeom>
                <a:avLst/>
                <a:gdLst>
                  <a:gd name="txL" fmla="*/ 0 w 56"/>
                  <a:gd name="txT" fmla="*/ 0 h 35"/>
                  <a:gd name="txR" fmla="*/ 56 w 56"/>
                  <a:gd name="txB" fmla="*/ 35 h 35"/>
                </a:gdLst>
                <a:ahLst/>
                <a:cxnLst>
                  <a:cxn ang="0">
                    <a:pos x="447909" y="0"/>
                  </a:cxn>
                  <a:cxn ang="0">
                    <a:pos x="34455" y="0"/>
                  </a:cxn>
                  <a:cxn ang="0">
                    <a:pos x="0" y="34403"/>
                  </a:cxn>
                  <a:cxn ang="0">
                    <a:pos x="0" y="266623"/>
                  </a:cxn>
                  <a:cxn ang="0">
                    <a:pos x="34455" y="301026"/>
                  </a:cxn>
                  <a:cxn ang="0">
                    <a:pos x="447909" y="301026"/>
                  </a:cxn>
                  <a:cxn ang="0">
                    <a:pos x="482364" y="266623"/>
                  </a:cxn>
                  <a:cxn ang="0">
                    <a:pos x="482364" y="34403"/>
                  </a:cxn>
                  <a:cxn ang="0">
                    <a:pos x="447909" y="0"/>
                  </a:cxn>
                  <a:cxn ang="0">
                    <a:pos x="422069" y="232220"/>
                  </a:cxn>
                  <a:cxn ang="0">
                    <a:pos x="396228" y="258022"/>
                  </a:cxn>
                  <a:cxn ang="0">
                    <a:pos x="77523" y="258022"/>
                  </a:cxn>
                  <a:cxn ang="0">
                    <a:pos x="51682" y="232220"/>
                  </a:cxn>
                  <a:cxn ang="0">
                    <a:pos x="51682" y="68806"/>
                  </a:cxn>
                  <a:cxn ang="0">
                    <a:pos x="77523" y="43004"/>
                  </a:cxn>
                  <a:cxn ang="0">
                    <a:pos x="396228" y="43004"/>
                  </a:cxn>
                  <a:cxn ang="0">
                    <a:pos x="422069" y="68806"/>
                  </a:cxn>
                  <a:cxn ang="0">
                    <a:pos x="422069" y="232220"/>
                  </a:cxn>
                </a:cxnLst>
                <a:rect l="txL" t="txT" r="txR" b="tx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113"/>
              <p:cNvSpPr>
                <a:spLocks noEditPoints="1"/>
              </p:cNvSpPr>
              <p:nvPr/>
            </p:nvSpPr>
            <p:spPr>
              <a:xfrm>
                <a:off x="12227116" y="4707540"/>
                <a:ext cx="627436" cy="163207"/>
              </a:xfrm>
              <a:custGeom>
                <a:avLst/>
                <a:gdLst>
                  <a:gd name="txL" fmla="*/ 0 w 73"/>
                  <a:gd name="txT" fmla="*/ 0 h 19"/>
                  <a:gd name="txR" fmla="*/ 73 w 73"/>
                  <a:gd name="txB" fmla="*/ 19 h 19"/>
                </a:gdLst>
                <a:ahLst/>
                <a:cxnLst>
                  <a:cxn ang="0">
                    <a:pos x="575866" y="25770"/>
                  </a:cxn>
                  <a:cxn ang="0">
                    <a:pos x="541486" y="0"/>
                  </a:cxn>
                  <a:cxn ang="0">
                    <a:pos x="85950" y="0"/>
                  </a:cxn>
                  <a:cxn ang="0">
                    <a:pos x="60165" y="25770"/>
                  </a:cxn>
                  <a:cxn ang="0">
                    <a:pos x="8595" y="111668"/>
                  </a:cxn>
                  <a:cxn ang="0">
                    <a:pos x="627436" y="111668"/>
                  </a:cxn>
                  <a:cxn ang="0">
                    <a:pos x="575866" y="25770"/>
                  </a:cxn>
                  <a:cxn ang="0">
                    <a:pos x="214875" y="103078"/>
                  </a:cxn>
                  <a:cxn ang="0">
                    <a:pos x="232065" y="77309"/>
                  </a:cxn>
                  <a:cxn ang="0">
                    <a:pos x="403966" y="77309"/>
                  </a:cxn>
                  <a:cxn ang="0">
                    <a:pos x="412561" y="103078"/>
                  </a:cxn>
                  <a:cxn ang="0">
                    <a:pos x="214875" y="103078"/>
                  </a:cxn>
                  <a:cxn ang="0">
                    <a:pos x="532891" y="60129"/>
                  </a:cxn>
                  <a:cxn ang="0">
                    <a:pos x="103140" y="60129"/>
                  </a:cxn>
                  <a:cxn ang="0">
                    <a:pos x="77355" y="51539"/>
                  </a:cxn>
                  <a:cxn ang="0">
                    <a:pos x="85950" y="25770"/>
                  </a:cxn>
                  <a:cxn ang="0">
                    <a:pos x="111735" y="17180"/>
                  </a:cxn>
                  <a:cxn ang="0">
                    <a:pos x="524296" y="17180"/>
                  </a:cxn>
                  <a:cxn ang="0">
                    <a:pos x="541486" y="25770"/>
                  </a:cxn>
                  <a:cxn ang="0">
                    <a:pos x="558676" y="51539"/>
                  </a:cxn>
                  <a:cxn ang="0">
                    <a:pos x="532891" y="60129"/>
                  </a:cxn>
                  <a:cxn ang="0">
                    <a:pos x="0" y="128848"/>
                  </a:cxn>
                  <a:cxn ang="0">
                    <a:pos x="25785" y="163207"/>
                  </a:cxn>
                  <a:cxn ang="0">
                    <a:pos x="601651" y="163207"/>
                  </a:cxn>
                  <a:cxn ang="0">
                    <a:pos x="627436" y="128848"/>
                  </a:cxn>
                  <a:cxn ang="0">
                    <a:pos x="0" y="128848"/>
                  </a:cxn>
                </a:cxnLst>
                <a:rect l="txL" t="txT" r="txR" b="tx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5742623" y="1450340"/>
            <a:ext cx="1604010" cy="52070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素养要求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03315" y="2032635"/>
            <a:ext cx="640080" cy="640080"/>
            <a:chOff x="6228" y="5643"/>
            <a:chExt cx="1008" cy="1008"/>
          </a:xfrm>
        </p:grpSpPr>
        <p:sp>
          <p:nvSpPr>
            <p:cNvPr id="126" name="椭圆 125"/>
            <p:cNvSpPr/>
            <p:nvPr/>
          </p:nvSpPr>
          <p:spPr>
            <a:xfrm>
              <a:off x="6228" y="5643"/>
              <a:ext cx="1008" cy="100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心形 75"/>
            <p:cNvSpPr/>
            <p:nvPr/>
          </p:nvSpPr>
          <p:spPr>
            <a:xfrm>
              <a:off x="6454" y="5971"/>
              <a:ext cx="555" cy="46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任意多边形 9"/>
          <p:cNvSpPr/>
          <p:nvPr/>
        </p:nvSpPr>
        <p:spPr>
          <a:xfrm rot="13500000">
            <a:off x="5969635" y="4380230"/>
            <a:ext cx="1059180" cy="1075055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FCB813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96449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ldLvl="0" animBg="1"/>
      <p:bldP spid="73" grpId="0" bldLvl="0" animBg="1"/>
      <p:bldP spid="74" grpId="0" animBg="1"/>
      <p:bldP spid="102" grpId="0"/>
      <p:bldP spid="26" grpId="0"/>
      <p:bldP spid="5" grpId="0"/>
      <p:bldP spid="2" grpId="0"/>
      <p:bldP spid="8" grpId="0"/>
      <p:bldP spid="1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450205" y="5063490"/>
            <a:ext cx="5743575" cy="886460"/>
          </a:xfrm>
          <a:prstGeom prst="rect">
            <a:avLst/>
          </a:prstGeom>
          <a:solidFill>
            <a:srgbClr val="05BAC8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59730" y="2341245"/>
            <a:ext cx="5743575" cy="1370965"/>
          </a:xfrm>
          <a:prstGeom prst="rect">
            <a:avLst/>
          </a:prstGeom>
          <a:solidFill>
            <a:srgbClr val="05BAC8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450205" y="1675130"/>
            <a:ext cx="5742940" cy="561975"/>
          </a:xfrm>
          <a:prstGeom prst="rect">
            <a:avLst/>
          </a:prstGeom>
          <a:solidFill>
            <a:srgbClr val="05BAC8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2585720" y="3541395"/>
            <a:ext cx="640080" cy="640080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684780" y="3692525"/>
            <a:ext cx="440055" cy="311785"/>
            <a:chOff x="4979939" y="3638125"/>
            <a:chExt cx="439857" cy="311768"/>
          </a:xfrm>
          <a:solidFill>
            <a:schemeClr val="bg1"/>
          </a:solidFill>
        </p:grpSpPr>
        <p:grpSp>
          <p:nvGrpSpPr>
            <p:cNvPr id="86" name="组合 85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87" name="组合 86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88" name="矩形 87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0" name="等腰三角形 89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93" name="剪去单角的矩形 92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2" name="任意多边形 71"/>
          <p:cNvSpPr/>
          <p:nvPr/>
        </p:nvSpPr>
        <p:spPr>
          <a:xfrm rot="16200000">
            <a:off x="4058920" y="3499485"/>
            <a:ext cx="1504950" cy="723900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3350578" y="3328670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5478780" y="1764030"/>
            <a:ext cx="6132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政治、外语、计算机应用等</a:t>
            </a:r>
            <a:r>
              <a:rPr lang="zh-CN" altLang="en-US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公共基础知识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554980" y="2425065"/>
            <a:ext cx="5495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扎实的绘画、构成、色彩等专业基础知识和基本方法；图形图像设计、数字摄影、影视摄像、音视频剪辑技术、影视特效制作、影视栏目包装等方面的</a:t>
            </a:r>
            <a:r>
              <a:rPr lang="zh-CN" altLang="en-US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专业基础知识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514975" y="5158740"/>
            <a:ext cx="561403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熟悉三维动画制作技术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动画及游戏角色场景的设计与制作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等</a:t>
            </a:r>
            <a:r>
              <a:rPr lang="zh-CN" altLang="en-US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拓展知识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450205" y="3825240"/>
            <a:ext cx="5743575" cy="1143635"/>
          </a:xfrm>
          <a:prstGeom prst="rect">
            <a:avLst/>
          </a:prstGeom>
          <a:solidFill>
            <a:srgbClr val="05BAC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5514975" y="3916680"/>
            <a:ext cx="5614035" cy="100642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图形图像处理、视听语言、影视剪辑理论、影视剧本与分镜头创作、视频调色与合成技术等方面的</a:t>
            </a:r>
            <a:r>
              <a:rPr kumimoji="0" lang="zh-CN" altLang="en-US" i="0" strike="noStrike" cap="none" spc="0" normalizeH="0" baseline="0" noProof="0" dirty="0">
                <a:ln>
                  <a:noFill/>
                </a:ln>
                <a:solidFill>
                  <a:srgbClr val="F1412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专业核心知识</a:t>
            </a:r>
            <a:r>
              <a:rPr kumimoji="0" lang="zh-CN" altLang="en-US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1434952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 animBg="1"/>
      <p:bldP spid="16" grpId="0" animBg="1"/>
      <p:bldP spid="72" grpId="0" animBg="1"/>
      <p:bldP spid="17" grpId="0"/>
      <p:bldP spid="20" grpId="0"/>
      <p:bldP spid="21" grpId="0"/>
      <p:bldP spid="22" grpId="0" animBg="1"/>
      <p:bldP spid="1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450205" y="3509645"/>
            <a:ext cx="5742940" cy="561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18900000">
            <a:off x="4510405" y="3253740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F1412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3421063" y="3266440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sp>
        <p:nvSpPr>
          <p:cNvPr id="24" name="椭圆 23"/>
          <p:cNvSpPr/>
          <p:nvPr/>
        </p:nvSpPr>
        <p:spPr>
          <a:xfrm>
            <a:off x="2687955" y="3463925"/>
            <a:ext cx="640080" cy="640080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5" name="组合 38"/>
          <p:cNvGrpSpPr/>
          <p:nvPr/>
        </p:nvGrpSpPr>
        <p:grpSpPr>
          <a:xfrm>
            <a:off x="2842260" y="3657600"/>
            <a:ext cx="330835" cy="252730"/>
            <a:chOff x="12227116" y="4392007"/>
            <a:chExt cx="627436" cy="478740"/>
          </a:xfrm>
        </p:grpSpPr>
        <p:sp>
          <p:nvSpPr>
            <p:cNvPr id="7" name="Freeform 112"/>
            <p:cNvSpPr>
              <a:spLocks noEditPoints="1"/>
            </p:cNvSpPr>
            <p:nvPr/>
          </p:nvSpPr>
          <p:spPr>
            <a:xfrm>
              <a:off x="12303279" y="4392007"/>
              <a:ext cx="482364" cy="301026"/>
            </a:xfrm>
            <a:custGeom>
              <a:avLst/>
              <a:gdLst>
                <a:gd name="txL" fmla="*/ 0 w 56"/>
                <a:gd name="txT" fmla="*/ 0 h 35"/>
                <a:gd name="txR" fmla="*/ 56 w 56"/>
                <a:gd name="txB" fmla="*/ 35 h 35"/>
              </a:gdLst>
              <a:ahLst/>
              <a:cxnLst>
                <a:cxn ang="0">
                  <a:pos x="447909" y="0"/>
                </a:cxn>
                <a:cxn ang="0">
                  <a:pos x="34455" y="0"/>
                </a:cxn>
                <a:cxn ang="0">
                  <a:pos x="0" y="34403"/>
                </a:cxn>
                <a:cxn ang="0">
                  <a:pos x="0" y="266623"/>
                </a:cxn>
                <a:cxn ang="0">
                  <a:pos x="34455" y="301026"/>
                </a:cxn>
                <a:cxn ang="0">
                  <a:pos x="447909" y="301026"/>
                </a:cxn>
                <a:cxn ang="0">
                  <a:pos x="482364" y="266623"/>
                </a:cxn>
                <a:cxn ang="0">
                  <a:pos x="482364" y="34403"/>
                </a:cxn>
                <a:cxn ang="0">
                  <a:pos x="447909" y="0"/>
                </a:cxn>
                <a:cxn ang="0">
                  <a:pos x="422069" y="232220"/>
                </a:cxn>
                <a:cxn ang="0">
                  <a:pos x="396228" y="258022"/>
                </a:cxn>
                <a:cxn ang="0">
                  <a:pos x="77523" y="258022"/>
                </a:cxn>
                <a:cxn ang="0">
                  <a:pos x="51682" y="232220"/>
                </a:cxn>
                <a:cxn ang="0">
                  <a:pos x="51682" y="68806"/>
                </a:cxn>
                <a:cxn ang="0">
                  <a:pos x="77523" y="43004"/>
                </a:cxn>
                <a:cxn ang="0">
                  <a:pos x="396228" y="43004"/>
                </a:cxn>
                <a:cxn ang="0">
                  <a:pos x="422069" y="68806"/>
                </a:cxn>
                <a:cxn ang="0">
                  <a:pos x="422069" y="232220"/>
                </a:cxn>
              </a:cxnLst>
              <a:rect l="txL" t="txT" r="txR" b="tx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13"/>
            <p:cNvSpPr>
              <a:spLocks noEditPoints="1"/>
            </p:cNvSpPr>
            <p:nvPr/>
          </p:nvSpPr>
          <p:spPr>
            <a:xfrm>
              <a:off x="12227116" y="4707540"/>
              <a:ext cx="627436" cy="163207"/>
            </a:xfrm>
            <a:custGeom>
              <a:avLst/>
              <a:gdLst>
                <a:gd name="txL" fmla="*/ 0 w 73"/>
                <a:gd name="txT" fmla="*/ 0 h 19"/>
                <a:gd name="txR" fmla="*/ 73 w 73"/>
                <a:gd name="txB" fmla="*/ 19 h 19"/>
              </a:gdLst>
              <a:ahLst/>
              <a:cxnLst>
                <a:cxn ang="0">
                  <a:pos x="575866" y="25770"/>
                </a:cxn>
                <a:cxn ang="0">
                  <a:pos x="541486" y="0"/>
                </a:cxn>
                <a:cxn ang="0">
                  <a:pos x="85950" y="0"/>
                </a:cxn>
                <a:cxn ang="0">
                  <a:pos x="60165" y="25770"/>
                </a:cxn>
                <a:cxn ang="0">
                  <a:pos x="8595" y="111668"/>
                </a:cxn>
                <a:cxn ang="0">
                  <a:pos x="627436" y="111668"/>
                </a:cxn>
                <a:cxn ang="0">
                  <a:pos x="575866" y="25770"/>
                </a:cxn>
                <a:cxn ang="0">
                  <a:pos x="214875" y="103078"/>
                </a:cxn>
                <a:cxn ang="0">
                  <a:pos x="232065" y="77309"/>
                </a:cxn>
                <a:cxn ang="0">
                  <a:pos x="403966" y="77309"/>
                </a:cxn>
                <a:cxn ang="0">
                  <a:pos x="412561" y="103078"/>
                </a:cxn>
                <a:cxn ang="0">
                  <a:pos x="214875" y="103078"/>
                </a:cxn>
                <a:cxn ang="0">
                  <a:pos x="532891" y="60129"/>
                </a:cxn>
                <a:cxn ang="0">
                  <a:pos x="103140" y="60129"/>
                </a:cxn>
                <a:cxn ang="0">
                  <a:pos x="77355" y="51539"/>
                </a:cxn>
                <a:cxn ang="0">
                  <a:pos x="85950" y="25770"/>
                </a:cxn>
                <a:cxn ang="0">
                  <a:pos x="111735" y="17180"/>
                </a:cxn>
                <a:cxn ang="0">
                  <a:pos x="524296" y="17180"/>
                </a:cxn>
                <a:cxn ang="0">
                  <a:pos x="541486" y="25770"/>
                </a:cxn>
                <a:cxn ang="0">
                  <a:pos x="558676" y="51539"/>
                </a:cxn>
                <a:cxn ang="0">
                  <a:pos x="532891" y="60129"/>
                </a:cxn>
                <a:cxn ang="0">
                  <a:pos x="0" y="128848"/>
                </a:cxn>
                <a:cxn ang="0">
                  <a:pos x="25785" y="163207"/>
                </a:cxn>
                <a:cxn ang="0">
                  <a:pos x="601651" y="163207"/>
                </a:cxn>
                <a:cxn ang="0">
                  <a:pos x="627436" y="128848"/>
                </a:cxn>
                <a:cxn ang="0">
                  <a:pos x="0" y="128848"/>
                </a:cxn>
              </a:cxnLst>
              <a:rect l="txL" t="txT" r="txR" b="tx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5459730" y="2512695"/>
            <a:ext cx="5743575" cy="9251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441565" y="1875790"/>
            <a:ext cx="17805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专业能力要求</a:t>
            </a:r>
          </a:p>
        </p:txBody>
      </p:sp>
      <p:sp>
        <p:nvSpPr>
          <p:cNvPr id="22" name="矩形 21"/>
          <p:cNvSpPr/>
          <p:nvPr/>
        </p:nvSpPr>
        <p:spPr>
          <a:xfrm>
            <a:off x="5450205" y="4130040"/>
            <a:ext cx="5743575" cy="91567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5514975" y="2588260"/>
            <a:ext cx="5614035" cy="75712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软件应用能力、图形图像处理、图形设计、版式编排以及应用计算机辅助视觉传达设计的能力。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14975" y="3575685"/>
            <a:ext cx="5242560" cy="37580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应用影视视听语言理论从事影视长片的创作能力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24500" y="4177030"/>
            <a:ext cx="5614035" cy="74803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数码摄影摄像、音视频编辑处理、影视特效合成、片头创意创作和三维建模与动画制作的能力。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72112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2" grpId="0" animBg="1"/>
      <p:bldP spid="106" grpId="0"/>
      <p:bldP spid="6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3423603" y="3357245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697480" y="3583305"/>
            <a:ext cx="640080" cy="640080"/>
            <a:chOff x="6228" y="5643"/>
            <a:chExt cx="1008" cy="1008"/>
          </a:xfrm>
        </p:grpSpPr>
        <p:sp>
          <p:nvSpPr>
            <p:cNvPr id="126" name="椭圆 125"/>
            <p:cNvSpPr/>
            <p:nvPr/>
          </p:nvSpPr>
          <p:spPr>
            <a:xfrm>
              <a:off x="6228" y="5643"/>
              <a:ext cx="1008" cy="100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心形 75"/>
            <p:cNvSpPr/>
            <p:nvPr/>
          </p:nvSpPr>
          <p:spPr>
            <a:xfrm>
              <a:off x="6454" y="5971"/>
              <a:ext cx="555" cy="46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" name="任意多边形 4"/>
          <p:cNvSpPr/>
          <p:nvPr/>
        </p:nvSpPr>
        <p:spPr>
          <a:xfrm rot="18900000">
            <a:off x="4464050" y="3373120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50205" y="4825365"/>
            <a:ext cx="5743575" cy="886460"/>
          </a:xfrm>
          <a:prstGeom prst="rect">
            <a:avLst/>
          </a:prstGeom>
          <a:solidFill>
            <a:srgbClr val="5DCE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59730" y="2825115"/>
            <a:ext cx="5743575" cy="11347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450205" y="1826895"/>
            <a:ext cx="5742940" cy="894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-1249680" y="777875"/>
            <a:ext cx="549592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</a:p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2.4.；</a:t>
            </a:r>
          </a:p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5.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514975" y="4920615"/>
            <a:ext cx="5614035" cy="694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具有良好的职业道德和规范、安全、环保、成本和质量意识。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450205" y="4082415"/>
            <a:ext cx="5743575" cy="6318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14975" y="4173855"/>
            <a:ext cx="5614035" cy="3970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</a:t>
            </a:r>
            <a:r>
              <a:rPr lang="zh-CN" altLang="en-US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媒体传播意识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14975" y="1916430"/>
            <a:ext cx="5614035" cy="69342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具有良好的思想政治素质、道德品质、科学与人文素养和遵纪守法的素质。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4975" y="2825750"/>
            <a:ext cx="5614035" cy="9950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具有良好的团队合作、人际交往、信息交流能力；及一定的国际视野和跨文化环境下交流、竞争与合作的能力；具有良好的职业道德和素养以及责任心。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343176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animBg="1"/>
      <p:bldP spid="16" grpId="0" animBg="1"/>
      <p:bldP spid="21" grpId="0"/>
      <p:bldP spid="22" grpId="0" animBg="1"/>
      <p:bldP spid="7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2681737" y="3584978"/>
            <a:ext cx="8591314" cy="19833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3487616" y="569913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4154366" y="515938"/>
            <a:ext cx="5835234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数字媒体技术专业的</a:t>
            </a: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“前世今生”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1" name="矩形 47"/>
          <p:cNvSpPr/>
          <p:nvPr/>
        </p:nvSpPr>
        <p:spPr>
          <a:xfrm>
            <a:off x="2207914" y="2114120"/>
            <a:ext cx="2301289" cy="469608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多媒体专业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3" name="矩形 47"/>
          <p:cNvSpPr/>
          <p:nvPr/>
        </p:nvSpPr>
        <p:spPr>
          <a:xfrm>
            <a:off x="5199727" y="2114120"/>
            <a:ext cx="2780492" cy="995393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数字媒体应用技术     </a:t>
            </a:r>
            <a:b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</a:br>
            <a: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      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2016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年</a:t>
            </a:r>
          </a:p>
        </p:txBody>
      </p:sp>
      <p:sp>
        <p:nvSpPr>
          <p:cNvPr id="44" name="右箭头 43"/>
          <p:cNvSpPr/>
          <p:nvPr/>
        </p:nvSpPr>
        <p:spPr>
          <a:xfrm>
            <a:off x="3889542" y="2239742"/>
            <a:ext cx="1310185" cy="218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947914" y="3603008"/>
            <a:ext cx="80521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   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（简称“数媒”），强调“数字传媒”，不再是一个纯粹的技术概念，而应该把数字媒体看作是一种新型的传播方式”。所以从传播学角度来说，数字媒体应是当前多媒体信息环境下的一种强大的传媒手段。</a:t>
            </a:r>
          </a:p>
        </p:txBody>
      </p:sp>
      <p:sp>
        <p:nvSpPr>
          <p:cNvPr id="11" name="右箭头 10"/>
          <p:cNvSpPr/>
          <p:nvPr/>
        </p:nvSpPr>
        <p:spPr>
          <a:xfrm>
            <a:off x="7737622" y="2261103"/>
            <a:ext cx="1310185" cy="218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47"/>
          <p:cNvSpPr/>
          <p:nvPr/>
        </p:nvSpPr>
        <p:spPr>
          <a:xfrm>
            <a:off x="9137940" y="2114120"/>
            <a:ext cx="2243648" cy="995393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数字媒体技术     </a:t>
            </a:r>
            <a:b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</a:br>
            <a: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   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2021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42" grpId="0"/>
      <p:bldP spid="41" grpId="0"/>
      <p:bldP spid="43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91387" y="1778241"/>
            <a:ext cx="387350" cy="38417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378190" y="1746054"/>
            <a:ext cx="387350" cy="384175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066220" y="4435011"/>
            <a:ext cx="387350" cy="38576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470469" y="4440132"/>
            <a:ext cx="387350" cy="38576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1970" y="2485185"/>
            <a:ext cx="2469515" cy="513573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网页美工设计制作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宣传视频制作与渲染</a:t>
            </a:r>
            <a:endParaRPr kumimoji="0" lang="zh-CN" altLang="en-US" sz="1400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6604" y="1705426"/>
            <a:ext cx="18580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各大门户网站</a:t>
            </a:r>
          </a:p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电商企业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88680" y="2532184"/>
            <a:ext cx="2695575" cy="103063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新闻拍摄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音视频剪辑与后期处理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音像产品包装设计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影视后期与特效合成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4638" y="1705426"/>
            <a:ext cx="24168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电视台、电子音像</a:t>
            </a:r>
          </a:p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出版社、影视公司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1970" y="5196651"/>
            <a:ext cx="2421890" cy="556662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r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游戏界面设计与场景搭建</a:t>
            </a:r>
          </a:p>
          <a:p>
            <a:pPr lvl="0" algn="r">
              <a:lnSpc>
                <a:spcPct val="110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CG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动画制作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6124" y="4410521"/>
            <a:ext cx="1877419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计算机、网络</a:t>
            </a:r>
          </a:p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娱乐产品开发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88680" y="5138875"/>
            <a:ext cx="2687955" cy="137534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03939" y="4390845"/>
            <a:ext cx="3288061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大中型企业设计宣传部门</a:t>
            </a:r>
          </a:p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广告制作公司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967865" y="2473120"/>
            <a:ext cx="219583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967865" y="5138875"/>
            <a:ext cx="21558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571865" y="2504244"/>
            <a:ext cx="2571115" cy="0"/>
          </a:xfrm>
          <a:prstGeom prst="line">
            <a:avLst/>
          </a:prstGeom>
          <a:ln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571865" y="5148400"/>
            <a:ext cx="256159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481074" y="1705970"/>
            <a:ext cx="3698192" cy="10918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熟悉平面软件的操作，具备图形图像素材的美化、设计、制作能力</a:t>
            </a:r>
          </a:p>
        </p:txBody>
      </p:sp>
      <p:sp>
        <p:nvSpPr>
          <p:cNvPr id="19" name="矩形 18"/>
          <p:cNvSpPr/>
          <p:nvPr/>
        </p:nvSpPr>
        <p:spPr>
          <a:xfrm>
            <a:off x="4481075" y="3138985"/>
            <a:ext cx="3698191" cy="1241945"/>
          </a:xfrm>
          <a:prstGeom prst="rect">
            <a:avLst/>
          </a:prstGeom>
          <a:solidFill>
            <a:srgbClr val="05BAC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610481" y="3193577"/>
            <a:ext cx="3512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    熟悉影视制作流程，具备数字摄影、影视摄像、音视频剪辑技术、影视特效制作、影视栏目包装的能力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81075" y="4627892"/>
            <a:ext cx="3698192" cy="13771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熟悉影视三维动画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制作流程，具备数字建模、贴图、灯光搭建的能力，从事</a:t>
            </a: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游戏角色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、游戏</a:t>
            </a: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场景的设计与制作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4203510" y="2279176"/>
            <a:ext cx="300251" cy="313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下箭头 22"/>
          <p:cNvSpPr/>
          <p:nvPr/>
        </p:nvSpPr>
        <p:spPr>
          <a:xfrm rot="2283593">
            <a:off x="8084784" y="2688236"/>
            <a:ext cx="299355" cy="600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 rot="13637247">
            <a:off x="7970292" y="4326340"/>
            <a:ext cx="586853" cy="327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/>
        </p:nvSpPr>
        <p:spPr>
          <a:xfrm>
            <a:off x="4164841" y="4970059"/>
            <a:ext cx="300251" cy="313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805488" y="515938"/>
            <a:ext cx="3951705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职业岗位能力分析总结</a:t>
            </a:r>
          </a:p>
        </p:txBody>
      </p:sp>
      <p:grpSp>
        <p:nvGrpSpPr>
          <p:cNvPr id="27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995160" y="4205288"/>
            <a:ext cx="4297680" cy="972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课程体系构建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grpSp>
        <p:nvGrpSpPr>
          <p:cNvPr id="2" name="组合 2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56"/>
            <p:cNvSpPr>
              <a:spLocks noChangeAspect="1" noEditPoints="1"/>
            </p:cNvSpPr>
            <p:nvPr/>
          </p:nvSpPr>
          <p:spPr bwMode="auto">
            <a:xfrm>
              <a:off x="8496720" y="1860953"/>
              <a:ext cx="1264579" cy="1154820"/>
            </a:xfrm>
            <a:custGeom>
              <a:avLst/>
              <a:gdLst>
                <a:gd name="T0" fmla="*/ 37 w 112"/>
                <a:gd name="T1" fmla="*/ 58 h 102"/>
                <a:gd name="T2" fmla="*/ 69 w 112"/>
                <a:gd name="T3" fmla="*/ 52 h 102"/>
                <a:gd name="T4" fmla="*/ 70 w 112"/>
                <a:gd name="T5" fmla="*/ 32 h 102"/>
                <a:gd name="T6" fmla="*/ 80 w 112"/>
                <a:gd name="T7" fmla="*/ 0 h 102"/>
                <a:gd name="T8" fmla="*/ 103 w 112"/>
                <a:gd name="T9" fmla="*/ 24 h 102"/>
                <a:gd name="T10" fmla="*/ 73 w 112"/>
                <a:gd name="T11" fmla="*/ 65 h 102"/>
                <a:gd name="T12" fmla="*/ 42 w 112"/>
                <a:gd name="T13" fmla="*/ 72 h 102"/>
                <a:gd name="T14" fmla="*/ 21 w 112"/>
                <a:gd name="T15" fmla="*/ 101 h 102"/>
                <a:gd name="T16" fmla="*/ 0 w 112"/>
                <a:gd name="T17" fmla="*/ 40 h 102"/>
                <a:gd name="T18" fmla="*/ 1 w 112"/>
                <a:gd name="T19" fmla="*/ 56 h 102"/>
                <a:gd name="T20" fmla="*/ 13 w 112"/>
                <a:gd name="T21" fmla="*/ 49 h 102"/>
                <a:gd name="T22" fmla="*/ 27 w 112"/>
                <a:gd name="T23" fmla="*/ 57 h 102"/>
                <a:gd name="T24" fmla="*/ 29 w 112"/>
                <a:gd name="T25" fmla="*/ 37 h 102"/>
                <a:gd name="T26" fmla="*/ 13 w 112"/>
                <a:gd name="T27" fmla="*/ 40 h 102"/>
                <a:gd name="T28" fmla="*/ 96 w 112"/>
                <a:gd name="T29" fmla="*/ 62 h 102"/>
                <a:gd name="T30" fmla="*/ 81 w 112"/>
                <a:gd name="T31" fmla="*/ 77 h 102"/>
                <a:gd name="T32" fmla="*/ 96 w 112"/>
                <a:gd name="T33" fmla="*/ 92 h 102"/>
                <a:gd name="T34" fmla="*/ 112 w 112"/>
                <a:gd name="T35" fmla="*/ 77 h 102"/>
                <a:gd name="T36" fmla="*/ 96 w 112"/>
                <a:gd name="T37" fmla="*/ 62 h 102"/>
                <a:gd name="T38" fmla="*/ 96 w 112"/>
                <a:gd name="T39" fmla="*/ 70 h 102"/>
                <a:gd name="T40" fmla="*/ 89 w 112"/>
                <a:gd name="T41" fmla="*/ 77 h 102"/>
                <a:gd name="T42" fmla="*/ 96 w 112"/>
                <a:gd name="T43" fmla="*/ 84 h 102"/>
                <a:gd name="T44" fmla="*/ 103 w 112"/>
                <a:gd name="T45" fmla="*/ 77 h 102"/>
                <a:gd name="T46" fmla="*/ 70 w 112"/>
                <a:gd name="T47" fmla="*/ 74 h 102"/>
                <a:gd name="T48" fmla="*/ 60 w 112"/>
                <a:gd name="T49" fmla="*/ 82 h 102"/>
                <a:gd name="T50" fmla="*/ 45 w 112"/>
                <a:gd name="T51" fmla="*/ 83 h 102"/>
                <a:gd name="T52" fmla="*/ 46 w 112"/>
                <a:gd name="T53" fmla="*/ 97 h 102"/>
                <a:gd name="T54" fmla="*/ 62 w 112"/>
                <a:gd name="T55" fmla="*/ 92 h 102"/>
                <a:gd name="T56" fmla="*/ 77 w 112"/>
                <a:gd name="T57" fmla="*/ 98 h 102"/>
                <a:gd name="T58" fmla="*/ 70 w 112"/>
                <a:gd name="T59" fmla="*/ 74 h 102"/>
                <a:gd name="T60" fmla="*/ 40 w 112"/>
                <a:gd name="T61" fmla="*/ 21 h 102"/>
                <a:gd name="T62" fmla="*/ 40 w 112"/>
                <a:gd name="T63" fmla="*/ 43 h 102"/>
                <a:gd name="T64" fmla="*/ 62 w 112"/>
                <a:gd name="T65" fmla="*/ 43 h 102"/>
                <a:gd name="T66" fmla="*/ 62 w 112"/>
                <a:gd name="T67" fmla="*/ 21 h 102"/>
                <a:gd name="T68" fmla="*/ 56 w 112"/>
                <a:gd name="T69" fmla="*/ 27 h 102"/>
                <a:gd name="T70" fmla="*/ 46 w 112"/>
                <a:gd name="T71" fmla="*/ 27 h 102"/>
                <a:gd name="T72" fmla="*/ 46 w 112"/>
                <a:gd name="T73" fmla="*/ 36 h 102"/>
                <a:gd name="T74" fmla="*/ 56 w 112"/>
                <a:gd name="T75" fmla="*/ 36 h 102"/>
                <a:gd name="T76" fmla="*/ 56 w 112"/>
                <a:gd name="T77" fmla="*/ 2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02">
                  <a:moveTo>
                    <a:pt x="21" y="101"/>
                  </a:moveTo>
                  <a:cubicBezTo>
                    <a:pt x="12" y="74"/>
                    <a:pt x="22" y="64"/>
                    <a:pt x="37" y="58"/>
                  </a:cubicBezTo>
                  <a:cubicBezTo>
                    <a:pt x="43" y="57"/>
                    <a:pt x="49" y="56"/>
                    <a:pt x="55" y="55"/>
                  </a:cubicBezTo>
                  <a:cubicBezTo>
                    <a:pt x="60" y="54"/>
                    <a:pt x="65" y="53"/>
                    <a:pt x="69" y="52"/>
                  </a:cubicBezTo>
                  <a:cubicBezTo>
                    <a:pt x="78" y="50"/>
                    <a:pt x="84" y="44"/>
                    <a:pt x="81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100" y="52"/>
                    <a:pt x="89" y="61"/>
                    <a:pt x="73" y="65"/>
                  </a:cubicBezTo>
                  <a:cubicBezTo>
                    <a:pt x="68" y="67"/>
                    <a:pt x="62" y="68"/>
                    <a:pt x="57" y="68"/>
                  </a:cubicBezTo>
                  <a:cubicBezTo>
                    <a:pt x="52" y="69"/>
                    <a:pt x="46" y="70"/>
                    <a:pt x="42" y="72"/>
                  </a:cubicBezTo>
                  <a:cubicBezTo>
                    <a:pt x="33" y="74"/>
                    <a:pt x="29" y="80"/>
                    <a:pt x="34" y="97"/>
                  </a:cubicBezTo>
                  <a:cubicBezTo>
                    <a:pt x="21" y="101"/>
                    <a:pt x="21" y="101"/>
                    <a:pt x="21" y="101"/>
                  </a:cubicBezTo>
                  <a:close/>
                  <a:moveTo>
                    <a:pt x="2" y="3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6" y="43"/>
                    <a:pt x="8" y="45"/>
                  </a:cubicBezTo>
                  <a:cubicBezTo>
                    <a:pt x="6" y="48"/>
                    <a:pt x="3" y="52"/>
                    <a:pt x="1" y="56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6"/>
                    <a:pt x="11" y="52"/>
                    <a:pt x="13" y="49"/>
                  </a:cubicBezTo>
                  <a:cubicBezTo>
                    <a:pt x="16" y="53"/>
                    <a:pt x="19" y="56"/>
                    <a:pt x="21" y="60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4" y="52"/>
                    <a:pt x="22" y="48"/>
                    <a:pt x="18" y="44"/>
                  </a:cubicBezTo>
                  <a:cubicBezTo>
                    <a:pt x="21" y="41"/>
                    <a:pt x="25" y="39"/>
                    <a:pt x="29" y="37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1" y="33"/>
                    <a:pt x="17" y="36"/>
                    <a:pt x="13" y="40"/>
                  </a:cubicBezTo>
                  <a:cubicBezTo>
                    <a:pt x="10" y="37"/>
                    <a:pt x="6" y="35"/>
                    <a:pt x="2" y="34"/>
                  </a:cubicBezTo>
                  <a:close/>
                  <a:moveTo>
                    <a:pt x="96" y="62"/>
                  </a:moveTo>
                  <a:cubicBezTo>
                    <a:pt x="92" y="62"/>
                    <a:pt x="88" y="63"/>
                    <a:pt x="85" y="66"/>
                  </a:cubicBezTo>
                  <a:cubicBezTo>
                    <a:pt x="82" y="69"/>
                    <a:pt x="81" y="73"/>
                    <a:pt x="81" y="77"/>
                  </a:cubicBezTo>
                  <a:cubicBezTo>
                    <a:pt x="81" y="81"/>
                    <a:pt x="82" y="85"/>
                    <a:pt x="85" y="88"/>
                  </a:cubicBezTo>
                  <a:cubicBezTo>
                    <a:pt x="88" y="91"/>
                    <a:pt x="92" y="92"/>
                    <a:pt x="96" y="92"/>
                  </a:cubicBezTo>
                  <a:cubicBezTo>
                    <a:pt x="100" y="92"/>
                    <a:pt x="104" y="91"/>
                    <a:pt x="107" y="88"/>
                  </a:cubicBezTo>
                  <a:cubicBezTo>
                    <a:pt x="110" y="85"/>
                    <a:pt x="112" y="81"/>
                    <a:pt x="112" y="77"/>
                  </a:cubicBezTo>
                  <a:cubicBezTo>
                    <a:pt x="112" y="73"/>
                    <a:pt x="110" y="69"/>
                    <a:pt x="107" y="66"/>
                  </a:cubicBezTo>
                  <a:cubicBezTo>
                    <a:pt x="104" y="63"/>
                    <a:pt x="100" y="62"/>
                    <a:pt x="96" y="62"/>
                  </a:cubicBezTo>
                  <a:close/>
                  <a:moveTo>
                    <a:pt x="101" y="72"/>
                  </a:moveTo>
                  <a:cubicBezTo>
                    <a:pt x="100" y="71"/>
                    <a:pt x="98" y="70"/>
                    <a:pt x="96" y="70"/>
                  </a:cubicBezTo>
                  <a:cubicBezTo>
                    <a:pt x="94" y="70"/>
                    <a:pt x="93" y="71"/>
                    <a:pt x="91" y="72"/>
                  </a:cubicBezTo>
                  <a:cubicBezTo>
                    <a:pt x="90" y="73"/>
                    <a:pt x="89" y="75"/>
                    <a:pt x="89" y="77"/>
                  </a:cubicBezTo>
                  <a:cubicBezTo>
                    <a:pt x="89" y="79"/>
                    <a:pt x="90" y="81"/>
                    <a:pt x="91" y="82"/>
                  </a:cubicBezTo>
                  <a:cubicBezTo>
                    <a:pt x="93" y="83"/>
                    <a:pt x="94" y="84"/>
                    <a:pt x="96" y="84"/>
                  </a:cubicBezTo>
                  <a:cubicBezTo>
                    <a:pt x="98" y="84"/>
                    <a:pt x="100" y="83"/>
                    <a:pt x="101" y="82"/>
                  </a:cubicBezTo>
                  <a:cubicBezTo>
                    <a:pt x="102" y="81"/>
                    <a:pt x="103" y="79"/>
                    <a:pt x="103" y="77"/>
                  </a:cubicBezTo>
                  <a:cubicBezTo>
                    <a:pt x="103" y="75"/>
                    <a:pt x="102" y="73"/>
                    <a:pt x="101" y="72"/>
                  </a:cubicBezTo>
                  <a:close/>
                  <a:moveTo>
                    <a:pt x="70" y="74"/>
                  </a:moveTo>
                  <a:cubicBezTo>
                    <a:pt x="63" y="73"/>
                    <a:pt x="63" y="73"/>
                    <a:pt x="63" y="73"/>
                  </a:cubicBezTo>
                  <a:cubicBezTo>
                    <a:pt x="62" y="76"/>
                    <a:pt x="61" y="79"/>
                    <a:pt x="60" y="82"/>
                  </a:cubicBezTo>
                  <a:cubicBezTo>
                    <a:pt x="56" y="80"/>
                    <a:pt x="52" y="78"/>
                    <a:pt x="48" y="77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84"/>
                    <a:pt x="53" y="86"/>
                    <a:pt x="56" y="88"/>
                  </a:cubicBezTo>
                  <a:cubicBezTo>
                    <a:pt x="53" y="91"/>
                    <a:pt x="50" y="94"/>
                    <a:pt x="46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4" y="99"/>
                    <a:pt x="58" y="96"/>
                    <a:pt x="62" y="92"/>
                  </a:cubicBezTo>
                  <a:cubicBezTo>
                    <a:pt x="65" y="94"/>
                    <a:pt x="68" y="98"/>
                    <a:pt x="71" y="102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3" y="93"/>
                    <a:pt x="70" y="89"/>
                    <a:pt x="65" y="86"/>
                  </a:cubicBezTo>
                  <a:cubicBezTo>
                    <a:pt x="67" y="82"/>
                    <a:pt x="69" y="78"/>
                    <a:pt x="70" y="74"/>
                  </a:cubicBezTo>
                  <a:close/>
                  <a:moveTo>
                    <a:pt x="51" y="16"/>
                  </a:moveTo>
                  <a:cubicBezTo>
                    <a:pt x="47" y="16"/>
                    <a:pt x="43" y="18"/>
                    <a:pt x="40" y="21"/>
                  </a:cubicBezTo>
                  <a:cubicBezTo>
                    <a:pt x="37" y="23"/>
                    <a:pt x="36" y="27"/>
                    <a:pt x="36" y="32"/>
                  </a:cubicBezTo>
                  <a:cubicBezTo>
                    <a:pt x="36" y="36"/>
                    <a:pt x="37" y="40"/>
                    <a:pt x="40" y="43"/>
                  </a:cubicBezTo>
                  <a:cubicBezTo>
                    <a:pt x="43" y="45"/>
                    <a:pt x="47" y="47"/>
                    <a:pt x="51" y="47"/>
                  </a:cubicBezTo>
                  <a:cubicBezTo>
                    <a:pt x="55" y="47"/>
                    <a:pt x="59" y="45"/>
                    <a:pt x="62" y="43"/>
                  </a:cubicBezTo>
                  <a:cubicBezTo>
                    <a:pt x="65" y="40"/>
                    <a:pt x="67" y="36"/>
                    <a:pt x="67" y="32"/>
                  </a:cubicBezTo>
                  <a:cubicBezTo>
                    <a:pt x="67" y="27"/>
                    <a:pt x="65" y="23"/>
                    <a:pt x="62" y="21"/>
                  </a:cubicBezTo>
                  <a:cubicBezTo>
                    <a:pt x="59" y="18"/>
                    <a:pt x="55" y="16"/>
                    <a:pt x="51" y="16"/>
                  </a:cubicBezTo>
                  <a:close/>
                  <a:moveTo>
                    <a:pt x="56" y="27"/>
                  </a:moveTo>
                  <a:cubicBezTo>
                    <a:pt x="55" y="26"/>
                    <a:pt x="53" y="25"/>
                    <a:pt x="51" y="25"/>
                  </a:cubicBezTo>
                  <a:cubicBezTo>
                    <a:pt x="49" y="25"/>
                    <a:pt x="48" y="26"/>
                    <a:pt x="46" y="27"/>
                  </a:cubicBezTo>
                  <a:cubicBezTo>
                    <a:pt x="45" y="28"/>
                    <a:pt x="44" y="30"/>
                    <a:pt x="44" y="32"/>
                  </a:cubicBezTo>
                  <a:cubicBezTo>
                    <a:pt x="44" y="33"/>
                    <a:pt x="45" y="35"/>
                    <a:pt x="46" y="36"/>
                  </a:cubicBezTo>
                  <a:cubicBezTo>
                    <a:pt x="48" y="38"/>
                    <a:pt x="49" y="38"/>
                    <a:pt x="51" y="38"/>
                  </a:cubicBezTo>
                  <a:cubicBezTo>
                    <a:pt x="53" y="38"/>
                    <a:pt x="55" y="38"/>
                    <a:pt x="56" y="36"/>
                  </a:cubicBezTo>
                  <a:cubicBezTo>
                    <a:pt x="57" y="35"/>
                    <a:pt x="58" y="33"/>
                    <a:pt x="58" y="32"/>
                  </a:cubicBezTo>
                  <a:cubicBezTo>
                    <a:pt x="58" y="30"/>
                    <a:pt x="57" y="28"/>
                    <a:pt x="56" y="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7" name="等腰三角形 46"/>
          <p:cNvSpPr/>
          <p:nvPr/>
        </p:nvSpPr>
        <p:spPr>
          <a:xfrm>
            <a:off x="1497013" y="2271713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 flipV="1">
            <a:off x="2606675" y="3013075"/>
            <a:ext cx="1651000" cy="1423988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等腰三角形 51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等腰三角形 52"/>
          <p:cNvSpPr/>
          <p:nvPr/>
        </p:nvSpPr>
        <p:spPr>
          <a:xfrm>
            <a:off x="1249363" y="3941763"/>
            <a:ext cx="709613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1484313" y="852488"/>
            <a:ext cx="711200" cy="6111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等腰三角形 55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10800000">
            <a:off x="4157663" y="3838575"/>
            <a:ext cx="1335088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3644900" y="39163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3644900" y="4649788"/>
            <a:ext cx="711200" cy="611188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4848225" y="47132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619375" y="240823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课程体系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2820988" y="3098800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对应岗位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核心课程</a:t>
            </a:r>
          </a:p>
        </p:txBody>
      </p:sp>
      <p:sp>
        <p:nvSpPr>
          <p:cNvPr id="69" name="等腰三角形 68"/>
          <p:cNvSpPr/>
          <p:nvPr/>
        </p:nvSpPr>
        <p:spPr>
          <a:xfrm rot="18000000" flipV="1">
            <a:off x="3902075" y="6235700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73245" y="3837623"/>
            <a:ext cx="944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双证书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0"/>
                            </p:stCondLst>
                            <p:childTnLst>
                              <p:par>
                                <p:cTn id="1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555358" y="4904770"/>
            <a:ext cx="1386205" cy="472447"/>
          </a:xfrm>
          <a:prstGeom prst="rect">
            <a:avLst/>
          </a:prstGeom>
          <a:solidFill>
            <a:srgbClr val="5DCEA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三维建模师</a:t>
            </a:r>
          </a:p>
        </p:txBody>
      </p:sp>
      <p:sp>
        <p:nvSpPr>
          <p:cNvPr id="16" name="矩形 15"/>
          <p:cNvSpPr/>
          <p:nvPr/>
        </p:nvSpPr>
        <p:spPr>
          <a:xfrm>
            <a:off x="10533510" y="2403424"/>
            <a:ext cx="930611" cy="4353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编导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65781" y="3521729"/>
            <a:ext cx="902793" cy="307768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构成基础</a:t>
            </a:r>
          </a:p>
        </p:txBody>
      </p:sp>
      <p:sp>
        <p:nvSpPr>
          <p:cNvPr id="51" name="矩形 50"/>
          <p:cNvSpPr/>
          <p:nvPr/>
        </p:nvSpPr>
        <p:spPr>
          <a:xfrm>
            <a:off x="7450330" y="4108990"/>
            <a:ext cx="2212285" cy="307768"/>
          </a:xfrm>
          <a:prstGeom prst="rect">
            <a:avLst/>
          </a:prstGeom>
          <a:ln w="19050">
            <a:solidFill>
              <a:srgbClr val="B12725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三维动画设计基础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93937" y="5851657"/>
            <a:ext cx="2536254" cy="307768"/>
          </a:xfrm>
          <a:prstGeom prst="rect">
            <a:avLst/>
          </a:prstGeom>
          <a:ln w="25400">
            <a:solidFill>
              <a:srgbClr val="1A92A2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毕业顶岗综合实训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-UI/VI(54)</a:t>
            </a:r>
          </a:p>
        </p:txBody>
      </p:sp>
      <p:sp>
        <p:nvSpPr>
          <p:cNvPr id="151" name="文本框 150"/>
          <p:cNvSpPr txBox="1"/>
          <p:nvPr/>
        </p:nvSpPr>
        <p:spPr>
          <a:xfrm>
            <a:off x="2135761" y="2403268"/>
            <a:ext cx="455930" cy="42037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A92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52" name="文本框 151"/>
          <p:cNvSpPr txBox="1"/>
          <p:nvPr/>
        </p:nvSpPr>
        <p:spPr>
          <a:xfrm>
            <a:off x="2135761" y="3542326"/>
            <a:ext cx="455295" cy="42037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54" name="文本框 153"/>
          <p:cNvSpPr txBox="1"/>
          <p:nvPr/>
        </p:nvSpPr>
        <p:spPr>
          <a:xfrm>
            <a:off x="2122113" y="5721882"/>
            <a:ext cx="455930" cy="394210"/>
          </a:xfrm>
          <a:prstGeom prst="rect">
            <a:avLst/>
          </a:prstGeom>
          <a:noFill/>
          <a:ln w="19050">
            <a:solidFill>
              <a:srgbClr val="B1272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155" name="文本框 154"/>
          <p:cNvSpPr txBox="1"/>
          <p:nvPr/>
        </p:nvSpPr>
        <p:spPr>
          <a:xfrm>
            <a:off x="6680465" y="4623341"/>
            <a:ext cx="455295" cy="420370"/>
          </a:xfrm>
          <a:prstGeom prst="rect">
            <a:avLst/>
          </a:prstGeom>
          <a:noFill/>
          <a:ln w="19050">
            <a:solidFill>
              <a:srgbClr val="1A92A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A92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32" name="矩形 31"/>
          <p:cNvSpPr/>
          <p:nvPr/>
        </p:nvSpPr>
        <p:spPr>
          <a:xfrm>
            <a:off x="10554384" y="2966784"/>
            <a:ext cx="1237284" cy="458800"/>
          </a:xfrm>
          <a:prstGeom prst="rect">
            <a:avLst/>
          </a:prstGeom>
          <a:solidFill>
            <a:srgbClr val="21AB8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摄影摄像师</a:t>
            </a:r>
          </a:p>
        </p:txBody>
      </p:sp>
      <p:sp>
        <p:nvSpPr>
          <p:cNvPr id="33" name="矩形 32"/>
          <p:cNvSpPr/>
          <p:nvPr/>
        </p:nvSpPr>
        <p:spPr>
          <a:xfrm>
            <a:off x="10569755" y="4222382"/>
            <a:ext cx="1256665" cy="581630"/>
          </a:xfrm>
          <a:prstGeom prst="rect">
            <a:avLst/>
          </a:prstGeom>
          <a:solidFill>
            <a:srgbClr val="1A92A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影视特效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合成师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107360" y="3549026"/>
            <a:ext cx="1261866" cy="307768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平面广告设计</a:t>
            </a:r>
          </a:p>
        </p:txBody>
      </p:sp>
      <p:sp>
        <p:nvSpPr>
          <p:cNvPr id="100" name="矩形 99"/>
          <p:cNvSpPr/>
          <p:nvPr/>
        </p:nvSpPr>
        <p:spPr>
          <a:xfrm>
            <a:off x="3630503" y="4413450"/>
            <a:ext cx="1263650" cy="6477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平面设计师</a:t>
            </a:r>
          </a:p>
        </p:txBody>
      </p:sp>
      <p:sp>
        <p:nvSpPr>
          <p:cNvPr id="104" name="矩形 103"/>
          <p:cNvSpPr/>
          <p:nvPr/>
        </p:nvSpPr>
        <p:spPr>
          <a:xfrm>
            <a:off x="10544802" y="3539995"/>
            <a:ext cx="1328751" cy="5952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影视后期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编辑</a:t>
            </a: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50075" y="2450911"/>
            <a:ext cx="1261866" cy="30776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艺术设计概论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33135" y="2437263"/>
            <a:ext cx="1172932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photoshop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92706" y="1979723"/>
            <a:ext cx="2953252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影视美工技术储备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406309" y="2034314"/>
            <a:ext cx="2430145" cy="369332"/>
          </a:xfrm>
          <a:prstGeom prst="rect">
            <a:avLst/>
          </a:prstGeom>
          <a:solidFill>
            <a:srgbClr val="21AB8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影视核心技能</a:t>
            </a:r>
          </a:p>
        </p:txBody>
      </p:sp>
      <p:sp>
        <p:nvSpPr>
          <p:cNvPr id="49" name="矩形 48"/>
          <p:cNvSpPr/>
          <p:nvPr/>
        </p:nvSpPr>
        <p:spPr>
          <a:xfrm>
            <a:off x="3054842" y="3924443"/>
            <a:ext cx="1435271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交互元素设计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449604" y="2675568"/>
            <a:ext cx="902793" cy="307768"/>
          </a:xfrm>
          <a:prstGeom prst="rect">
            <a:avLst/>
          </a:prstGeom>
          <a:ln w="22225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摄影摄像</a:t>
            </a:r>
          </a:p>
        </p:txBody>
      </p:sp>
      <p:sp>
        <p:nvSpPr>
          <p:cNvPr id="93" name="矩形 92"/>
          <p:cNvSpPr/>
          <p:nvPr/>
        </p:nvSpPr>
        <p:spPr>
          <a:xfrm>
            <a:off x="7451090" y="3692431"/>
            <a:ext cx="902793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影视编导</a:t>
            </a:r>
          </a:p>
        </p:txBody>
      </p:sp>
      <p:sp>
        <p:nvSpPr>
          <p:cNvPr id="18" name="矩形 17"/>
          <p:cNvSpPr/>
          <p:nvPr/>
        </p:nvSpPr>
        <p:spPr>
          <a:xfrm>
            <a:off x="8531328" y="3693074"/>
            <a:ext cx="1261866" cy="307768"/>
          </a:xfrm>
          <a:prstGeom prst="rect">
            <a:avLst/>
          </a:prstGeom>
          <a:ln w="19050">
            <a:solidFill>
              <a:srgbClr val="B12725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后期特效制作</a:t>
            </a: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490528" y="515938"/>
            <a:ext cx="242189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专业课程体系</a:t>
            </a:r>
          </a:p>
        </p:txBody>
      </p:sp>
      <p:grpSp>
        <p:nvGrpSpPr>
          <p:cNvPr id="4" name="组合 71"/>
          <p:cNvGrpSpPr/>
          <p:nvPr/>
        </p:nvGrpSpPr>
        <p:grpSpPr>
          <a:xfrm>
            <a:off x="4868228" y="569913"/>
            <a:ext cx="261937" cy="395287"/>
            <a:chOff x="5284519" y="1508166"/>
            <a:chExt cx="213756" cy="427512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3110106" y="5241538"/>
            <a:ext cx="2091055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职业拓展</a:t>
            </a:r>
          </a:p>
        </p:txBody>
      </p:sp>
      <p:sp>
        <p:nvSpPr>
          <p:cNvPr id="11" name="矩形 10"/>
          <p:cNvSpPr/>
          <p:nvPr/>
        </p:nvSpPr>
        <p:spPr>
          <a:xfrm>
            <a:off x="7434362" y="4703950"/>
            <a:ext cx="1305560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CINEMA 4D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16549" y="4714565"/>
            <a:ext cx="1269147" cy="307812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影视栏目包装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653771" y="3927142"/>
            <a:ext cx="1068736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illustrator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43335" y="2889914"/>
            <a:ext cx="543720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素描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782588" y="2892190"/>
            <a:ext cx="543720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色彩</a:t>
            </a:r>
          </a:p>
        </p:txBody>
      </p:sp>
      <p:sp>
        <p:nvSpPr>
          <p:cNvPr id="68" name="文本框 152"/>
          <p:cNvSpPr txBox="1"/>
          <p:nvPr/>
        </p:nvSpPr>
        <p:spPr>
          <a:xfrm>
            <a:off x="6666816" y="2583835"/>
            <a:ext cx="455295" cy="420370"/>
          </a:xfrm>
          <a:prstGeom prst="rect">
            <a:avLst/>
          </a:prstGeom>
          <a:noFill/>
          <a:ln w="19050">
            <a:solidFill>
              <a:srgbClr val="21AB8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72" name="文本框 151"/>
          <p:cNvSpPr txBox="1"/>
          <p:nvPr/>
        </p:nvSpPr>
        <p:spPr>
          <a:xfrm>
            <a:off x="6655444" y="3640135"/>
            <a:ext cx="455295" cy="39421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75" name="矩形 74"/>
          <p:cNvSpPr/>
          <p:nvPr/>
        </p:nvSpPr>
        <p:spPr>
          <a:xfrm>
            <a:off x="7433280" y="2671549"/>
            <a:ext cx="902793" cy="30776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视听语言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009682" y="3096902"/>
            <a:ext cx="902793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动画制作</a:t>
            </a:r>
          </a:p>
        </p:txBody>
      </p:sp>
      <p:sp>
        <p:nvSpPr>
          <p:cNvPr id="78" name="矩形 77"/>
          <p:cNvSpPr/>
          <p:nvPr/>
        </p:nvSpPr>
        <p:spPr>
          <a:xfrm>
            <a:off x="7426540" y="3110552"/>
            <a:ext cx="1441402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数字音视频制作</a:t>
            </a:r>
          </a:p>
        </p:txBody>
      </p:sp>
      <p:sp>
        <p:nvSpPr>
          <p:cNvPr id="39" name="矩形 38"/>
          <p:cNvSpPr/>
          <p:nvPr/>
        </p:nvSpPr>
        <p:spPr>
          <a:xfrm>
            <a:off x="3111690" y="1403719"/>
            <a:ext cx="6796585" cy="48577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岗位 → 能力</a:t>
            </a: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5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48" grpId="0" animBg="1"/>
      <p:bldP spid="51" grpId="0" animBg="1"/>
      <p:bldP spid="54" grpId="0" animBg="1"/>
      <p:bldP spid="151" grpId="0" animBg="1"/>
      <p:bldP spid="152" grpId="0" animBg="1"/>
      <p:bldP spid="154" grpId="0" animBg="1"/>
      <p:bldP spid="155" grpId="0" animBg="1"/>
      <p:bldP spid="32" grpId="0" bldLvl="0" animBg="1"/>
      <p:bldP spid="33" grpId="0" bldLvl="0" animBg="1"/>
      <p:bldP spid="56" grpId="0" animBg="1"/>
      <p:bldP spid="100" grpId="0" bldLvl="0" animBg="1"/>
      <p:bldP spid="104" grpId="0" bldLvl="0" animBg="1"/>
      <p:bldP spid="13" grpId="0" bldLvl="0" animBg="1"/>
      <p:bldP spid="17" grpId="0" animBg="1"/>
      <p:bldP spid="19" grpId="0" animBg="1"/>
      <p:bldP spid="49" grpId="0" animBg="1"/>
      <p:bldP spid="71" grpId="0" animBg="1"/>
      <p:bldP spid="93" grpId="0" animBg="1"/>
      <p:bldP spid="18" grpId="0" animBg="1"/>
      <p:bldP spid="2" grpId="0"/>
      <p:bldP spid="3" grpId="0" animBg="1"/>
      <p:bldP spid="11" grpId="0" animBg="1"/>
      <p:bldP spid="12" grpId="0" animBg="1"/>
      <p:bldP spid="52" grpId="0" animBg="1"/>
      <p:bldP spid="53" grpId="0" animBg="1"/>
      <p:bldP spid="55" grpId="0" animBg="1"/>
      <p:bldP spid="68" grpId="0" animBg="1"/>
      <p:bldP spid="72" grpId="0" animBg="1"/>
      <p:bldP spid="75" grpId="0" bldLvl="0" animBg="1"/>
      <p:bldP spid="77" grpId="0" animBg="1"/>
      <p:bldP spid="78" grpId="0" animBg="1"/>
      <p:bldP spid="3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8054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课程体系建构</a:t>
            </a:r>
          </a:p>
        </p:txBody>
      </p:sp>
      <p:grpSp>
        <p:nvGrpSpPr>
          <p:cNvPr id="3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10"/>
          <p:cNvGrpSpPr/>
          <p:nvPr/>
        </p:nvGrpSpPr>
        <p:grpSpPr bwMode="auto">
          <a:xfrm flipH="1">
            <a:off x="3302757" y="2115398"/>
            <a:ext cx="286297" cy="4442346"/>
            <a:chOff x="0" y="0"/>
            <a:chExt cx="643710" cy="3866402"/>
          </a:xfrm>
        </p:grpSpPr>
        <p:cxnSp>
          <p:nvCxnSpPr>
            <p:cNvPr id="26" name="直接连接符 26"/>
            <p:cNvCxnSpPr>
              <a:cxnSpLocks noChangeShapeType="1"/>
            </p:cNvCxnSpPr>
            <p:nvPr/>
          </p:nvCxnSpPr>
          <p:spPr bwMode="auto">
            <a:xfrm rot="5400000">
              <a:off x="-1285195" y="1928732"/>
              <a:ext cx="3856223" cy="1586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  <p:cxnSp>
          <p:nvCxnSpPr>
            <p:cNvPr id="27" name="直接连接符 27"/>
            <p:cNvCxnSpPr>
              <a:cxnSpLocks noChangeShapeType="1"/>
            </p:cNvCxnSpPr>
            <p:nvPr/>
          </p:nvCxnSpPr>
          <p:spPr bwMode="auto">
            <a:xfrm rot="10800000">
              <a:off x="0" y="3864970"/>
              <a:ext cx="643710" cy="1432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  <p:cxnSp>
          <p:nvCxnSpPr>
            <p:cNvPr id="28" name="直接连接符 60"/>
            <p:cNvCxnSpPr>
              <a:cxnSpLocks noChangeShapeType="1"/>
            </p:cNvCxnSpPr>
            <p:nvPr/>
          </p:nvCxnSpPr>
          <p:spPr bwMode="auto">
            <a:xfrm rot="10800000">
              <a:off x="0" y="0"/>
              <a:ext cx="643710" cy="1432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</p:grpSp>
      <p:sp>
        <p:nvSpPr>
          <p:cNvPr id="29" name="椭圆 63"/>
          <p:cNvSpPr>
            <a:spLocks noChangeArrowheads="1"/>
          </p:cNvSpPr>
          <p:nvPr/>
        </p:nvSpPr>
        <p:spPr bwMode="auto">
          <a:xfrm rot="5400000">
            <a:off x="3320767" y="5794156"/>
            <a:ext cx="180975" cy="2000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椭圆 65"/>
          <p:cNvSpPr>
            <a:spLocks noChangeArrowheads="1"/>
          </p:cNvSpPr>
          <p:nvPr/>
        </p:nvSpPr>
        <p:spPr bwMode="auto">
          <a:xfrm rot="5400000">
            <a:off x="3320767" y="4767044"/>
            <a:ext cx="179387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椭圆 30"/>
          <p:cNvSpPr>
            <a:spLocks noChangeArrowheads="1"/>
          </p:cNvSpPr>
          <p:nvPr/>
        </p:nvSpPr>
        <p:spPr bwMode="auto">
          <a:xfrm rot="5400000">
            <a:off x="3320767" y="3641506"/>
            <a:ext cx="179388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椭圆 35"/>
          <p:cNvSpPr>
            <a:spLocks noChangeArrowheads="1"/>
          </p:cNvSpPr>
          <p:nvPr/>
        </p:nvSpPr>
        <p:spPr bwMode="auto">
          <a:xfrm rot="5400000">
            <a:off x="3320767" y="2488981"/>
            <a:ext cx="179388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矩形 33"/>
          <p:cNvSpPr>
            <a:spLocks noChangeArrowheads="1"/>
          </p:cNvSpPr>
          <p:nvPr/>
        </p:nvSpPr>
        <p:spPr bwMode="auto">
          <a:xfrm>
            <a:off x="2484155" y="5598894"/>
            <a:ext cx="709612" cy="757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基本素质</a:t>
            </a:r>
          </a:p>
        </p:txBody>
      </p:sp>
      <p:sp>
        <p:nvSpPr>
          <p:cNvPr id="34" name="矩形 34"/>
          <p:cNvSpPr>
            <a:spLocks noChangeArrowheads="1"/>
          </p:cNvSpPr>
          <p:nvPr/>
        </p:nvSpPr>
        <p:spPr bwMode="auto">
          <a:xfrm>
            <a:off x="2484155" y="4547969"/>
            <a:ext cx="727075" cy="730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职业能力</a:t>
            </a:r>
          </a:p>
        </p:txBody>
      </p:sp>
      <p:sp>
        <p:nvSpPr>
          <p:cNvPr id="35" name="文本框 110"/>
          <p:cNvSpPr txBox="1">
            <a:spLocks noChangeArrowheads="1"/>
          </p:cNvSpPr>
          <p:nvPr/>
        </p:nvSpPr>
        <p:spPr bwMode="auto">
          <a:xfrm>
            <a:off x="2484155" y="3276381"/>
            <a:ext cx="765175" cy="728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职业选择</a:t>
            </a:r>
          </a:p>
        </p:txBody>
      </p:sp>
      <p:sp>
        <p:nvSpPr>
          <p:cNvPr id="36" name="文本框 111"/>
          <p:cNvSpPr txBox="1">
            <a:spLocks noChangeArrowheads="1"/>
          </p:cNvSpPr>
          <p:nvPr/>
        </p:nvSpPr>
        <p:spPr bwMode="auto">
          <a:xfrm>
            <a:off x="2484155" y="2190531"/>
            <a:ext cx="763587" cy="757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综合素质</a:t>
            </a:r>
          </a:p>
        </p:txBody>
      </p:sp>
      <p:sp>
        <p:nvSpPr>
          <p:cNvPr id="37" name="矩形 37"/>
          <p:cNvSpPr>
            <a:spLocks noChangeArrowheads="1"/>
          </p:cNvSpPr>
          <p:nvPr/>
        </p:nvSpPr>
        <p:spPr bwMode="auto">
          <a:xfrm>
            <a:off x="3654142" y="5708431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基本能力</a:t>
            </a:r>
          </a:p>
        </p:txBody>
      </p:sp>
      <p:sp>
        <p:nvSpPr>
          <p:cNvPr id="38" name="矩形 38"/>
          <p:cNvSpPr>
            <a:spLocks noChangeArrowheads="1"/>
          </p:cNvSpPr>
          <p:nvPr/>
        </p:nvSpPr>
        <p:spPr bwMode="auto">
          <a:xfrm>
            <a:off x="3681130" y="4684494"/>
            <a:ext cx="110807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核心能力</a:t>
            </a:r>
          </a:p>
        </p:txBody>
      </p:sp>
      <p:sp>
        <p:nvSpPr>
          <p:cNvPr id="39" name="矩形 39"/>
          <p:cNvSpPr>
            <a:spLocks noChangeArrowheads="1"/>
          </p:cNvSpPr>
          <p:nvPr/>
        </p:nvSpPr>
        <p:spPr bwMode="auto">
          <a:xfrm>
            <a:off x="3639855" y="3565306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工作能力</a:t>
            </a:r>
          </a:p>
        </p:txBody>
      </p:sp>
      <p:sp>
        <p:nvSpPr>
          <p:cNvPr id="40" name="矩形 40"/>
          <p:cNvSpPr>
            <a:spLocks noChangeArrowheads="1"/>
          </p:cNvSpPr>
          <p:nvPr/>
        </p:nvSpPr>
        <p:spPr bwMode="auto">
          <a:xfrm>
            <a:off x="3654142" y="2419131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综合能力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2"/>
          <p:cNvSpPr>
            <a:spLocks noChangeArrowheads="1"/>
          </p:cNvSpPr>
          <p:nvPr/>
        </p:nvSpPr>
        <p:spPr bwMode="auto">
          <a:xfrm>
            <a:off x="4920327" y="5694714"/>
            <a:ext cx="1097280" cy="365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美工基础</a:t>
            </a:r>
          </a:p>
        </p:txBody>
      </p:sp>
      <p:sp>
        <p:nvSpPr>
          <p:cNvPr id="42" name="矩形 43"/>
          <p:cNvSpPr>
            <a:spLocks noChangeArrowheads="1"/>
          </p:cNvSpPr>
          <p:nvPr/>
        </p:nvSpPr>
        <p:spPr bwMode="auto">
          <a:xfrm>
            <a:off x="4916039" y="4521950"/>
            <a:ext cx="133882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音视频剪辑</a:t>
            </a: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6124695" y="5708763"/>
            <a:ext cx="16129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Photoshop</a:t>
            </a:r>
          </a:p>
        </p:txBody>
      </p:sp>
      <p:sp>
        <p:nvSpPr>
          <p:cNvPr id="47" name="矩形 48"/>
          <p:cNvSpPr>
            <a:spLocks noChangeArrowheads="1"/>
          </p:cNvSpPr>
          <p:nvPr/>
        </p:nvSpPr>
        <p:spPr bwMode="auto">
          <a:xfrm>
            <a:off x="7556691" y="5734352"/>
            <a:ext cx="13382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CorelDraw</a:t>
            </a:r>
          </a:p>
        </p:txBody>
      </p:sp>
      <p:sp>
        <p:nvSpPr>
          <p:cNvPr id="49" name="矩形 50"/>
          <p:cNvSpPr>
            <a:spLocks noChangeArrowheads="1"/>
          </p:cNvSpPr>
          <p:nvPr/>
        </p:nvSpPr>
        <p:spPr bwMode="auto">
          <a:xfrm>
            <a:off x="6297259" y="4546993"/>
            <a:ext cx="120898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3Ds MAX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52"/>
          <p:cNvSpPr>
            <a:spLocks noChangeArrowheads="1"/>
          </p:cNvSpPr>
          <p:nvPr/>
        </p:nvSpPr>
        <p:spPr bwMode="auto">
          <a:xfrm>
            <a:off x="4920327" y="6079228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平面设计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4"/>
          <p:cNvSpPr>
            <a:spLocks noChangeArrowheads="1"/>
          </p:cNvSpPr>
          <p:nvPr/>
        </p:nvSpPr>
        <p:spPr bwMode="auto">
          <a:xfrm>
            <a:off x="5955686" y="3552606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影视编辑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5"/>
          <p:cNvSpPr>
            <a:spLocks noChangeArrowheads="1"/>
          </p:cNvSpPr>
          <p:nvPr/>
        </p:nvSpPr>
        <p:spPr bwMode="auto">
          <a:xfrm>
            <a:off x="6133674" y="6133820"/>
            <a:ext cx="180049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广告设计与制作</a:t>
            </a:r>
          </a:p>
        </p:txBody>
      </p:sp>
      <p:sp>
        <p:nvSpPr>
          <p:cNvPr id="54" name="矩形 56"/>
          <p:cNvSpPr>
            <a:spLocks noChangeArrowheads="1"/>
          </p:cNvSpPr>
          <p:nvPr/>
        </p:nvSpPr>
        <p:spPr bwMode="auto">
          <a:xfrm>
            <a:off x="4809842" y="2392144"/>
            <a:ext cx="387798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影视栏目包装、影视编导、影视创作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6" name="组合 58"/>
          <p:cNvGrpSpPr/>
          <p:nvPr/>
        </p:nvGrpSpPr>
        <p:grpSpPr bwMode="auto">
          <a:xfrm flipH="1">
            <a:off x="9419942" y="5070256"/>
            <a:ext cx="474663" cy="985838"/>
            <a:chOff x="2819400" y="2224158"/>
            <a:chExt cx="1214888" cy="560388"/>
          </a:xfrm>
        </p:grpSpPr>
        <p:sp>
          <p:nvSpPr>
            <p:cNvPr id="57" name="Freeform 48"/>
            <p:cNvSpPr/>
            <p:nvPr/>
          </p:nvSpPr>
          <p:spPr bwMode="auto">
            <a:xfrm flipV="1">
              <a:off x="3335423" y="2224158"/>
              <a:ext cx="698865" cy="560388"/>
            </a:xfrm>
            <a:custGeom>
              <a:avLst/>
              <a:gdLst>
                <a:gd name="connsiteX0" fmla="*/ 694592 w 712176"/>
                <a:gd name="connsiteY0" fmla="*/ 0 h 589084"/>
                <a:gd name="connsiteX1" fmla="*/ 0 w 712176"/>
                <a:gd name="connsiteY1" fmla="*/ 0 h 589084"/>
                <a:gd name="connsiteX2" fmla="*/ 0 w 712176"/>
                <a:gd name="connsiteY2" fmla="*/ 589084 h 589084"/>
                <a:gd name="connsiteX3" fmla="*/ 712176 w 712176"/>
                <a:gd name="connsiteY3" fmla="*/ 589084 h 589084"/>
                <a:gd name="connsiteX0-1" fmla="*/ 694592 w 696301"/>
                <a:gd name="connsiteY0-2" fmla="*/ 0 h 589084"/>
                <a:gd name="connsiteX1-3" fmla="*/ 0 w 696301"/>
                <a:gd name="connsiteY1-4" fmla="*/ 0 h 589084"/>
                <a:gd name="connsiteX2-5" fmla="*/ 0 w 696301"/>
                <a:gd name="connsiteY2-6" fmla="*/ 589084 h 589084"/>
                <a:gd name="connsiteX3-7" fmla="*/ 696301 w 696301"/>
                <a:gd name="connsiteY3-8" fmla="*/ 589084 h 5890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96301" h="589084">
                  <a:moveTo>
                    <a:pt x="694592" y="0"/>
                  </a:moveTo>
                  <a:lnTo>
                    <a:pt x="0" y="0"/>
                  </a:lnTo>
                  <a:lnTo>
                    <a:pt x="0" y="589084"/>
                  </a:lnTo>
                  <a:lnTo>
                    <a:pt x="696301" y="589084"/>
                  </a:lnTo>
                </a:path>
              </a:pathLst>
            </a:cu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solidFill>
                  <a:srgbClr val="000000"/>
                </a:solidFill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2819400" y="2514729"/>
              <a:ext cx="475392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61"/>
          <p:cNvGrpSpPr/>
          <p:nvPr/>
        </p:nvGrpSpPr>
        <p:grpSpPr bwMode="auto">
          <a:xfrm flipH="1">
            <a:off x="9432642" y="3474819"/>
            <a:ext cx="476250" cy="904875"/>
            <a:chOff x="2819400" y="2224158"/>
            <a:chExt cx="1214888" cy="560388"/>
          </a:xfrm>
        </p:grpSpPr>
        <p:sp>
          <p:nvSpPr>
            <p:cNvPr id="60" name="Freeform 48"/>
            <p:cNvSpPr/>
            <p:nvPr/>
          </p:nvSpPr>
          <p:spPr bwMode="auto">
            <a:xfrm flipV="1">
              <a:off x="3337752" y="2224158"/>
              <a:ext cx="696536" cy="560388"/>
            </a:xfrm>
            <a:custGeom>
              <a:avLst/>
              <a:gdLst>
                <a:gd name="connsiteX0" fmla="*/ 694592 w 712176"/>
                <a:gd name="connsiteY0" fmla="*/ 0 h 589084"/>
                <a:gd name="connsiteX1" fmla="*/ 0 w 712176"/>
                <a:gd name="connsiteY1" fmla="*/ 0 h 589084"/>
                <a:gd name="connsiteX2" fmla="*/ 0 w 712176"/>
                <a:gd name="connsiteY2" fmla="*/ 589084 h 589084"/>
                <a:gd name="connsiteX3" fmla="*/ 712176 w 712176"/>
                <a:gd name="connsiteY3" fmla="*/ 589084 h 589084"/>
                <a:gd name="connsiteX0-1" fmla="*/ 694592 w 696301"/>
                <a:gd name="connsiteY0-2" fmla="*/ 0 h 589084"/>
                <a:gd name="connsiteX1-3" fmla="*/ 0 w 696301"/>
                <a:gd name="connsiteY1-4" fmla="*/ 0 h 589084"/>
                <a:gd name="connsiteX2-5" fmla="*/ 0 w 696301"/>
                <a:gd name="connsiteY2-6" fmla="*/ 589084 h 589084"/>
                <a:gd name="connsiteX3-7" fmla="*/ 696301 w 696301"/>
                <a:gd name="connsiteY3-8" fmla="*/ 589084 h 5890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96301" h="589084">
                  <a:moveTo>
                    <a:pt x="694592" y="0"/>
                  </a:moveTo>
                  <a:lnTo>
                    <a:pt x="0" y="0"/>
                  </a:lnTo>
                  <a:lnTo>
                    <a:pt x="0" y="589084"/>
                  </a:lnTo>
                  <a:lnTo>
                    <a:pt x="696301" y="589084"/>
                  </a:lnTo>
                </a:path>
              </a:pathLst>
            </a:cu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solidFill>
                  <a:srgbClr val="000000"/>
                </a:solidFill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819400" y="2514183"/>
              <a:ext cx="477856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直接箭头连接符 61"/>
          <p:cNvCxnSpPr/>
          <p:nvPr/>
        </p:nvCxnSpPr>
        <p:spPr>
          <a:xfrm>
            <a:off x="9527892" y="2587406"/>
            <a:ext cx="328613" cy="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6"/>
          <p:cNvSpPr>
            <a:spLocks noChangeArrowheads="1"/>
          </p:cNvSpPr>
          <p:nvPr/>
        </p:nvSpPr>
        <p:spPr bwMode="auto">
          <a:xfrm>
            <a:off x="10018430" y="2133381"/>
            <a:ext cx="331787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三年级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4" name="矩形 67"/>
          <p:cNvSpPr>
            <a:spLocks noChangeArrowheads="1"/>
          </p:cNvSpPr>
          <p:nvPr/>
        </p:nvSpPr>
        <p:spPr bwMode="auto">
          <a:xfrm>
            <a:off x="10018430" y="3417669"/>
            <a:ext cx="33178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二年级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65" name="矩形 68"/>
          <p:cNvSpPr>
            <a:spLocks noChangeArrowheads="1"/>
          </p:cNvSpPr>
          <p:nvPr/>
        </p:nvSpPr>
        <p:spPr bwMode="auto">
          <a:xfrm>
            <a:off x="10018430" y="5071844"/>
            <a:ext cx="331787" cy="922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一年级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6" name="Line 30"/>
          <p:cNvSpPr>
            <a:spLocks noChangeShapeType="1"/>
          </p:cNvSpPr>
          <p:nvPr/>
        </p:nvSpPr>
        <p:spPr bwMode="auto">
          <a:xfrm flipH="1" flipV="1">
            <a:off x="9335069" y="2169988"/>
            <a:ext cx="2323" cy="4405217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67" name="直接连接符 66"/>
          <p:cNvCxnSpPr/>
          <p:nvPr/>
        </p:nvCxnSpPr>
        <p:spPr>
          <a:xfrm>
            <a:off x="3808130" y="32414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3836705" y="43082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3826232" y="53750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13"/>
          <p:cNvSpPr>
            <a:spLocks noChangeArrowheads="1"/>
          </p:cNvSpPr>
          <p:nvPr/>
        </p:nvSpPr>
        <p:spPr bwMode="auto">
          <a:xfrm>
            <a:off x="10775165" y="3247562"/>
            <a:ext cx="429649" cy="144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微软雅黑" pitchFamily="34" charset="-122"/>
              </a:rPr>
              <a:t>分层递进</a:t>
            </a:r>
          </a:p>
        </p:txBody>
      </p:sp>
      <p:sp>
        <p:nvSpPr>
          <p:cNvPr id="117" name="矩形 54"/>
          <p:cNvSpPr>
            <a:spLocks noChangeArrowheads="1"/>
          </p:cNvSpPr>
          <p:nvPr/>
        </p:nvSpPr>
        <p:spPr bwMode="auto">
          <a:xfrm>
            <a:off x="7090724" y="355488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影视特效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54"/>
          <p:cNvSpPr>
            <a:spLocks noChangeArrowheads="1"/>
          </p:cNvSpPr>
          <p:nvPr/>
        </p:nvSpPr>
        <p:spPr bwMode="auto">
          <a:xfrm>
            <a:off x="8184816" y="3557155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游戏设计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50"/>
          <p:cNvSpPr>
            <a:spLocks noChangeArrowheads="1"/>
          </p:cNvSpPr>
          <p:nvPr/>
        </p:nvSpPr>
        <p:spPr bwMode="auto">
          <a:xfrm>
            <a:off x="7391355" y="4549268"/>
            <a:ext cx="15696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影视后期特效</a:t>
            </a:r>
          </a:p>
        </p:txBody>
      </p:sp>
      <p:sp>
        <p:nvSpPr>
          <p:cNvPr id="120" name="矩形 57"/>
          <p:cNvSpPr>
            <a:spLocks noChangeArrowheads="1"/>
          </p:cNvSpPr>
          <p:nvPr/>
        </p:nvSpPr>
        <p:spPr bwMode="auto">
          <a:xfrm>
            <a:off x="6182085" y="4908887"/>
            <a:ext cx="148790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CINEMA 4D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矩形 57"/>
          <p:cNvSpPr>
            <a:spLocks noChangeArrowheads="1"/>
          </p:cNvSpPr>
          <p:nvPr/>
        </p:nvSpPr>
        <p:spPr bwMode="auto">
          <a:xfrm>
            <a:off x="4891728" y="3552656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摄影摄像</a:t>
            </a:r>
          </a:p>
        </p:txBody>
      </p:sp>
      <p:sp>
        <p:nvSpPr>
          <p:cNvPr id="122" name="矩形 55"/>
          <p:cNvSpPr>
            <a:spLocks noChangeArrowheads="1"/>
          </p:cNvSpPr>
          <p:nvPr/>
        </p:nvSpPr>
        <p:spPr bwMode="auto">
          <a:xfrm>
            <a:off x="4812117" y="2830696"/>
            <a:ext cx="272382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游戏场景与角色设计制作</a:t>
            </a:r>
          </a:p>
        </p:txBody>
      </p:sp>
      <p:sp>
        <p:nvSpPr>
          <p:cNvPr id="123" name="矩形 54"/>
          <p:cNvSpPr>
            <a:spLocks noChangeArrowheads="1"/>
          </p:cNvSpPr>
          <p:nvPr/>
        </p:nvSpPr>
        <p:spPr bwMode="auto">
          <a:xfrm>
            <a:off x="4948023" y="487871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视听语言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2702257" y="1403719"/>
            <a:ext cx="7724632" cy="48577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岗位 → 能力</a:t>
            </a: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</a:t>
            </a:r>
          </a:p>
        </p:txBody>
      </p:sp>
      <p:sp>
        <p:nvSpPr>
          <p:cNvPr id="55" name="矩形 50"/>
          <p:cNvSpPr>
            <a:spLocks noChangeArrowheads="1"/>
          </p:cNvSpPr>
          <p:nvPr/>
        </p:nvSpPr>
        <p:spPr bwMode="auto">
          <a:xfrm>
            <a:off x="7737595" y="4918600"/>
            <a:ext cx="1149674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Unity 3D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4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603857" y="1530206"/>
          <a:ext cx="8532718" cy="4783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6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934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itchFamily="34" charset="-122"/>
                          <a:ea typeface="微软雅黑" pitchFamily="34" charset="-122"/>
                        </a:rPr>
                        <a:t>基础课程</a:t>
                      </a: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itchFamily="34" charset="-122"/>
                          <a:ea typeface="微软雅黑" pitchFamily="34" charset="-122"/>
                        </a:rPr>
                        <a:t>职业技能课程</a:t>
                      </a: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99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itchFamily="34" charset="-122"/>
                          <a:ea typeface="微软雅黑" pitchFamily="34" charset="-122"/>
                        </a:rPr>
                        <a:t>一年级</a:t>
                      </a:r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7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itchFamily="34" charset="-122"/>
                          <a:ea typeface="微软雅黑" pitchFamily="34" charset="-122"/>
                        </a:rPr>
                        <a:t>二年级</a:t>
                      </a:r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59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itchFamily="34" charset="-122"/>
                          <a:ea typeface="微软雅黑" pitchFamily="34" charset="-122"/>
                        </a:rPr>
                        <a:t>三年级</a:t>
                      </a:r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5490528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专业课程体系</a:t>
            </a:r>
            <a:r>
              <a:rPr lang="zh-CN" altLang="en-US" sz="2935" b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建构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4" name="组合 71"/>
          <p:cNvGrpSpPr/>
          <p:nvPr/>
        </p:nvGrpSpPr>
        <p:grpSpPr>
          <a:xfrm>
            <a:off x="4868228" y="569913"/>
            <a:ext cx="261937" cy="395287"/>
            <a:chOff x="5284519" y="1508166"/>
            <a:chExt cx="213756" cy="427512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145034" y="2257650"/>
            <a:ext cx="6131730" cy="3927285"/>
            <a:chOff x="2193405" y="1820923"/>
            <a:chExt cx="6131730" cy="3927285"/>
          </a:xfrm>
        </p:grpSpPr>
        <p:sp>
          <p:nvSpPr>
            <p:cNvPr id="8" name="矩形 7"/>
            <p:cNvSpPr/>
            <p:nvPr/>
          </p:nvSpPr>
          <p:spPr>
            <a:xfrm>
              <a:off x="5400628" y="4670990"/>
              <a:ext cx="236883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电视栏目包装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</a:t>
              </a:r>
              <a:r>
                <a:rPr lang="en-US" altLang="zh-CN" sz="1600" dirty="0"/>
                <a:t>CINEMA 4D</a:t>
              </a:r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VI </a:t>
              </a:r>
              <a:r>
                <a:rPr lang="zh-CN" altLang="en-US" sz="1600" dirty="0"/>
                <a:t>设计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影视作品赏析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5250503" y="1828507"/>
              <a:ext cx="1778095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素描</a:t>
              </a:r>
              <a:r>
                <a:rPr lang="en-US" altLang="zh-CN" sz="1600" dirty="0"/>
                <a:t>(1)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色彩</a:t>
              </a:r>
              <a:r>
                <a:rPr lang="en-US" altLang="zh-CN" sz="1600" dirty="0"/>
                <a:t>(1)</a:t>
              </a:r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</a:t>
              </a:r>
              <a:r>
                <a:rPr lang="zh-CN" altLang="zh-CN" sz="1600" dirty="0"/>
                <a:t>艺术设计概论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 Photoshop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5291446" y="3222598"/>
              <a:ext cx="303368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视听语言  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</a:t>
              </a:r>
              <a:r>
                <a:rPr lang="zh-CN" altLang="en-US" sz="1600" dirty="0"/>
                <a:t>音视频节目制作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二维动画设计</a:t>
              </a:r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</a:t>
              </a:r>
              <a:r>
                <a:rPr lang="zh-CN" altLang="en-US" sz="1600" dirty="0"/>
                <a:t>数字摄影摄像</a:t>
              </a:r>
              <a:endParaRPr lang="en-US" altLang="zh-CN" sz="1600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2193405" y="3212491"/>
              <a:ext cx="329299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毛泽东思想理论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就业指导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形势与政策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大学生心理健康教育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193405" y="1820923"/>
              <a:ext cx="286991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军训   体育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思想道德修养与法律基础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大学英语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计算机应用基础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193405" y="4745588"/>
              <a:ext cx="303899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就业指导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思想道德修养与法律基础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中国特色社会主义理论概论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9128741" y="2226564"/>
            <a:ext cx="17780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zh-CN" altLang="en-US" sz="1600" dirty="0"/>
              <a:t>  设计构成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zh-CN" altLang="en-US" sz="1600" dirty="0"/>
              <a:t>  </a:t>
            </a:r>
            <a:r>
              <a:rPr lang="en-US" altLang="zh-CN" sz="1600" dirty="0"/>
              <a:t>ILLUSTRATOR</a:t>
            </a:r>
          </a:p>
          <a:p>
            <a:pPr>
              <a:buBlip>
                <a:blip r:embed="rId2"/>
              </a:buBlip>
            </a:pPr>
            <a:r>
              <a:rPr lang="en-US" altLang="zh-CN" sz="1600" dirty="0"/>
              <a:t>  </a:t>
            </a:r>
            <a:r>
              <a:rPr lang="zh-CN" altLang="en-US" sz="1600" dirty="0"/>
              <a:t>广告设计制作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en-US" altLang="zh-CN" sz="1600" dirty="0"/>
              <a:t>   </a:t>
            </a:r>
            <a:r>
              <a:rPr lang="zh-CN" altLang="en-US" sz="1600" dirty="0"/>
              <a:t>交互元素设计</a:t>
            </a:r>
            <a:endParaRPr lang="en-US" altLang="zh-CN" sz="1600" dirty="0"/>
          </a:p>
        </p:txBody>
      </p:sp>
      <p:sp>
        <p:nvSpPr>
          <p:cNvPr id="15" name="矩形 14"/>
          <p:cNvSpPr/>
          <p:nvPr/>
        </p:nvSpPr>
        <p:spPr>
          <a:xfrm>
            <a:off x="9158311" y="3688895"/>
            <a:ext cx="30336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zh-CN" altLang="en-US" sz="1600" dirty="0"/>
              <a:t>影视编导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zh-CN" altLang="en-US" sz="1600" dirty="0"/>
              <a:t>影视后期制作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zh-CN" altLang="en-US" sz="1600" dirty="0"/>
              <a:t>三维动画设计基础</a:t>
            </a:r>
            <a:endParaRPr lang="en-US" altLang="zh-CN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592128" y="515938"/>
            <a:ext cx="316865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双证书与考取措施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49698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49880" y="1572895"/>
            <a:ext cx="4674235" cy="393065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英语、计算机等级考试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普通话等级证书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92675" y="2344420"/>
            <a:ext cx="7031355" cy="207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ACAA中国数字艺术教育联盟（Alliance of China Digital arts academy 简称ACAA）。联合中央美术学院、中国美术学院、Adobe公司和Wacom公司建立数字艺术教育联盟，面向中国数字艺术职业教育。秉承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数字技术与艺术设计相结合的教育理念；覆盖创意文化产业需求教育和人才培养计划。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46465" y="1569720"/>
            <a:ext cx="1424305" cy="393065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>
                <a:latin typeface="微软雅黑" panose="020B0503020204020204" pitchFamily="34" charset="-122"/>
                <a:ea typeface="微软雅黑" panose="020B0503020204020204" pitchFamily="34" charset="-122"/>
              </a:rPr>
              <a:t>ACAA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</a:p>
        </p:txBody>
      </p:sp>
      <p:sp>
        <p:nvSpPr>
          <p:cNvPr id="19" name="加号 18"/>
          <p:cNvSpPr/>
          <p:nvPr/>
        </p:nvSpPr>
        <p:spPr>
          <a:xfrm>
            <a:off x="7954645" y="1612900"/>
            <a:ext cx="254000" cy="27241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timgJRS2O7SJ"/>
          <p:cNvPicPr>
            <a:picLocks noChangeAspect="1"/>
          </p:cNvPicPr>
          <p:nvPr/>
        </p:nvPicPr>
        <p:blipFill>
          <a:blip r:embed="rId3" cstate="print"/>
          <a:srcRect l="30751" t="22063" r="34634" b="22176"/>
          <a:stretch>
            <a:fillRect/>
          </a:stretch>
        </p:blipFill>
        <p:spPr>
          <a:xfrm>
            <a:off x="3411855" y="4607560"/>
            <a:ext cx="1521460" cy="1781175"/>
          </a:xfrm>
          <a:prstGeom prst="rect">
            <a:avLst/>
          </a:prstGeom>
        </p:spPr>
      </p:pic>
      <p:pic>
        <p:nvPicPr>
          <p:cNvPr id="21" name="图片 20" descr="timgSY49304H"/>
          <p:cNvPicPr>
            <a:picLocks noChangeAspect="1"/>
          </p:cNvPicPr>
          <p:nvPr/>
        </p:nvPicPr>
        <p:blipFill>
          <a:blip r:embed="rId4" cstate="print"/>
          <a:srcRect t="7952" b="12652"/>
          <a:stretch>
            <a:fillRect/>
          </a:stretch>
        </p:blipFill>
        <p:spPr>
          <a:xfrm>
            <a:off x="5041900" y="5637530"/>
            <a:ext cx="2804160" cy="795020"/>
          </a:xfrm>
          <a:prstGeom prst="rect">
            <a:avLst/>
          </a:prstGeom>
        </p:spPr>
      </p:pic>
      <p:pic>
        <p:nvPicPr>
          <p:cNvPr id="22" name="图片 21" descr="timg6SWCRMMQ"/>
          <p:cNvPicPr>
            <a:picLocks noChangeAspect="1"/>
          </p:cNvPicPr>
          <p:nvPr/>
        </p:nvPicPr>
        <p:blipFill>
          <a:blip r:embed="rId5" cstate="print"/>
          <a:srcRect t="6817" b="8185"/>
          <a:stretch>
            <a:fillRect/>
          </a:stretch>
        </p:blipFill>
        <p:spPr>
          <a:xfrm>
            <a:off x="7964805" y="4624705"/>
            <a:ext cx="2110740" cy="1794510"/>
          </a:xfrm>
          <a:prstGeom prst="rect">
            <a:avLst/>
          </a:prstGeom>
        </p:spPr>
      </p:pic>
      <p:pic>
        <p:nvPicPr>
          <p:cNvPr id="23" name="图片 22" descr="timgJ61L8941"/>
          <p:cNvPicPr>
            <a:picLocks noChangeAspect="1"/>
          </p:cNvPicPr>
          <p:nvPr/>
        </p:nvPicPr>
        <p:blipFill>
          <a:blip r:embed="rId6" cstate="print"/>
          <a:srcRect l="-187" t="28025" r="187" b="39413"/>
          <a:stretch>
            <a:fillRect/>
          </a:stretch>
        </p:blipFill>
        <p:spPr>
          <a:xfrm>
            <a:off x="5041900" y="4614545"/>
            <a:ext cx="2803525" cy="913130"/>
          </a:xfrm>
          <a:prstGeom prst="rect">
            <a:avLst/>
          </a:prstGeom>
        </p:spPr>
      </p:pic>
      <p:pic>
        <p:nvPicPr>
          <p:cNvPr id="26" name="图片 25" descr="timgJMGVAVXQ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2585720"/>
            <a:ext cx="2249170" cy="1687195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14770" y="1877695"/>
            <a:ext cx="473900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职业岗位：网页动画设计师、网站美工、交互媒体设计师、广告设计师、界面设计师、动态媒体设计师。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592128" y="515938"/>
            <a:ext cx="316865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双证书与考取措施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49698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1"/>
          <p:cNvSpPr/>
          <p:nvPr/>
        </p:nvSpPr>
        <p:spPr>
          <a:xfrm>
            <a:off x="2791460" y="1979295"/>
            <a:ext cx="3475990" cy="776605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914016" y="2143125"/>
            <a:ext cx="32302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ACAA高级多媒体设计师</a:t>
            </a:r>
          </a:p>
        </p:txBody>
      </p:sp>
      <p:sp>
        <p:nvSpPr>
          <p:cNvPr id="4" name="Rectangle 2"/>
          <p:cNvSpPr/>
          <p:nvPr/>
        </p:nvSpPr>
        <p:spPr>
          <a:xfrm>
            <a:off x="2791460" y="2980055"/>
            <a:ext cx="3475355" cy="812800"/>
          </a:xfrm>
          <a:prstGeom prst="rect">
            <a:avLst/>
          </a:prstGeom>
          <a:solidFill>
            <a:srgbClr val="333333"/>
          </a:solidFill>
          <a:ln>
            <a:solidFill>
              <a:srgbClr val="05BA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123724" y="3162300"/>
            <a:ext cx="29508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ACAA高级视觉设计师</a:t>
            </a:r>
          </a:p>
        </p:txBody>
      </p:sp>
      <p:sp>
        <p:nvSpPr>
          <p:cNvPr id="51" name="Rectangle 3"/>
          <p:cNvSpPr/>
          <p:nvPr/>
        </p:nvSpPr>
        <p:spPr>
          <a:xfrm>
            <a:off x="2791460" y="4036060"/>
            <a:ext cx="3475990" cy="820420"/>
          </a:xfrm>
          <a:prstGeom prst="rect">
            <a:avLst/>
          </a:prstGeom>
          <a:solidFill>
            <a:srgbClr val="333333"/>
          </a:solidFill>
          <a:ln>
            <a:solidFill>
              <a:srgbClr val="21A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23566" y="4222115"/>
            <a:ext cx="29508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ACAA高级影视编辑师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324350" y="5469890"/>
            <a:ext cx="4769485" cy="88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发证机构</a:t>
            </a:r>
          </a:p>
          <a:p>
            <a:pPr algn="ctr">
              <a:lnSpc>
                <a:spcPct val="130000"/>
              </a:lnSpc>
            </a:pPr>
            <a:r>
              <a:rPr lang="en-US" altLang="zh-CN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CAA</a:t>
            </a:r>
            <a:r>
              <a:rPr lang="zh-CN" altLang="en-US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中国数字艺术教育联盟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28740" y="3049905"/>
            <a:ext cx="461391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职业岗位：广告设计师、平面设计师、企业形象设计师、界面设计师、印刷包装设计师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38265" y="4036060"/>
            <a:ext cx="471614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职业岗位：动画设计师、游戏设计师、影视/动态分镜剪辑师、三维纹理设计师、特效合成师、三维建模/渲染师、影视编导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337425" y="1997075"/>
            <a:ext cx="3016250" cy="2889250"/>
            <a:chOff x="11555" y="3145"/>
            <a:chExt cx="4750" cy="4550"/>
          </a:xfrm>
        </p:grpSpPr>
        <p:sp>
          <p:nvSpPr>
            <p:cNvPr id="13" name="文本框 12"/>
            <p:cNvSpPr txBox="1"/>
            <p:nvPr/>
          </p:nvSpPr>
          <p:spPr>
            <a:xfrm>
              <a:off x="11851" y="3788"/>
              <a:ext cx="4178" cy="3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学生可根据自己的职业生涯规划及兴趣，选择其中至少一项，考核合格。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1555" y="3145"/>
              <a:ext cx="4750" cy="4550"/>
            </a:xfrm>
            <a:prstGeom prst="rect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6" grpId="0"/>
      <p:bldP spid="49" grpId="0" bldLvl="0" animBg="1"/>
      <p:bldP spid="54" grpId="0"/>
      <p:bldP spid="4" grpId="0" bldLvl="0" animBg="1"/>
      <p:bldP spid="56" grpId="0"/>
      <p:bldP spid="51" grpId="0" bldLvl="0" animBg="1"/>
      <p:bldP spid="58" grpId="0"/>
      <p:bldP spid="10" grpId="0"/>
      <p:bldP spid="5" grpId="0"/>
      <p:bldP spid="5" grpId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/>
          <p:nvPr/>
        </p:nvSpPr>
        <p:spPr>
          <a:xfrm>
            <a:off x="4962525" y="4636770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57445" y="2400935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Rectangle 1"/>
          <p:cNvSpPr/>
          <p:nvPr/>
        </p:nvSpPr>
        <p:spPr>
          <a:xfrm>
            <a:off x="4892675" y="528955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46676" y="570230"/>
            <a:ext cx="2953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ACAA高级多媒体设计师</a:t>
            </a:r>
          </a:p>
        </p:txBody>
      </p:sp>
      <p:sp>
        <p:nvSpPr>
          <p:cNvPr id="56" name="矩形 55"/>
          <p:cNvSpPr/>
          <p:nvPr/>
        </p:nvSpPr>
        <p:spPr>
          <a:xfrm>
            <a:off x="5276374" y="2432050"/>
            <a:ext cx="2699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ACAA高级视觉设计师</a:t>
            </a:r>
          </a:p>
        </p:txBody>
      </p:sp>
      <p:sp>
        <p:nvSpPr>
          <p:cNvPr id="58" name="矩形 57"/>
          <p:cNvSpPr/>
          <p:nvPr/>
        </p:nvSpPr>
        <p:spPr>
          <a:xfrm>
            <a:off x="5311776" y="4688840"/>
            <a:ext cx="2699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ACAA高级影视编辑师</a:t>
            </a:r>
          </a:p>
        </p:txBody>
      </p:sp>
      <p:graphicFrame>
        <p:nvGraphicFramePr>
          <p:cNvPr id="17" name="表格 16"/>
          <p:cNvGraphicFramePr/>
          <p:nvPr/>
        </p:nvGraphicFramePr>
        <p:xfrm>
          <a:off x="2574925" y="1116965"/>
          <a:ext cx="8521700" cy="11430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844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3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AE+PR+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视频制作专业知识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DW+FW+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网页设计与制作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" name="表格 17"/>
          <p:cNvGraphicFramePr/>
          <p:nvPr/>
        </p:nvGraphicFramePr>
        <p:xfrm>
          <a:off x="2574925" y="2962275"/>
          <a:ext cx="8532495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平面设计师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PS+AI+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平面构成与色彩基础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平面案例制作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电子出版师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ID+AB+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数字排版与设计基础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数字排版实作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UI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设计师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PS+AI+UI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专业知识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移动界面项目实训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表格 19"/>
          <p:cNvGraphicFramePr/>
          <p:nvPr/>
        </p:nvGraphicFramePr>
        <p:xfrm>
          <a:off x="2591435" y="5198745"/>
          <a:ext cx="8532495" cy="113220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44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影视动画师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影视动画基础应用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三维动画项目实作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AE+PR+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视频制作专业知识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9" grpId="0" bldLvl="0" animBg="1"/>
      <p:bldP spid="54" grpId="0"/>
      <p:bldP spid="56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320426" y="4205288"/>
            <a:ext cx="3647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怎样学</a:t>
            </a:r>
            <a:r>
              <a:rPr kumimoji="0" lang="en-US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grpSp>
        <p:nvGrpSpPr>
          <p:cNvPr id="2" name="组合 35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5" name="等腰三角形 44"/>
          <p:cNvSpPr/>
          <p:nvPr/>
        </p:nvSpPr>
        <p:spPr>
          <a:xfrm>
            <a:off x="754063" y="2401888"/>
            <a:ext cx="709613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flipV="1">
            <a:off x="2606675" y="3013075"/>
            <a:ext cx="1651000" cy="142398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379413" y="397827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10800000">
            <a:off x="4157663" y="3838575"/>
            <a:ext cx="1335088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>
            <a:off x="3644900" y="39163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flipV="1">
            <a:off x="3644900" y="4649788"/>
            <a:ext cx="711200" cy="611188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>
            <a:off x="4848225" y="47132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619375" y="240823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师资队伍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2820988" y="3098800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实训条件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校企合作</a:t>
            </a:r>
          </a:p>
        </p:txBody>
      </p:sp>
      <p:sp>
        <p:nvSpPr>
          <p:cNvPr id="76" name="等腰三角形 75"/>
          <p:cNvSpPr/>
          <p:nvPr/>
        </p:nvSpPr>
        <p:spPr>
          <a:xfrm rot="18000000" flipV="1">
            <a:off x="4540250" y="5583238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等腰三角形 76"/>
          <p:cNvSpPr/>
          <p:nvPr/>
        </p:nvSpPr>
        <p:spPr>
          <a:xfrm>
            <a:off x="2276475" y="47625"/>
            <a:ext cx="1552575" cy="1338263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3413125" y="482600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5" grpId="0" animBg="1"/>
      <p:bldP spid="46" grpId="0" animBg="1"/>
      <p:bldP spid="47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 animBg="1"/>
      <p:bldP spid="77" grpId="0" animBg="1"/>
      <p:bldP spid="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4625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“怎样学？”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" name="组合 15"/>
          <p:cNvGrpSpPr/>
          <p:nvPr/>
        </p:nvGrpSpPr>
        <p:grpSpPr>
          <a:xfrm>
            <a:off x="48402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226510" y="1341878"/>
            <a:ext cx="1501802" cy="999461"/>
            <a:chOff x="4409" y="4112"/>
            <a:chExt cx="2876" cy="1914"/>
          </a:xfrm>
        </p:grpSpPr>
        <p:sp>
          <p:nvSpPr>
            <p:cNvPr id="7" name="任意多边形 6"/>
            <p:cNvSpPr/>
            <p:nvPr/>
          </p:nvSpPr>
          <p:spPr>
            <a:xfrm>
              <a:off x="4409" y="4112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文本框 61"/>
            <p:cNvSpPr txBox="1"/>
            <p:nvPr/>
          </p:nvSpPr>
          <p:spPr>
            <a:xfrm>
              <a:off x="4815" y="4466"/>
              <a:ext cx="1925" cy="1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艺术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素养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87373" y="1341878"/>
            <a:ext cx="1501802" cy="999461"/>
            <a:chOff x="6922" y="4112"/>
            <a:chExt cx="2876" cy="1914"/>
          </a:xfrm>
        </p:grpSpPr>
        <p:sp>
          <p:nvSpPr>
            <p:cNvPr id="10" name="任意多边形 9"/>
            <p:cNvSpPr/>
            <p:nvPr/>
          </p:nvSpPr>
          <p:spPr>
            <a:xfrm>
              <a:off x="6922" y="4112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63"/>
            <p:cNvSpPr txBox="1"/>
            <p:nvPr/>
          </p:nvSpPr>
          <p:spPr>
            <a:xfrm>
              <a:off x="7328" y="4466"/>
              <a:ext cx="1925" cy="1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视听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语言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15181" y="1339973"/>
            <a:ext cx="1501802" cy="999461"/>
            <a:chOff x="9449" y="4109"/>
            <a:chExt cx="2876" cy="1914"/>
          </a:xfrm>
        </p:grpSpPr>
        <p:sp>
          <p:nvSpPr>
            <p:cNvPr id="13" name="任意多边形 12"/>
            <p:cNvSpPr/>
            <p:nvPr/>
          </p:nvSpPr>
          <p:spPr>
            <a:xfrm>
              <a:off x="9449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65"/>
            <p:cNvSpPr txBox="1"/>
            <p:nvPr/>
          </p:nvSpPr>
          <p:spPr>
            <a:xfrm>
              <a:off x="9885" y="4466"/>
              <a:ext cx="1925" cy="1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编导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理论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51378" y="1339973"/>
            <a:ext cx="1501802" cy="999461"/>
            <a:chOff x="11976" y="4109"/>
            <a:chExt cx="2876" cy="1914"/>
          </a:xfrm>
        </p:grpSpPr>
        <p:sp>
          <p:nvSpPr>
            <p:cNvPr id="16" name="任意多边形 15"/>
            <p:cNvSpPr/>
            <p:nvPr/>
          </p:nvSpPr>
          <p:spPr>
            <a:xfrm>
              <a:off x="11976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67"/>
            <p:cNvSpPr txBox="1"/>
            <p:nvPr/>
          </p:nvSpPr>
          <p:spPr>
            <a:xfrm>
              <a:off x="12412" y="4466"/>
              <a:ext cx="1925" cy="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589882" y="1339973"/>
            <a:ext cx="1501802" cy="999461"/>
            <a:chOff x="14492" y="4109"/>
            <a:chExt cx="2876" cy="1914"/>
          </a:xfrm>
        </p:grpSpPr>
        <p:sp>
          <p:nvSpPr>
            <p:cNvPr id="19" name="任意多边形 18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69"/>
            <p:cNvSpPr txBox="1"/>
            <p:nvPr/>
          </p:nvSpPr>
          <p:spPr>
            <a:xfrm>
              <a:off x="14928" y="4466"/>
              <a:ext cx="1925" cy="1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剪辑</a:t>
              </a:r>
              <a:endPara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规律</a:t>
              </a:r>
            </a:p>
          </p:txBody>
        </p:sp>
      </p:grpSp>
      <p:sp>
        <p:nvSpPr>
          <p:cNvPr id="21" name="矩形 67"/>
          <p:cNvSpPr>
            <a:spLocks noChangeArrowheads="1"/>
          </p:cNvSpPr>
          <p:nvPr/>
        </p:nvSpPr>
        <p:spPr bwMode="auto">
          <a:xfrm>
            <a:off x="3556998" y="2959693"/>
            <a:ext cx="14407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知识储备</a:t>
            </a:r>
            <a:endParaRPr lang="zh-CN" altLang="en-US" dirty="0">
              <a:solidFill>
                <a:srgbClr val="C0000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200982" y="1328600"/>
            <a:ext cx="1501802" cy="999461"/>
            <a:chOff x="14492" y="4109"/>
            <a:chExt cx="2876" cy="1914"/>
          </a:xfrm>
        </p:grpSpPr>
        <p:sp>
          <p:nvSpPr>
            <p:cNvPr id="23" name="任意多边形 22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文本框 69"/>
            <p:cNvSpPr txBox="1"/>
            <p:nvPr/>
          </p:nvSpPr>
          <p:spPr>
            <a:xfrm>
              <a:off x="14928" y="4466"/>
              <a:ext cx="1925" cy="1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合成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思维</a:t>
              </a:r>
            </a:p>
          </p:txBody>
        </p:sp>
      </p:grpSp>
      <p:sp>
        <p:nvSpPr>
          <p:cNvPr id="25" name="文本框 63"/>
          <p:cNvSpPr txBox="1"/>
          <p:nvPr/>
        </p:nvSpPr>
        <p:spPr>
          <a:xfrm>
            <a:off x="6499676" y="1504962"/>
            <a:ext cx="10052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拍摄</a:t>
            </a:r>
            <a:endParaRPr lang="en-US" altLang="zh-CN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技术</a:t>
            </a:r>
          </a:p>
        </p:txBody>
      </p:sp>
      <p:sp>
        <p:nvSpPr>
          <p:cNvPr id="26" name="右大括号 25"/>
          <p:cNvSpPr/>
          <p:nvPr/>
        </p:nvSpPr>
        <p:spPr>
          <a:xfrm rot="5400000">
            <a:off x="3853456" y="1397025"/>
            <a:ext cx="450376" cy="26749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67"/>
          <p:cNvSpPr>
            <a:spLocks noChangeArrowheads="1"/>
          </p:cNvSpPr>
          <p:nvPr/>
        </p:nvSpPr>
        <p:spPr bwMode="auto">
          <a:xfrm>
            <a:off x="7386951" y="3712596"/>
            <a:ext cx="106328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二年级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8" name="右大括号 27"/>
          <p:cNvSpPr/>
          <p:nvPr/>
        </p:nvSpPr>
        <p:spPr>
          <a:xfrm rot="5400000">
            <a:off x="7983836" y="873190"/>
            <a:ext cx="374336" cy="36110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67"/>
          <p:cNvSpPr>
            <a:spLocks noChangeArrowheads="1"/>
          </p:cNvSpPr>
          <p:nvPr/>
        </p:nvSpPr>
        <p:spPr bwMode="auto">
          <a:xfrm>
            <a:off x="10512907" y="2952575"/>
            <a:ext cx="14973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持续发展</a:t>
            </a:r>
          </a:p>
        </p:txBody>
      </p:sp>
      <p:sp>
        <p:nvSpPr>
          <p:cNvPr id="30" name="右大括号 29"/>
          <p:cNvSpPr/>
          <p:nvPr/>
        </p:nvSpPr>
        <p:spPr>
          <a:xfrm rot="5400000">
            <a:off x="10711220" y="1945935"/>
            <a:ext cx="450376" cy="1492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303500" y="3595332"/>
            <a:ext cx="1440000" cy="1485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78370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78370" y="5080280"/>
            <a:ext cx="1440000" cy="889000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Photoshop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图形图像处理</a:t>
            </a:r>
          </a:p>
        </p:txBody>
      </p:sp>
      <p:sp>
        <p:nvSpPr>
          <p:cNvPr id="34" name="矩形 33"/>
          <p:cNvSpPr/>
          <p:nvPr/>
        </p:nvSpPr>
        <p:spPr>
          <a:xfrm>
            <a:off x="3884920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84920" y="5080280"/>
            <a:ext cx="1440000" cy="8890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图形创意设计</a:t>
            </a:r>
          </a:p>
        </p:txBody>
      </p:sp>
      <p:sp>
        <p:nvSpPr>
          <p:cNvPr id="36" name="矩形 35"/>
          <p:cNvSpPr/>
          <p:nvPr/>
        </p:nvSpPr>
        <p:spPr>
          <a:xfrm>
            <a:off x="5499408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499408" y="5080280"/>
            <a:ext cx="1440000" cy="889000"/>
          </a:xfrm>
          <a:prstGeom prst="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数码摄影摄像</a:t>
            </a:r>
          </a:p>
        </p:txBody>
      </p:sp>
      <p:sp>
        <p:nvSpPr>
          <p:cNvPr id="38" name="矩形 37"/>
          <p:cNvSpPr/>
          <p:nvPr/>
        </p:nvSpPr>
        <p:spPr>
          <a:xfrm>
            <a:off x="7115483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115483" y="5080280"/>
            <a:ext cx="1440000" cy="889000"/>
          </a:xfrm>
          <a:prstGeom prst="rec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影视后期剪辑</a:t>
            </a:r>
          </a:p>
        </p:txBody>
      </p:sp>
      <p:sp>
        <p:nvSpPr>
          <p:cNvPr id="40" name="矩形 39"/>
          <p:cNvSpPr/>
          <p:nvPr/>
        </p:nvSpPr>
        <p:spPr>
          <a:xfrm>
            <a:off x="8702983" y="3595967"/>
            <a:ext cx="1440000" cy="14843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702983" y="5080280"/>
            <a:ext cx="1440000" cy="88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特效制作</a:t>
            </a:r>
          </a:p>
        </p:txBody>
      </p:sp>
      <p:grpSp>
        <p:nvGrpSpPr>
          <p:cNvPr id="42" name="组合 35"/>
          <p:cNvGrpSpPr/>
          <p:nvPr/>
        </p:nvGrpSpPr>
        <p:grpSpPr>
          <a:xfrm>
            <a:off x="2754620" y="3773767"/>
            <a:ext cx="536575" cy="685800"/>
            <a:chOff x="3095876" y="2479873"/>
            <a:chExt cx="366231" cy="470769"/>
          </a:xfrm>
        </p:grpSpPr>
        <p:sp>
          <p:nvSpPr>
            <p:cNvPr id="43" name="Freeform 108"/>
            <p:cNvSpPr/>
            <p:nvPr/>
          </p:nvSpPr>
          <p:spPr>
            <a:xfrm flipH="1">
              <a:off x="3095876" y="2898027"/>
              <a:ext cx="51923" cy="52615"/>
            </a:xfrm>
            <a:custGeom>
              <a:avLst/>
              <a:gdLst>
                <a:gd name="txL" fmla="*/ 0 w 32"/>
                <a:gd name="txT" fmla="*/ 0 h 32"/>
                <a:gd name="txR" fmla="*/ 32 w 32"/>
                <a:gd name="txB" fmla="*/ 32 h 32"/>
              </a:gdLst>
              <a:ahLst/>
              <a:cxnLst>
                <a:cxn ang="0">
                  <a:pos x="0" y="52615"/>
                </a:cxn>
                <a:cxn ang="0">
                  <a:pos x="25962" y="52615"/>
                </a:cxn>
                <a:cxn ang="0">
                  <a:pos x="51923" y="26308"/>
                </a:cxn>
                <a:cxn ang="0">
                  <a:pos x="51923" y="0"/>
                </a:cxn>
                <a:cxn ang="0">
                  <a:pos x="0" y="0"/>
                </a:cxn>
                <a:cxn ang="0">
                  <a:pos x="0" y="52615"/>
                </a:cxn>
              </a:cxnLst>
              <a:rect l="txL" t="txT" r="txR" b="tx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09"/>
            <p:cNvSpPr>
              <a:spLocks noEditPoints="1"/>
            </p:cNvSpPr>
            <p:nvPr/>
          </p:nvSpPr>
          <p:spPr>
            <a:xfrm flipH="1">
              <a:off x="3095876" y="2479873"/>
              <a:ext cx="366231" cy="470769"/>
            </a:xfrm>
            <a:custGeom>
              <a:avLst/>
              <a:gdLst>
                <a:gd name="txL" fmla="*/ 0 w 224"/>
                <a:gd name="txT" fmla="*/ 0 h 288"/>
                <a:gd name="txR" fmla="*/ 224 w 224"/>
                <a:gd name="txB" fmla="*/ 288 h 288"/>
              </a:gdLst>
              <a:ahLst/>
              <a:cxnLst>
                <a:cxn ang="0">
                  <a:pos x="340072" y="0"/>
                </a:cxn>
                <a:cxn ang="0">
                  <a:pos x="26159" y="0"/>
                </a:cxn>
                <a:cxn ang="0">
                  <a:pos x="0" y="26154"/>
                </a:cxn>
                <a:cxn ang="0">
                  <a:pos x="0" y="444615"/>
                </a:cxn>
                <a:cxn ang="0">
                  <a:pos x="26159" y="470769"/>
                </a:cxn>
                <a:cxn ang="0">
                  <a:pos x="287753" y="470769"/>
                </a:cxn>
                <a:cxn ang="0">
                  <a:pos x="287753" y="235385"/>
                </a:cxn>
                <a:cxn ang="0">
                  <a:pos x="366231" y="235385"/>
                </a:cxn>
                <a:cxn ang="0">
                  <a:pos x="366231" y="26154"/>
                </a:cxn>
                <a:cxn ang="0">
                  <a:pos x="340072" y="0"/>
                </a:cxn>
                <a:cxn ang="0">
                  <a:pos x="274673" y="170000"/>
                </a:cxn>
                <a:cxn ang="0">
                  <a:pos x="91558" y="170000"/>
                </a:cxn>
                <a:cxn ang="0">
                  <a:pos x="91558" y="143846"/>
                </a:cxn>
                <a:cxn ang="0">
                  <a:pos x="274673" y="143846"/>
                </a:cxn>
                <a:cxn ang="0">
                  <a:pos x="274673" y="170000"/>
                </a:cxn>
                <a:cxn ang="0">
                  <a:pos x="274673" y="117692"/>
                </a:cxn>
                <a:cxn ang="0">
                  <a:pos x="91558" y="117692"/>
                </a:cxn>
                <a:cxn ang="0">
                  <a:pos x="91558" y="91538"/>
                </a:cxn>
                <a:cxn ang="0">
                  <a:pos x="274673" y="91538"/>
                </a:cxn>
                <a:cxn ang="0">
                  <a:pos x="274673" y="117692"/>
                </a:cxn>
              </a:cxnLst>
              <a:rect l="txL" t="txT" r="txR" b="tx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Rectangle 110"/>
            <p:cNvSpPr/>
            <p:nvPr/>
          </p:nvSpPr>
          <p:spPr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Rectangle 111"/>
            <p:cNvSpPr/>
            <p:nvPr/>
          </p:nvSpPr>
          <p:spPr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" name="Freeform 64"/>
          <p:cNvSpPr>
            <a:spLocks noEditPoints="1"/>
          </p:cNvSpPr>
          <p:nvPr/>
        </p:nvSpPr>
        <p:spPr>
          <a:xfrm flipH="1">
            <a:off x="4259570" y="3811867"/>
            <a:ext cx="738188" cy="609600"/>
          </a:xfrm>
          <a:custGeom>
            <a:avLst/>
            <a:gdLst>
              <a:gd name="txL" fmla="*/ 0 w 308"/>
              <a:gd name="txT" fmla="*/ 0 h 256"/>
              <a:gd name="txR" fmla="*/ 308 w 308"/>
              <a:gd name="txB" fmla="*/ 256 h 256"/>
            </a:gdLst>
            <a:ahLst/>
            <a:cxnLst>
              <a:cxn ang="0">
                <a:pos x="449948" y="45212"/>
              </a:cxn>
              <a:cxn ang="0">
                <a:pos x="368575" y="0"/>
              </a:cxn>
              <a:cxn ang="0">
                <a:pos x="287201" y="45212"/>
              </a:cxn>
              <a:cxn ang="0">
                <a:pos x="19147" y="464022"/>
              </a:cxn>
              <a:cxn ang="0">
                <a:pos x="16753" y="559206"/>
              </a:cxn>
              <a:cxn ang="0">
                <a:pos x="100520" y="609178"/>
              </a:cxn>
              <a:cxn ang="0">
                <a:pos x="636629" y="609178"/>
              </a:cxn>
              <a:cxn ang="0">
                <a:pos x="720396" y="559206"/>
              </a:cxn>
              <a:cxn ang="0">
                <a:pos x="718002" y="464022"/>
              </a:cxn>
              <a:cxn ang="0">
                <a:pos x="449948" y="45212"/>
              </a:cxn>
              <a:cxn ang="0">
                <a:pos x="368575" y="513994"/>
              </a:cxn>
              <a:cxn ang="0">
                <a:pos x="330281" y="475920"/>
              </a:cxn>
              <a:cxn ang="0">
                <a:pos x="368575" y="437847"/>
              </a:cxn>
              <a:cxn ang="0">
                <a:pos x="406868" y="475920"/>
              </a:cxn>
              <a:cxn ang="0">
                <a:pos x="368575" y="513994"/>
              </a:cxn>
              <a:cxn ang="0">
                <a:pos x="406868" y="361699"/>
              </a:cxn>
              <a:cxn ang="0">
                <a:pos x="368575" y="399773"/>
              </a:cxn>
              <a:cxn ang="0">
                <a:pos x="330281" y="361699"/>
              </a:cxn>
              <a:cxn ang="0">
                <a:pos x="330281" y="228442"/>
              </a:cxn>
              <a:cxn ang="0">
                <a:pos x="368575" y="190368"/>
              </a:cxn>
              <a:cxn ang="0">
                <a:pos x="406868" y="228442"/>
              </a:cxn>
              <a:cxn ang="0">
                <a:pos x="406868" y="361699"/>
              </a:cxn>
            </a:cxnLst>
            <a:rect l="txL" t="txT" r="txR" b="tx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8" name="组合 41"/>
          <p:cNvGrpSpPr/>
          <p:nvPr/>
        </p:nvGrpSpPr>
        <p:grpSpPr>
          <a:xfrm>
            <a:off x="6013758" y="3773767"/>
            <a:ext cx="460375" cy="666750"/>
            <a:chOff x="5690315" y="3674507"/>
            <a:chExt cx="314729" cy="458061"/>
          </a:xfrm>
        </p:grpSpPr>
        <p:sp>
          <p:nvSpPr>
            <p:cNvPr id="49" name="Freeform 36"/>
            <p:cNvSpPr/>
            <p:nvPr/>
          </p:nvSpPr>
          <p:spPr>
            <a:xfrm flipH="1">
              <a:off x="5782528" y="4054387"/>
              <a:ext cx="130302" cy="78181"/>
            </a:xfrm>
            <a:custGeom>
              <a:avLst/>
              <a:gdLst>
                <a:gd name="txL" fmla="*/ 0 w 80"/>
                <a:gd name="txT" fmla="*/ 0 h 48"/>
                <a:gd name="txR" fmla="*/ 80 w 80"/>
                <a:gd name="txB" fmla="*/ 48 h 48"/>
              </a:gdLst>
              <a:ahLst/>
              <a:cxnLst>
                <a:cxn ang="0">
                  <a:pos x="118901" y="3258"/>
                </a:cxn>
                <a:cxn ang="0">
                  <a:pos x="71666" y="13030"/>
                </a:cxn>
                <a:cxn ang="0">
                  <a:pos x="65151" y="13030"/>
                </a:cxn>
                <a:cxn ang="0">
                  <a:pos x="58636" y="13030"/>
                </a:cxn>
                <a:cxn ang="0">
                  <a:pos x="11401" y="325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5151" y="78181"/>
                </a:cxn>
                <a:cxn ang="0">
                  <a:pos x="130302" y="0"/>
                </a:cxn>
                <a:cxn ang="0">
                  <a:pos x="130302" y="0"/>
                </a:cxn>
                <a:cxn ang="0">
                  <a:pos x="118901" y="3258"/>
                </a:cxn>
              </a:cxnLst>
              <a:rect l="txL" t="txT" r="txR" b="tx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7"/>
            <p:cNvSpPr>
              <a:spLocks noEditPoints="1"/>
            </p:cNvSpPr>
            <p:nvPr/>
          </p:nvSpPr>
          <p:spPr>
            <a:xfrm flipH="1">
              <a:off x="5690315" y="3674507"/>
              <a:ext cx="314729" cy="366849"/>
            </a:xfrm>
            <a:custGeom>
              <a:avLst/>
              <a:gdLst>
                <a:gd name="txL" fmla="*/ 0 w 192"/>
                <a:gd name="txT" fmla="*/ 0 h 224"/>
                <a:gd name="txR" fmla="*/ 192 w 192"/>
                <a:gd name="txB" fmla="*/ 224 h 224"/>
              </a:gdLst>
              <a:ahLst/>
              <a:cxnLst>
                <a:cxn ang="0">
                  <a:pos x="157365" y="0"/>
                </a:cxn>
                <a:cxn ang="0">
                  <a:pos x="0" y="157221"/>
                </a:cxn>
                <a:cxn ang="0">
                  <a:pos x="78682" y="327544"/>
                </a:cxn>
                <a:cxn ang="0">
                  <a:pos x="109827" y="358660"/>
                </a:cxn>
                <a:cxn ang="0">
                  <a:pos x="147529" y="366849"/>
                </a:cxn>
                <a:cxn ang="0">
                  <a:pos x="157365" y="366849"/>
                </a:cxn>
                <a:cxn ang="0">
                  <a:pos x="204902" y="357023"/>
                </a:cxn>
                <a:cxn ang="0">
                  <a:pos x="236047" y="327544"/>
                </a:cxn>
                <a:cxn ang="0">
                  <a:pos x="314729" y="157221"/>
                </a:cxn>
                <a:cxn ang="0">
                  <a:pos x="157365" y="0"/>
                </a:cxn>
                <a:cxn ang="0">
                  <a:pos x="185231" y="65509"/>
                </a:cxn>
                <a:cxn ang="0">
                  <a:pos x="50816" y="198164"/>
                </a:cxn>
                <a:cxn ang="0">
                  <a:pos x="50816" y="209628"/>
                </a:cxn>
                <a:cxn ang="0">
                  <a:pos x="39341" y="160496"/>
                </a:cxn>
                <a:cxn ang="0">
                  <a:pos x="162282" y="39305"/>
                </a:cxn>
                <a:cxn ang="0">
                  <a:pos x="262274" y="88437"/>
                </a:cxn>
                <a:cxn ang="0">
                  <a:pos x="185231" y="65509"/>
                </a:cxn>
              </a:cxnLst>
              <a:rect l="txL" t="txT" r="txR" b="tx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Freeform 9"/>
          <p:cNvSpPr/>
          <p:nvPr/>
        </p:nvSpPr>
        <p:spPr>
          <a:xfrm flipH="1">
            <a:off x="7477433" y="3878542"/>
            <a:ext cx="765175" cy="477838"/>
          </a:xfrm>
          <a:custGeom>
            <a:avLst/>
            <a:gdLst>
              <a:gd name="txL" fmla="*/ 0 w 320"/>
              <a:gd name="txT" fmla="*/ 0 h 200"/>
              <a:gd name="txR" fmla="*/ 320 w 320"/>
              <a:gd name="txB" fmla="*/ 200 h 200"/>
            </a:gdLst>
            <a:ahLst/>
            <a:cxnLst>
              <a:cxn ang="0">
                <a:pos x="626338" y="167196"/>
              </a:cxn>
              <a:cxn ang="0">
                <a:pos x="389668" y="0"/>
              </a:cxn>
              <a:cxn ang="0">
                <a:pos x="150608" y="224520"/>
              </a:cxn>
              <a:cxn ang="0">
                <a:pos x="129093" y="222131"/>
              </a:cxn>
              <a:cxn ang="0">
                <a:pos x="0" y="348722"/>
              </a:cxn>
              <a:cxn ang="0">
                <a:pos x="102796" y="477702"/>
              </a:cxn>
              <a:cxn ang="0">
                <a:pos x="600041" y="477702"/>
              </a:cxn>
              <a:cxn ang="0">
                <a:pos x="764993" y="320060"/>
              </a:cxn>
              <a:cxn ang="0">
                <a:pos x="626338" y="167196"/>
              </a:cxn>
            </a:cxnLst>
            <a:rect l="txL" t="txT" r="txR" b="tx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2" name="组合 45"/>
          <p:cNvGrpSpPr/>
          <p:nvPr/>
        </p:nvGrpSpPr>
        <p:grpSpPr>
          <a:xfrm>
            <a:off x="9120495" y="3811867"/>
            <a:ext cx="652463" cy="609600"/>
            <a:chOff x="1784487" y="2486066"/>
            <a:chExt cx="446032" cy="418971"/>
          </a:xfrm>
        </p:grpSpPr>
        <p:sp>
          <p:nvSpPr>
            <p:cNvPr id="53" name="Freeform 68"/>
            <p:cNvSpPr/>
            <p:nvPr/>
          </p:nvSpPr>
          <p:spPr>
            <a:xfrm flipH="1">
              <a:off x="1784487" y="2669491"/>
              <a:ext cx="66153" cy="235546"/>
            </a:xfrm>
            <a:custGeom>
              <a:avLst/>
              <a:gdLst>
                <a:gd name="txL" fmla="*/ 0 w 40"/>
                <a:gd name="txT" fmla="*/ 0 h 144"/>
                <a:gd name="txR" fmla="*/ 40 w 40"/>
                <a:gd name="txB" fmla="*/ 144 h 144"/>
              </a:gdLst>
              <a:ahLst/>
              <a:cxnLst>
                <a:cxn ang="0">
                  <a:pos x="39692" y="0"/>
                </a:cxn>
                <a:cxn ang="0">
                  <a:pos x="0" y="0"/>
                </a:cxn>
                <a:cxn ang="0">
                  <a:pos x="0" y="163574"/>
                </a:cxn>
                <a:cxn ang="0">
                  <a:pos x="14884" y="176659"/>
                </a:cxn>
                <a:cxn ang="0">
                  <a:pos x="14884" y="178295"/>
                </a:cxn>
                <a:cxn ang="0">
                  <a:pos x="18192" y="181567"/>
                </a:cxn>
                <a:cxn ang="0">
                  <a:pos x="19846" y="184838"/>
                </a:cxn>
                <a:cxn ang="0">
                  <a:pos x="21500" y="188110"/>
                </a:cxn>
                <a:cxn ang="0">
                  <a:pos x="23154" y="191381"/>
                </a:cxn>
                <a:cxn ang="0">
                  <a:pos x="24807" y="194653"/>
                </a:cxn>
                <a:cxn ang="0">
                  <a:pos x="24807" y="199560"/>
                </a:cxn>
                <a:cxn ang="0">
                  <a:pos x="26461" y="201196"/>
                </a:cxn>
                <a:cxn ang="0">
                  <a:pos x="26461" y="209374"/>
                </a:cxn>
                <a:cxn ang="0">
                  <a:pos x="24807" y="217553"/>
                </a:cxn>
                <a:cxn ang="0">
                  <a:pos x="24807" y="222460"/>
                </a:cxn>
                <a:cxn ang="0">
                  <a:pos x="23154" y="225732"/>
                </a:cxn>
                <a:cxn ang="0">
                  <a:pos x="19846" y="235546"/>
                </a:cxn>
                <a:cxn ang="0">
                  <a:pos x="39692" y="235546"/>
                </a:cxn>
                <a:cxn ang="0">
                  <a:pos x="66153" y="209374"/>
                </a:cxn>
                <a:cxn ang="0">
                  <a:pos x="66153" y="26172"/>
                </a:cxn>
                <a:cxn ang="0">
                  <a:pos x="39692" y="0"/>
                </a:cxn>
              </a:cxnLst>
              <a:rect l="txL" t="txT" r="txR" b="tx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9"/>
            <p:cNvSpPr/>
            <p:nvPr/>
          </p:nvSpPr>
          <p:spPr>
            <a:xfrm flipH="1">
              <a:off x="1850640" y="2852915"/>
              <a:ext cx="313727" cy="52121"/>
            </a:xfrm>
            <a:custGeom>
              <a:avLst/>
              <a:gdLst>
                <a:gd name="txL" fmla="*/ 0 w 192"/>
                <a:gd name="txT" fmla="*/ 0 h 32"/>
                <a:gd name="txR" fmla="*/ 192 w 192"/>
                <a:gd name="txB" fmla="*/ 32 h 32"/>
              </a:gdLst>
              <a:ahLst/>
              <a:cxnLst>
                <a:cxn ang="0">
                  <a:pos x="312093" y="16288"/>
                </a:cxn>
                <a:cxn ang="0">
                  <a:pos x="308825" y="13030"/>
                </a:cxn>
                <a:cxn ang="0">
                  <a:pos x="307191" y="9773"/>
                </a:cxn>
                <a:cxn ang="0">
                  <a:pos x="305557" y="6515"/>
                </a:cxn>
                <a:cxn ang="0">
                  <a:pos x="300655" y="4886"/>
                </a:cxn>
                <a:cxn ang="0">
                  <a:pos x="295753" y="1629"/>
                </a:cxn>
                <a:cxn ang="0">
                  <a:pos x="287583" y="0"/>
                </a:cxn>
                <a:cxn ang="0">
                  <a:pos x="26144" y="0"/>
                </a:cxn>
                <a:cxn ang="0">
                  <a:pos x="17974" y="1629"/>
                </a:cxn>
                <a:cxn ang="0">
                  <a:pos x="13072" y="4886"/>
                </a:cxn>
                <a:cxn ang="0">
                  <a:pos x="8170" y="6515"/>
                </a:cxn>
                <a:cxn ang="0">
                  <a:pos x="6536" y="9773"/>
                </a:cxn>
                <a:cxn ang="0">
                  <a:pos x="4902" y="13030"/>
                </a:cxn>
                <a:cxn ang="0">
                  <a:pos x="1634" y="16288"/>
                </a:cxn>
                <a:cxn ang="0">
                  <a:pos x="1634" y="17917"/>
                </a:cxn>
                <a:cxn ang="0">
                  <a:pos x="0" y="26061"/>
                </a:cxn>
                <a:cxn ang="0">
                  <a:pos x="3268" y="39091"/>
                </a:cxn>
                <a:cxn ang="0">
                  <a:pos x="4902" y="40720"/>
                </a:cxn>
                <a:cxn ang="0">
                  <a:pos x="26144" y="52121"/>
                </a:cxn>
                <a:cxn ang="0">
                  <a:pos x="287583" y="52121"/>
                </a:cxn>
                <a:cxn ang="0">
                  <a:pos x="308825" y="40720"/>
                </a:cxn>
                <a:cxn ang="0">
                  <a:pos x="310459" y="39091"/>
                </a:cxn>
                <a:cxn ang="0">
                  <a:pos x="313727" y="26061"/>
                </a:cxn>
                <a:cxn ang="0">
                  <a:pos x="312093" y="17917"/>
                </a:cxn>
                <a:cxn ang="0">
                  <a:pos x="312093" y="16288"/>
                </a:cxn>
              </a:cxnLst>
              <a:rect l="txL" t="txT" r="txR" b="tx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70"/>
            <p:cNvSpPr/>
            <p:nvPr/>
          </p:nvSpPr>
          <p:spPr>
            <a:xfrm flipH="1">
              <a:off x="2164366" y="2669491"/>
              <a:ext cx="66153" cy="235546"/>
            </a:xfrm>
            <a:custGeom>
              <a:avLst/>
              <a:gdLst>
                <a:gd name="txL" fmla="*/ 0 w 40"/>
                <a:gd name="txT" fmla="*/ 0 h 144"/>
                <a:gd name="txR" fmla="*/ 40 w 40"/>
                <a:gd name="txB" fmla="*/ 144 h 144"/>
              </a:gdLst>
              <a:ahLst/>
              <a:cxnLst>
                <a:cxn ang="0">
                  <a:pos x="66153" y="157031"/>
                </a:cxn>
                <a:cxn ang="0">
                  <a:pos x="66153" y="104687"/>
                </a:cxn>
                <a:cxn ang="0">
                  <a:pos x="39692" y="104687"/>
                </a:cxn>
                <a:cxn ang="0">
                  <a:pos x="39692" y="78515"/>
                </a:cxn>
                <a:cxn ang="0">
                  <a:pos x="66153" y="78515"/>
                </a:cxn>
                <a:cxn ang="0">
                  <a:pos x="66153" y="52344"/>
                </a:cxn>
                <a:cxn ang="0">
                  <a:pos x="39692" y="52344"/>
                </a:cxn>
                <a:cxn ang="0">
                  <a:pos x="39692" y="26172"/>
                </a:cxn>
                <a:cxn ang="0">
                  <a:pos x="66153" y="26172"/>
                </a:cxn>
                <a:cxn ang="0">
                  <a:pos x="66153" y="0"/>
                </a:cxn>
                <a:cxn ang="0">
                  <a:pos x="26461" y="0"/>
                </a:cxn>
                <a:cxn ang="0">
                  <a:pos x="0" y="26172"/>
                </a:cxn>
                <a:cxn ang="0">
                  <a:pos x="0" y="209374"/>
                </a:cxn>
                <a:cxn ang="0">
                  <a:pos x="26461" y="235546"/>
                </a:cxn>
                <a:cxn ang="0">
                  <a:pos x="46307" y="235546"/>
                </a:cxn>
                <a:cxn ang="0">
                  <a:pos x="42999" y="225732"/>
                </a:cxn>
                <a:cxn ang="0">
                  <a:pos x="41346" y="222460"/>
                </a:cxn>
                <a:cxn ang="0">
                  <a:pos x="41346" y="217553"/>
                </a:cxn>
                <a:cxn ang="0">
                  <a:pos x="39692" y="209374"/>
                </a:cxn>
                <a:cxn ang="0">
                  <a:pos x="39692" y="201196"/>
                </a:cxn>
                <a:cxn ang="0">
                  <a:pos x="41346" y="199560"/>
                </a:cxn>
                <a:cxn ang="0">
                  <a:pos x="41346" y="194653"/>
                </a:cxn>
                <a:cxn ang="0">
                  <a:pos x="42999" y="191381"/>
                </a:cxn>
                <a:cxn ang="0">
                  <a:pos x="44653" y="188110"/>
                </a:cxn>
                <a:cxn ang="0">
                  <a:pos x="46307" y="184838"/>
                </a:cxn>
                <a:cxn ang="0">
                  <a:pos x="47961" y="181567"/>
                </a:cxn>
                <a:cxn ang="0">
                  <a:pos x="51269" y="178295"/>
                </a:cxn>
                <a:cxn ang="0">
                  <a:pos x="51269" y="176659"/>
                </a:cxn>
                <a:cxn ang="0">
                  <a:pos x="66153" y="163574"/>
                </a:cxn>
                <a:cxn ang="0">
                  <a:pos x="66153" y="157031"/>
                </a:cxn>
              </a:cxnLst>
              <a:rect l="txL" t="txT" r="txR" b="tx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71"/>
            <p:cNvSpPr/>
            <p:nvPr/>
          </p:nvSpPr>
          <p:spPr>
            <a:xfrm flipH="1">
              <a:off x="1863670" y="2486066"/>
              <a:ext cx="91211" cy="91211"/>
            </a:xfrm>
            <a:custGeom>
              <a:avLst/>
              <a:gdLst>
                <a:gd name="txL" fmla="*/ 0 w 56"/>
                <a:gd name="txT" fmla="*/ 0 h 56"/>
                <a:gd name="txR" fmla="*/ 56 w 56"/>
                <a:gd name="txB" fmla="*/ 56 h 56"/>
              </a:gdLst>
              <a:ahLst/>
              <a:cxnLst>
                <a:cxn ang="0">
                  <a:pos x="26060" y="91211"/>
                </a:cxn>
                <a:cxn ang="0">
                  <a:pos x="91211" y="91211"/>
                </a:cxn>
                <a:cxn ang="0">
                  <a:pos x="0" y="0"/>
                </a:cxn>
                <a:cxn ang="0">
                  <a:pos x="0" y="65151"/>
                </a:cxn>
                <a:cxn ang="0">
                  <a:pos x="26060" y="91211"/>
                </a:cxn>
              </a:cxnLst>
              <a:rect l="txL" t="txT" r="txR" b="tx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72"/>
            <p:cNvSpPr/>
            <p:nvPr/>
          </p:nvSpPr>
          <p:spPr>
            <a:xfrm flipH="1">
              <a:off x="1863670" y="2486066"/>
              <a:ext cx="287666" cy="157365"/>
            </a:xfrm>
            <a:custGeom>
              <a:avLst/>
              <a:gdLst>
                <a:gd name="txL" fmla="*/ 0 w 176"/>
                <a:gd name="txT" fmla="*/ 0 h 96"/>
                <a:gd name="txR" fmla="*/ 176 w 176"/>
                <a:gd name="txB" fmla="*/ 96 h 96"/>
              </a:gdLst>
              <a:ahLst/>
              <a:cxnLst>
                <a:cxn ang="0">
                  <a:pos x="287666" y="118024"/>
                </a:cxn>
                <a:cxn ang="0">
                  <a:pos x="196136" y="118024"/>
                </a:cxn>
                <a:cxn ang="0">
                  <a:pos x="169984" y="91796"/>
                </a:cxn>
                <a:cxn ang="0">
                  <a:pos x="169984" y="65569"/>
                </a:cxn>
                <a:cxn ang="0">
                  <a:pos x="169984" y="0"/>
                </a:cxn>
                <a:cxn ang="0">
                  <a:pos x="26151" y="0"/>
                </a:cxn>
                <a:cxn ang="0">
                  <a:pos x="0" y="26228"/>
                </a:cxn>
                <a:cxn ang="0">
                  <a:pos x="0" y="157365"/>
                </a:cxn>
                <a:cxn ang="0">
                  <a:pos x="287666" y="157365"/>
                </a:cxn>
                <a:cxn ang="0">
                  <a:pos x="287666" y="118024"/>
                </a:cxn>
              </a:cxnLst>
              <a:rect l="txL" t="txT" r="txR" b="tx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Rectangle 73"/>
            <p:cNvSpPr/>
            <p:nvPr/>
          </p:nvSpPr>
          <p:spPr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52"/>
          <p:cNvGrpSpPr/>
          <p:nvPr/>
        </p:nvGrpSpPr>
        <p:grpSpPr>
          <a:xfrm>
            <a:off x="2934325" y="4664672"/>
            <a:ext cx="8216900" cy="177800"/>
            <a:chOff x="1918742" y="3212976"/>
            <a:chExt cx="10418012" cy="216024"/>
          </a:xfrm>
        </p:grpSpPr>
        <p:sp>
          <p:nvSpPr>
            <p:cNvPr id="60" name="椭圆 59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212073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4062068" y="3298901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8" name="等腰三角形 67"/>
          <p:cNvSpPr/>
          <p:nvPr/>
        </p:nvSpPr>
        <p:spPr>
          <a:xfrm flipV="1">
            <a:off x="2919720" y="5969280"/>
            <a:ext cx="206375" cy="179388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flipV="1">
            <a:off x="4524683" y="5969280"/>
            <a:ext cx="207963" cy="179388"/>
          </a:xfrm>
          <a:prstGeom prst="triangl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flipV="1">
            <a:off x="6140758" y="5969280"/>
            <a:ext cx="206375" cy="179388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flipV="1">
            <a:off x="7755245" y="5969280"/>
            <a:ext cx="207963" cy="1793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flipV="1">
            <a:off x="9342745" y="5969280"/>
            <a:ext cx="207963" cy="179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0303183" y="5080915"/>
            <a:ext cx="1440000" cy="889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三维建模</a:t>
            </a:r>
          </a:p>
        </p:txBody>
      </p:sp>
      <p:sp>
        <p:nvSpPr>
          <p:cNvPr id="74" name="等腰三角形 73"/>
          <p:cNvSpPr/>
          <p:nvPr/>
        </p:nvSpPr>
        <p:spPr>
          <a:xfrm flipV="1">
            <a:off x="10942945" y="5969915"/>
            <a:ext cx="207963" cy="179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5" name="组合 38"/>
          <p:cNvGrpSpPr/>
          <p:nvPr/>
        </p:nvGrpSpPr>
        <p:grpSpPr>
          <a:xfrm>
            <a:off x="10688310" y="3829647"/>
            <a:ext cx="762635" cy="582930"/>
            <a:chOff x="12227116" y="4392007"/>
            <a:chExt cx="627436" cy="478740"/>
          </a:xfrm>
        </p:grpSpPr>
        <p:sp>
          <p:nvSpPr>
            <p:cNvPr id="76" name="Freeform 112"/>
            <p:cNvSpPr>
              <a:spLocks noEditPoints="1"/>
            </p:cNvSpPr>
            <p:nvPr/>
          </p:nvSpPr>
          <p:spPr>
            <a:xfrm>
              <a:off x="12303279" y="4392007"/>
              <a:ext cx="482364" cy="301026"/>
            </a:xfrm>
            <a:custGeom>
              <a:avLst/>
              <a:gdLst>
                <a:gd name="txL" fmla="*/ 0 w 56"/>
                <a:gd name="txT" fmla="*/ 0 h 35"/>
                <a:gd name="txR" fmla="*/ 56 w 56"/>
                <a:gd name="txB" fmla="*/ 35 h 35"/>
              </a:gdLst>
              <a:ahLst/>
              <a:cxnLst>
                <a:cxn ang="0">
                  <a:pos x="447909" y="0"/>
                </a:cxn>
                <a:cxn ang="0">
                  <a:pos x="34455" y="0"/>
                </a:cxn>
                <a:cxn ang="0">
                  <a:pos x="0" y="34403"/>
                </a:cxn>
                <a:cxn ang="0">
                  <a:pos x="0" y="266623"/>
                </a:cxn>
                <a:cxn ang="0">
                  <a:pos x="34455" y="301026"/>
                </a:cxn>
                <a:cxn ang="0">
                  <a:pos x="447909" y="301026"/>
                </a:cxn>
                <a:cxn ang="0">
                  <a:pos x="482364" y="266623"/>
                </a:cxn>
                <a:cxn ang="0">
                  <a:pos x="482364" y="34403"/>
                </a:cxn>
                <a:cxn ang="0">
                  <a:pos x="447909" y="0"/>
                </a:cxn>
                <a:cxn ang="0">
                  <a:pos x="422069" y="232220"/>
                </a:cxn>
                <a:cxn ang="0">
                  <a:pos x="396228" y="258022"/>
                </a:cxn>
                <a:cxn ang="0">
                  <a:pos x="77523" y="258022"/>
                </a:cxn>
                <a:cxn ang="0">
                  <a:pos x="51682" y="232220"/>
                </a:cxn>
                <a:cxn ang="0">
                  <a:pos x="51682" y="68806"/>
                </a:cxn>
                <a:cxn ang="0">
                  <a:pos x="77523" y="43004"/>
                </a:cxn>
                <a:cxn ang="0">
                  <a:pos x="396228" y="43004"/>
                </a:cxn>
                <a:cxn ang="0">
                  <a:pos x="422069" y="68806"/>
                </a:cxn>
                <a:cxn ang="0">
                  <a:pos x="422069" y="232220"/>
                </a:cxn>
              </a:cxnLst>
              <a:rect l="txL" t="txT" r="txR" b="tx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113"/>
            <p:cNvSpPr>
              <a:spLocks noEditPoints="1"/>
            </p:cNvSpPr>
            <p:nvPr/>
          </p:nvSpPr>
          <p:spPr>
            <a:xfrm>
              <a:off x="12227116" y="4707540"/>
              <a:ext cx="627436" cy="163207"/>
            </a:xfrm>
            <a:custGeom>
              <a:avLst/>
              <a:gdLst>
                <a:gd name="txL" fmla="*/ 0 w 73"/>
                <a:gd name="txT" fmla="*/ 0 h 19"/>
                <a:gd name="txR" fmla="*/ 73 w 73"/>
                <a:gd name="txB" fmla="*/ 19 h 19"/>
              </a:gdLst>
              <a:ahLst/>
              <a:cxnLst>
                <a:cxn ang="0">
                  <a:pos x="575866" y="25770"/>
                </a:cxn>
                <a:cxn ang="0">
                  <a:pos x="541486" y="0"/>
                </a:cxn>
                <a:cxn ang="0">
                  <a:pos x="85950" y="0"/>
                </a:cxn>
                <a:cxn ang="0">
                  <a:pos x="60165" y="25770"/>
                </a:cxn>
                <a:cxn ang="0">
                  <a:pos x="8595" y="111668"/>
                </a:cxn>
                <a:cxn ang="0">
                  <a:pos x="627436" y="111668"/>
                </a:cxn>
                <a:cxn ang="0">
                  <a:pos x="575866" y="25770"/>
                </a:cxn>
                <a:cxn ang="0">
                  <a:pos x="214875" y="103078"/>
                </a:cxn>
                <a:cxn ang="0">
                  <a:pos x="232065" y="77309"/>
                </a:cxn>
                <a:cxn ang="0">
                  <a:pos x="403966" y="77309"/>
                </a:cxn>
                <a:cxn ang="0">
                  <a:pos x="412561" y="103078"/>
                </a:cxn>
                <a:cxn ang="0">
                  <a:pos x="214875" y="103078"/>
                </a:cxn>
                <a:cxn ang="0">
                  <a:pos x="532891" y="60129"/>
                </a:cxn>
                <a:cxn ang="0">
                  <a:pos x="103140" y="60129"/>
                </a:cxn>
                <a:cxn ang="0">
                  <a:pos x="77355" y="51539"/>
                </a:cxn>
                <a:cxn ang="0">
                  <a:pos x="85950" y="25770"/>
                </a:cxn>
                <a:cxn ang="0">
                  <a:pos x="111735" y="17180"/>
                </a:cxn>
                <a:cxn ang="0">
                  <a:pos x="524296" y="17180"/>
                </a:cxn>
                <a:cxn ang="0">
                  <a:pos x="541486" y="25770"/>
                </a:cxn>
                <a:cxn ang="0">
                  <a:pos x="558676" y="51539"/>
                </a:cxn>
                <a:cxn ang="0">
                  <a:pos x="532891" y="60129"/>
                </a:cxn>
                <a:cxn ang="0">
                  <a:pos x="0" y="128848"/>
                </a:cxn>
                <a:cxn ang="0">
                  <a:pos x="25785" y="163207"/>
                </a:cxn>
                <a:cxn ang="0">
                  <a:pos x="601651" y="163207"/>
                </a:cxn>
                <a:cxn ang="0">
                  <a:pos x="627436" y="128848"/>
                </a:cxn>
                <a:cxn ang="0">
                  <a:pos x="0" y="128848"/>
                </a:cxn>
              </a:cxnLst>
              <a:rect l="txL" t="txT" r="txR" b="tx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8" name="矩形 67"/>
          <p:cNvSpPr>
            <a:spLocks noChangeArrowheads="1"/>
          </p:cNvSpPr>
          <p:nvPr/>
        </p:nvSpPr>
        <p:spPr bwMode="auto">
          <a:xfrm>
            <a:off x="7552934" y="2954355"/>
            <a:ext cx="14973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实操演练</a:t>
            </a:r>
          </a:p>
        </p:txBody>
      </p:sp>
      <p:sp>
        <p:nvSpPr>
          <p:cNvPr id="79" name="矩形 67"/>
          <p:cNvSpPr>
            <a:spLocks noChangeArrowheads="1"/>
          </p:cNvSpPr>
          <p:nvPr/>
        </p:nvSpPr>
        <p:spPr bwMode="auto">
          <a:xfrm>
            <a:off x="3333563" y="6278373"/>
            <a:ext cx="123843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前期准备</a:t>
            </a:r>
          </a:p>
        </p:txBody>
      </p:sp>
      <p:sp>
        <p:nvSpPr>
          <p:cNvPr id="80" name="矩形 67"/>
          <p:cNvSpPr>
            <a:spLocks noChangeArrowheads="1"/>
          </p:cNvSpPr>
          <p:nvPr/>
        </p:nvSpPr>
        <p:spPr bwMode="auto">
          <a:xfrm>
            <a:off x="5874323" y="6280647"/>
            <a:ext cx="88132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中期</a:t>
            </a:r>
          </a:p>
        </p:txBody>
      </p:sp>
      <p:sp>
        <p:nvSpPr>
          <p:cNvPr id="81" name="矩形 67"/>
          <p:cNvSpPr>
            <a:spLocks noChangeArrowheads="1"/>
          </p:cNvSpPr>
          <p:nvPr/>
        </p:nvSpPr>
        <p:spPr bwMode="auto">
          <a:xfrm>
            <a:off x="8210364" y="6255626"/>
            <a:ext cx="88132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后期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8900120" y="1341877"/>
            <a:ext cx="1501802" cy="999461"/>
            <a:chOff x="14492" y="4109"/>
            <a:chExt cx="2876" cy="1914"/>
          </a:xfrm>
        </p:grpSpPr>
        <p:sp>
          <p:nvSpPr>
            <p:cNvPr id="83" name="任意多边形 82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文本框 69"/>
            <p:cNvSpPr txBox="1"/>
            <p:nvPr/>
          </p:nvSpPr>
          <p:spPr>
            <a:xfrm>
              <a:off x="14928" y="4466"/>
              <a:ext cx="1925" cy="1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特效</a:t>
              </a:r>
              <a:endPara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制作</a:t>
              </a:r>
            </a:p>
          </p:txBody>
        </p:sp>
      </p:grpSp>
      <p:sp>
        <p:nvSpPr>
          <p:cNvPr id="85" name="右大括号 84"/>
          <p:cNvSpPr/>
          <p:nvPr/>
        </p:nvSpPr>
        <p:spPr>
          <a:xfrm rot="16200000">
            <a:off x="8033145" y="980803"/>
            <a:ext cx="274320" cy="49003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右大括号 85"/>
          <p:cNvSpPr/>
          <p:nvPr/>
        </p:nvSpPr>
        <p:spPr>
          <a:xfrm rot="16200000">
            <a:off x="3806116" y="2222997"/>
            <a:ext cx="274320" cy="23991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Rectangle 1"/>
          <p:cNvSpPr/>
          <p:nvPr/>
        </p:nvSpPr>
        <p:spPr>
          <a:xfrm>
            <a:off x="8045848" y="396155"/>
            <a:ext cx="3199907" cy="66837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7731676" y="546338"/>
            <a:ext cx="3909864" cy="430879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遵循影视学习规律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7" grpId="0" animBg="1"/>
      <p:bldP spid="51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8" grpId="0"/>
      <p:bldP spid="79" grpId="0"/>
      <p:bldP spid="80" grpId="0"/>
      <p:bldP spid="81" grpId="0"/>
      <p:bldP spid="85" grpId="0" animBg="1"/>
      <p:bldP spid="86" grpId="0" animBg="1"/>
      <p:bldP spid="87" grpId="0" bldLvl="0" animBg="1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5043488" y="569913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3"/>
          <p:cNvSpPr/>
          <p:nvPr/>
        </p:nvSpPr>
        <p:spPr>
          <a:xfrm>
            <a:off x="4892675" y="1879600"/>
            <a:ext cx="4470400" cy="12827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Rectangle 4"/>
          <p:cNvSpPr/>
          <p:nvPr/>
        </p:nvSpPr>
        <p:spPr>
          <a:xfrm>
            <a:off x="4892675" y="3311525"/>
            <a:ext cx="4470400" cy="1284288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4892675" y="4745038"/>
            <a:ext cx="4470400" cy="1282700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8414385" y="3660775"/>
            <a:ext cx="619125" cy="459105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6" name="Freeform 17"/>
            <p:cNvSpPr/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7" name="Freeform 18"/>
            <p:cNvSpPr/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15"/>
          <p:cNvGrpSpPr/>
          <p:nvPr/>
        </p:nvGrpSpPr>
        <p:grpSpPr>
          <a:xfrm>
            <a:off x="5142230" y="2329180"/>
            <a:ext cx="613410" cy="453390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92" name="Freeform 108"/>
            <p:cNvSpPr/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3" name="Freeform 109"/>
            <p:cNvSpPr/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4" name="Freeform 110"/>
            <p:cNvSpPr/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" name="任意多边形 101"/>
          <p:cNvSpPr/>
          <p:nvPr/>
        </p:nvSpPr>
        <p:spPr bwMode="auto">
          <a:xfrm>
            <a:off x="5238115" y="5218430"/>
            <a:ext cx="429260" cy="417195"/>
          </a:xfrm>
          <a:custGeom>
            <a:avLst/>
            <a:gdLst>
              <a:gd name="connsiteX0" fmla="*/ 355975 w 703391"/>
              <a:gd name="connsiteY0" fmla="*/ 151108 h 682375"/>
              <a:gd name="connsiteX1" fmla="*/ 595644 w 703391"/>
              <a:gd name="connsiteY1" fmla="*/ 373898 h 682375"/>
              <a:gd name="connsiteX2" fmla="*/ 595644 w 703391"/>
              <a:gd name="connsiteY2" fmla="*/ 656669 h 682375"/>
              <a:gd name="connsiteX3" fmla="*/ 587085 w 703391"/>
              <a:gd name="connsiteY3" fmla="*/ 682375 h 682375"/>
              <a:gd name="connsiteX4" fmla="*/ 561406 w 703391"/>
              <a:gd name="connsiteY4" fmla="*/ 682375 h 682375"/>
              <a:gd name="connsiteX5" fmla="*/ 433011 w 703391"/>
              <a:gd name="connsiteY5" fmla="*/ 682375 h 682375"/>
              <a:gd name="connsiteX6" fmla="*/ 424452 w 703391"/>
              <a:gd name="connsiteY6" fmla="*/ 682375 h 682375"/>
              <a:gd name="connsiteX7" fmla="*/ 415892 w 703391"/>
              <a:gd name="connsiteY7" fmla="*/ 673806 h 682375"/>
              <a:gd name="connsiteX8" fmla="*/ 415892 w 703391"/>
              <a:gd name="connsiteY8" fmla="*/ 536705 h 682375"/>
              <a:gd name="connsiteX9" fmla="*/ 287498 w 703391"/>
              <a:gd name="connsiteY9" fmla="*/ 536705 h 682375"/>
              <a:gd name="connsiteX10" fmla="*/ 287498 w 703391"/>
              <a:gd name="connsiteY10" fmla="*/ 673806 h 682375"/>
              <a:gd name="connsiteX11" fmla="*/ 287498 w 703391"/>
              <a:gd name="connsiteY11" fmla="*/ 682375 h 682375"/>
              <a:gd name="connsiteX12" fmla="*/ 270379 w 703391"/>
              <a:gd name="connsiteY12" fmla="*/ 682375 h 682375"/>
              <a:gd name="connsiteX13" fmla="*/ 141985 w 703391"/>
              <a:gd name="connsiteY13" fmla="*/ 682375 h 682375"/>
              <a:gd name="connsiteX14" fmla="*/ 124865 w 703391"/>
              <a:gd name="connsiteY14" fmla="*/ 682375 h 682375"/>
              <a:gd name="connsiteX15" fmla="*/ 107746 w 703391"/>
              <a:gd name="connsiteY15" fmla="*/ 656669 h 682375"/>
              <a:gd name="connsiteX16" fmla="*/ 107746 w 703391"/>
              <a:gd name="connsiteY16" fmla="*/ 373898 h 682375"/>
              <a:gd name="connsiteX17" fmla="*/ 351696 w 703391"/>
              <a:gd name="connsiteY17" fmla="*/ 0 h 682375"/>
              <a:gd name="connsiteX18" fmla="*/ 381718 w 703391"/>
              <a:gd name="connsiteY18" fmla="*/ 12890 h 682375"/>
              <a:gd name="connsiteX19" fmla="*/ 501810 w 703391"/>
              <a:gd name="connsiteY19" fmla="*/ 124605 h 682375"/>
              <a:gd name="connsiteX20" fmla="*/ 501810 w 703391"/>
              <a:gd name="connsiteY20" fmla="*/ 30077 h 682375"/>
              <a:gd name="connsiteX21" fmla="*/ 518965 w 703391"/>
              <a:gd name="connsiteY21" fmla="*/ 12890 h 682375"/>
              <a:gd name="connsiteX22" fmla="*/ 561855 w 703391"/>
              <a:gd name="connsiteY22" fmla="*/ 12890 h 682375"/>
              <a:gd name="connsiteX23" fmla="*/ 579011 w 703391"/>
              <a:gd name="connsiteY23" fmla="*/ 30077 h 682375"/>
              <a:gd name="connsiteX24" fmla="*/ 579011 w 703391"/>
              <a:gd name="connsiteY24" fmla="*/ 193352 h 682375"/>
              <a:gd name="connsiteX25" fmla="*/ 690524 w 703391"/>
              <a:gd name="connsiteY25" fmla="*/ 296474 h 682375"/>
              <a:gd name="connsiteX26" fmla="*/ 690524 w 703391"/>
              <a:gd name="connsiteY26" fmla="*/ 365221 h 682375"/>
              <a:gd name="connsiteX27" fmla="*/ 630479 w 703391"/>
              <a:gd name="connsiteY27" fmla="*/ 365221 h 682375"/>
              <a:gd name="connsiteX28" fmla="*/ 355985 w 703391"/>
              <a:gd name="connsiteY28" fmla="*/ 107418 h 682375"/>
              <a:gd name="connsiteX29" fmla="*/ 81490 w 703391"/>
              <a:gd name="connsiteY29" fmla="*/ 365221 h 682375"/>
              <a:gd name="connsiteX30" fmla="*/ 47179 w 703391"/>
              <a:gd name="connsiteY30" fmla="*/ 373815 h 682375"/>
              <a:gd name="connsiteX31" fmla="*/ 12867 w 703391"/>
              <a:gd name="connsiteY31" fmla="*/ 365221 h 682375"/>
              <a:gd name="connsiteX32" fmla="*/ 12867 w 703391"/>
              <a:gd name="connsiteY32" fmla="*/ 296474 h 682375"/>
              <a:gd name="connsiteX33" fmla="*/ 321673 w 703391"/>
              <a:gd name="connsiteY33" fmla="*/ 12890 h 682375"/>
              <a:gd name="connsiteX34" fmla="*/ 351696 w 703391"/>
              <a:gd name="connsiteY34" fmla="*/ 0 h 68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03391" h="682375">
                <a:moveTo>
                  <a:pt x="355975" y="151108"/>
                </a:moveTo>
                <a:cubicBezTo>
                  <a:pt x="355975" y="151108"/>
                  <a:pt x="355975" y="151108"/>
                  <a:pt x="595644" y="373898"/>
                </a:cubicBezTo>
                <a:cubicBezTo>
                  <a:pt x="595644" y="373898"/>
                  <a:pt x="595644" y="373898"/>
                  <a:pt x="595644" y="656669"/>
                </a:cubicBezTo>
                <a:cubicBezTo>
                  <a:pt x="595644" y="673806"/>
                  <a:pt x="587085" y="682375"/>
                  <a:pt x="587085" y="682375"/>
                </a:cubicBezTo>
                <a:cubicBezTo>
                  <a:pt x="578525" y="682375"/>
                  <a:pt x="569965" y="682375"/>
                  <a:pt x="561406" y="682375"/>
                </a:cubicBezTo>
                <a:cubicBezTo>
                  <a:pt x="561406" y="682375"/>
                  <a:pt x="561406" y="682375"/>
                  <a:pt x="433011" y="682375"/>
                </a:cubicBezTo>
                <a:cubicBezTo>
                  <a:pt x="433011" y="682375"/>
                  <a:pt x="424452" y="682375"/>
                  <a:pt x="424452" y="682375"/>
                </a:cubicBezTo>
                <a:cubicBezTo>
                  <a:pt x="424452" y="682375"/>
                  <a:pt x="415892" y="673806"/>
                  <a:pt x="415892" y="673806"/>
                </a:cubicBezTo>
                <a:cubicBezTo>
                  <a:pt x="415892" y="673806"/>
                  <a:pt x="415892" y="673806"/>
                  <a:pt x="415892" y="536705"/>
                </a:cubicBezTo>
                <a:cubicBezTo>
                  <a:pt x="415892" y="536705"/>
                  <a:pt x="415892" y="536705"/>
                  <a:pt x="287498" y="536705"/>
                </a:cubicBezTo>
                <a:cubicBezTo>
                  <a:pt x="287498" y="536705"/>
                  <a:pt x="287498" y="536705"/>
                  <a:pt x="287498" y="673806"/>
                </a:cubicBezTo>
                <a:cubicBezTo>
                  <a:pt x="287498" y="673806"/>
                  <a:pt x="287498" y="682375"/>
                  <a:pt x="287498" y="682375"/>
                </a:cubicBezTo>
                <a:cubicBezTo>
                  <a:pt x="278938" y="682375"/>
                  <a:pt x="278938" y="682375"/>
                  <a:pt x="270379" y="682375"/>
                </a:cubicBezTo>
                <a:cubicBezTo>
                  <a:pt x="270379" y="682375"/>
                  <a:pt x="270379" y="682375"/>
                  <a:pt x="141985" y="682375"/>
                </a:cubicBezTo>
                <a:cubicBezTo>
                  <a:pt x="133425" y="682375"/>
                  <a:pt x="133425" y="682375"/>
                  <a:pt x="124865" y="682375"/>
                </a:cubicBezTo>
                <a:cubicBezTo>
                  <a:pt x="116306" y="682375"/>
                  <a:pt x="107746" y="673806"/>
                  <a:pt x="107746" y="656669"/>
                </a:cubicBezTo>
                <a:cubicBezTo>
                  <a:pt x="107746" y="656669"/>
                  <a:pt x="107746" y="656669"/>
                  <a:pt x="107746" y="373898"/>
                </a:cubicBezTo>
                <a:close/>
                <a:moveTo>
                  <a:pt x="351696" y="0"/>
                </a:moveTo>
                <a:cubicBezTo>
                  <a:pt x="362418" y="0"/>
                  <a:pt x="373140" y="4296"/>
                  <a:pt x="381718" y="12890"/>
                </a:cubicBezTo>
                <a:cubicBezTo>
                  <a:pt x="381718" y="12890"/>
                  <a:pt x="381718" y="12890"/>
                  <a:pt x="501810" y="124605"/>
                </a:cubicBezTo>
                <a:cubicBezTo>
                  <a:pt x="501810" y="124605"/>
                  <a:pt x="501810" y="124605"/>
                  <a:pt x="501810" y="30077"/>
                </a:cubicBezTo>
                <a:cubicBezTo>
                  <a:pt x="501810" y="21483"/>
                  <a:pt x="510388" y="12890"/>
                  <a:pt x="518965" y="12890"/>
                </a:cubicBezTo>
                <a:cubicBezTo>
                  <a:pt x="518965" y="12890"/>
                  <a:pt x="518965" y="12890"/>
                  <a:pt x="561855" y="12890"/>
                </a:cubicBezTo>
                <a:cubicBezTo>
                  <a:pt x="570433" y="12890"/>
                  <a:pt x="579011" y="21483"/>
                  <a:pt x="579011" y="30077"/>
                </a:cubicBezTo>
                <a:cubicBezTo>
                  <a:pt x="579011" y="30077"/>
                  <a:pt x="579011" y="30077"/>
                  <a:pt x="579011" y="193352"/>
                </a:cubicBezTo>
                <a:cubicBezTo>
                  <a:pt x="579011" y="193352"/>
                  <a:pt x="579011" y="193352"/>
                  <a:pt x="690524" y="296474"/>
                </a:cubicBezTo>
                <a:cubicBezTo>
                  <a:pt x="707680" y="313661"/>
                  <a:pt x="707680" y="339441"/>
                  <a:pt x="690524" y="365221"/>
                </a:cubicBezTo>
                <a:cubicBezTo>
                  <a:pt x="681946" y="382408"/>
                  <a:pt x="647635" y="382408"/>
                  <a:pt x="630479" y="365221"/>
                </a:cubicBezTo>
                <a:cubicBezTo>
                  <a:pt x="630479" y="365221"/>
                  <a:pt x="630479" y="365221"/>
                  <a:pt x="355985" y="107418"/>
                </a:cubicBezTo>
                <a:cubicBezTo>
                  <a:pt x="355985" y="107418"/>
                  <a:pt x="355985" y="107418"/>
                  <a:pt x="81490" y="365221"/>
                </a:cubicBezTo>
                <a:cubicBezTo>
                  <a:pt x="72912" y="373815"/>
                  <a:pt x="55757" y="373815"/>
                  <a:pt x="47179" y="373815"/>
                </a:cubicBezTo>
                <a:cubicBezTo>
                  <a:pt x="38601" y="373815"/>
                  <a:pt x="21445" y="373815"/>
                  <a:pt x="12867" y="365221"/>
                </a:cubicBezTo>
                <a:cubicBezTo>
                  <a:pt x="-4289" y="339441"/>
                  <a:pt x="-4289" y="313661"/>
                  <a:pt x="12867" y="296474"/>
                </a:cubicBezTo>
                <a:cubicBezTo>
                  <a:pt x="12867" y="296474"/>
                  <a:pt x="12867" y="296474"/>
                  <a:pt x="321673" y="12890"/>
                </a:cubicBezTo>
                <a:cubicBezTo>
                  <a:pt x="330251" y="4296"/>
                  <a:pt x="340973" y="0"/>
                  <a:pt x="351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2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" name="矩形 47"/>
          <p:cNvSpPr/>
          <p:nvPr/>
        </p:nvSpPr>
        <p:spPr>
          <a:xfrm>
            <a:off x="5043805" y="3435350"/>
            <a:ext cx="3271520" cy="894080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l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数字媒体不仅包含了文字，还包含了图形图像、动画、音视频，是当下最热门的行业之一。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710238" y="515938"/>
            <a:ext cx="432841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数字媒体技术专业是什么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04565" y="1564640"/>
            <a:ext cx="7326630" cy="4821555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组合 13"/>
          <p:cNvGrpSpPr/>
          <p:nvPr/>
        </p:nvGrpSpPr>
        <p:grpSpPr>
          <a:xfrm>
            <a:off x="10284460" y="2961640"/>
            <a:ext cx="1106170" cy="1106170"/>
            <a:chOff x="16196" y="4664"/>
            <a:chExt cx="1742" cy="1742"/>
          </a:xfrm>
        </p:grpSpPr>
        <p:sp>
          <p:nvSpPr>
            <p:cNvPr id="96" name="Oval 20"/>
            <p:cNvSpPr/>
            <p:nvPr/>
          </p:nvSpPr>
          <p:spPr>
            <a:xfrm>
              <a:off x="16196" y="4664"/>
              <a:ext cx="1743" cy="174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6" name="组合 41"/>
            <p:cNvGrpSpPr/>
            <p:nvPr/>
          </p:nvGrpSpPr>
          <p:grpSpPr>
            <a:xfrm>
              <a:off x="16705" y="4924"/>
              <a:ext cx="725" cy="1050"/>
              <a:chOff x="5690315" y="3674507"/>
              <a:chExt cx="314729" cy="458061"/>
            </a:xfrm>
            <a:solidFill>
              <a:srgbClr val="FFC000"/>
            </a:solidFill>
          </p:grpSpPr>
          <p:sp>
            <p:nvSpPr>
              <p:cNvPr id="33837" name="Freeform 36"/>
              <p:cNvSpPr/>
              <p:nvPr/>
            </p:nvSpPr>
            <p:spPr>
              <a:xfrm flipH="1">
                <a:off x="5782528" y="4054387"/>
                <a:ext cx="130302" cy="78181"/>
              </a:xfrm>
              <a:custGeom>
                <a:avLst/>
                <a:gdLst>
                  <a:gd name="txL" fmla="*/ 0 w 80"/>
                  <a:gd name="txT" fmla="*/ 0 h 48"/>
                  <a:gd name="txR" fmla="*/ 80 w 80"/>
                  <a:gd name="txB" fmla="*/ 48 h 48"/>
                </a:gdLst>
                <a:ahLst/>
                <a:cxnLst>
                  <a:cxn ang="0">
                    <a:pos x="118901" y="3258"/>
                  </a:cxn>
                  <a:cxn ang="0">
                    <a:pos x="71666" y="13030"/>
                  </a:cxn>
                  <a:cxn ang="0">
                    <a:pos x="65151" y="13030"/>
                  </a:cxn>
                  <a:cxn ang="0">
                    <a:pos x="58636" y="13030"/>
                  </a:cxn>
                  <a:cxn ang="0">
                    <a:pos x="11401" y="325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5151" y="78181"/>
                  </a:cxn>
                  <a:cxn ang="0">
                    <a:pos x="130302" y="0"/>
                  </a:cxn>
                  <a:cxn ang="0">
                    <a:pos x="130302" y="0"/>
                  </a:cxn>
                  <a:cxn ang="0">
                    <a:pos x="118901" y="3258"/>
                  </a:cxn>
                </a:cxnLst>
                <a:rect l="txL" t="txT" r="txR" b="tx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8" name="Freeform 37"/>
              <p:cNvSpPr>
                <a:spLocks noEditPoints="1"/>
              </p:cNvSpPr>
              <p:nvPr/>
            </p:nvSpPr>
            <p:spPr>
              <a:xfrm flipH="1">
                <a:off x="5690315" y="3674507"/>
                <a:ext cx="314729" cy="366849"/>
              </a:xfrm>
              <a:custGeom>
                <a:avLst/>
                <a:gdLst>
                  <a:gd name="txL" fmla="*/ 0 w 192"/>
                  <a:gd name="txT" fmla="*/ 0 h 224"/>
                  <a:gd name="txR" fmla="*/ 192 w 192"/>
                  <a:gd name="txB" fmla="*/ 224 h 224"/>
                </a:gdLst>
                <a:ahLst/>
                <a:cxnLst>
                  <a:cxn ang="0">
                    <a:pos x="157365" y="0"/>
                  </a:cxn>
                  <a:cxn ang="0">
                    <a:pos x="0" y="157221"/>
                  </a:cxn>
                  <a:cxn ang="0">
                    <a:pos x="78682" y="327544"/>
                  </a:cxn>
                  <a:cxn ang="0">
                    <a:pos x="109827" y="358660"/>
                  </a:cxn>
                  <a:cxn ang="0">
                    <a:pos x="147529" y="366849"/>
                  </a:cxn>
                  <a:cxn ang="0">
                    <a:pos x="157365" y="366849"/>
                  </a:cxn>
                  <a:cxn ang="0">
                    <a:pos x="204902" y="357023"/>
                  </a:cxn>
                  <a:cxn ang="0">
                    <a:pos x="236047" y="327544"/>
                  </a:cxn>
                  <a:cxn ang="0">
                    <a:pos x="314729" y="157221"/>
                  </a:cxn>
                  <a:cxn ang="0">
                    <a:pos x="157365" y="0"/>
                  </a:cxn>
                  <a:cxn ang="0">
                    <a:pos x="185231" y="65509"/>
                  </a:cxn>
                  <a:cxn ang="0">
                    <a:pos x="50816" y="198164"/>
                  </a:cxn>
                  <a:cxn ang="0">
                    <a:pos x="50816" y="209628"/>
                  </a:cxn>
                  <a:cxn ang="0">
                    <a:pos x="39341" y="160496"/>
                  </a:cxn>
                  <a:cxn ang="0">
                    <a:pos x="162282" y="39305"/>
                  </a:cxn>
                  <a:cxn ang="0">
                    <a:pos x="262274" y="88437"/>
                  </a:cxn>
                  <a:cxn ang="0">
                    <a:pos x="185231" y="65509"/>
                  </a:cxn>
                </a:cxnLst>
                <a:rect l="txL" t="txT" r="txR" b="tx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11"/>
          <p:cNvGrpSpPr/>
          <p:nvPr/>
        </p:nvGrpSpPr>
        <p:grpSpPr>
          <a:xfrm>
            <a:off x="2952750" y="2951480"/>
            <a:ext cx="1104900" cy="1106170"/>
            <a:chOff x="4650" y="4648"/>
            <a:chExt cx="1740" cy="1742"/>
          </a:xfrm>
        </p:grpSpPr>
        <p:sp>
          <p:nvSpPr>
            <p:cNvPr id="101" name="Oval 25"/>
            <p:cNvSpPr/>
            <p:nvPr/>
          </p:nvSpPr>
          <p:spPr>
            <a:xfrm>
              <a:off x="4650" y="4648"/>
              <a:ext cx="1740" cy="174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5B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" name="Group 12"/>
            <p:cNvGrpSpPr/>
            <p:nvPr/>
          </p:nvGrpSpPr>
          <p:grpSpPr>
            <a:xfrm>
              <a:off x="4949" y="4952"/>
              <a:ext cx="1143" cy="1121"/>
              <a:chOff x="2905125" y="4002088"/>
              <a:chExt cx="249238" cy="244475"/>
            </a:xfrm>
            <a:solidFill>
              <a:srgbClr val="05BAC8"/>
            </a:solidFill>
          </p:grpSpPr>
          <p:sp>
            <p:nvSpPr>
              <p:cNvPr id="89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0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03" name="矩形 102"/>
          <p:cNvSpPr/>
          <p:nvPr/>
        </p:nvSpPr>
        <p:spPr>
          <a:xfrm>
            <a:off x="2749550" y="4211955"/>
            <a:ext cx="1552575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2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0062210" y="4222115"/>
            <a:ext cx="1552575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应用技术</a:t>
            </a:r>
          </a:p>
        </p:txBody>
      </p:sp>
      <p:sp>
        <p:nvSpPr>
          <p:cNvPr id="10" name="矩形 47"/>
          <p:cNvSpPr/>
          <p:nvPr/>
        </p:nvSpPr>
        <p:spPr>
          <a:xfrm>
            <a:off x="5892800" y="2129473"/>
            <a:ext cx="3068638" cy="901700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 lvl="0" algn="l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数字媒体技术专业以技术为主，以艺术为辅。培养一种技术与艺术相结合的复合型人才。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1" name="矩形 47"/>
          <p:cNvSpPr/>
          <p:nvPr/>
        </p:nvSpPr>
        <p:spPr>
          <a:xfrm>
            <a:off x="5791835" y="4939665"/>
            <a:ext cx="3271520" cy="904855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掌握数字媒体技能的人才，无疑也拥有平面、动画、影视后期制作等多种技能。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7" grpId="0" bldLvl="0" animBg="1"/>
      <p:bldP spid="58" grpId="0" bldLvl="0" animBg="1"/>
      <p:bldP spid="102" grpId="0" animBg="1"/>
      <p:bldP spid="102" grpId="1" animBg="1"/>
      <p:bldP spid="112" grpId="0"/>
      <p:bldP spid="42" grpId="0"/>
      <p:bldP spid="13" grpId="0" bldLvl="0" animBg="1"/>
      <p:bldP spid="103" grpId="0" bldLvl="0" animBg="1"/>
      <p:bldP spid="105" grpId="0" bldLvl="0" animBg="1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500633" y="4211165"/>
            <a:ext cx="2722375" cy="2016691"/>
          </a:xfrm>
          <a:prstGeom prst="rect">
            <a:avLst/>
          </a:prstGeom>
          <a:gradFill flip="none" rotWithShape="1">
            <a:gsLst>
              <a:gs pos="64000">
                <a:srgbClr val="ECECEC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9050">
            <a:noFill/>
          </a:ln>
          <a:effectLst>
            <a:outerShdw blurRad="127000" dist="381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5775737" y="2251756"/>
            <a:ext cx="2455854" cy="484779"/>
            <a:chOff x="2713211" y="2267658"/>
            <a:chExt cx="1584176" cy="484779"/>
          </a:xfrm>
        </p:grpSpPr>
        <p:sp>
          <p:nvSpPr>
            <p:cNvPr id="15" name="圆角矩形 1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26"/>
          <p:cNvSpPr txBox="1"/>
          <p:nvPr/>
        </p:nvSpPr>
        <p:spPr>
          <a:xfrm>
            <a:off x="5884307" y="230947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   </a:t>
            </a:r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微课资源</a:t>
            </a:r>
          </a:p>
        </p:txBody>
      </p:sp>
      <p:sp>
        <p:nvSpPr>
          <p:cNvPr id="18" name="TextBox 5"/>
          <p:cNvSpPr txBox="1"/>
          <p:nvPr/>
        </p:nvSpPr>
        <p:spPr>
          <a:xfrm>
            <a:off x="5919753" y="2880782"/>
            <a:ext cx="220760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zh-CN" sz="1400" dirty="0"/>
              <a:t>提供优质的微课教程用于案例的实操演示</a:t>
            </a:r>
            <a:r>
              <a:rPr lang="zh-CN" altLang="en-US" sz="1400" dirty="0"/>
              <a:t>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576467" y="2251756"/>
            <a:ext cx="2455854" cy="484779"/>
            <a:chOff x="2713211" y="2267658"/>
            <a:chExt cx="1584176" cy="484779"/>
          </a:xfrm>
        </p:grpSpPr>
        <p:sp>
          <p:nvSpPr>
            <p:cNvPr id="20" name="圆角矩形 1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6"/>
          <p:cNvSpPr txBox="1"/>
          <p:nvPr/>
        </p:nvSpPr>
        <p:spPr>
          <a:xfrm>
            <a:off x="8685037" y="230947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实战型案例教学</a:t>
            </a:r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5"/>
          <p:cNvSpPr txBox="1"/>
          <p:nvPr/>
        </p:nvSpPr>
        <p:spPr>
          <a:xfrm>
            <a:off x="8720483" y="2880782"/>
            <a:ext cx="2207607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zh-CN" sz="1400" dirty="0"/>
              <a:t>“任务为驱动”，“以实战为目的”</a:t>
            </a:r>
            <a:r>
              <a:rPr lang="zh-CN" altLang="en-US" sz="1400" dirty="0"/>
              <a:t>，</a:t>
            </a:r>
            <a:r>
              <a:rPr lang="zh-CN" altLang="zh-CN" sz="1400" dirty="0"/>
              <a:t>鼓励学生应用所学技能，临摹出荧屏影视作品</a:t>
            </a:r>
            <a:r>
              <a:rPr lang="zh-CN" altLang="en-US" sz="1400" dirty="0"/>
              <a:t>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987139" y="2252959"/>
            <a:ext cx="2455854" cy="484779"/>
            <a:chOff x="2713211" y="2267658"/>
            <a:chExt cx="1584176" cy="484779"/>
          </a:xfrm>
        </p:grpSpPr>
        <p:sp>
          <p:nvSpPr>
            <p:cNvPr id="25" name="圆角矩形 2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123005" y="2310682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多样化的教学    </a:t>
            </a:r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3158451" y="2881985"/>
            <a:ext cx="220760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根据课程的特点，在多种场合下开展教学，如户外教学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矩形 3"/>
          <p:cNvSpPr>
            <a:spLocks noChangeArrowheads="1"/>
          </p:cNvSpPr>
          <p:nvPr/>
        </p:nvSpPr>
        <p:spPr bwMode="auto">
          <a:xfrm>
            <a:off x="54625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“怎样学？”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5" name="组合 15"/>
          <p:cNvGrpSpPr/>
          <p:nvPr/>
        </p:nvGrpSpPr>
        <p:grpSpPr>
          <a:xfrm>
            <a:off x="4840288" y="569913"/>
            <a:ext cx="261937" cy="395287"/>
            <a:chOff x="5284519" y="1508166"/>
            <a:chExt cx="213756" cy="427512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1"/>
          <p:cNvSpPr/>
          <p:nvPr/>
        </p:nvSpPr>
        <p:spPr>
          <a:xfrm>
            <a:off x="2791460" y="1337850"/>
            <a:ext cx="3199907" cy="66837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477288" y="1488033"/>
            <a:ext cx="3909864" cy="430879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一切为实战服务！！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5652300" y="4211165"/>
            <a:ext cx="2722375" cy="2016691"/>
            <a:chOff x="5652300" y="4211165"/>
            <a:chExt cx="2722375" cy="2016691"/>
          </a:xfrm>
        </p:grpSpPr>
        <p:grpSp>
          <p:nvGrpSpPr>
            <p:cNvPr id="8" name="组合 7"/>
            <p:cNvGrpSpPr/>
            <p:nvPr/>
          </p:nvGrpSpPr>
          <p:grpSpPr>
            <a:xfrm>
              <a:off x="5652300" y="4211165"/>
              <a:ext cx="2722375" cy="2016691"/>
              <a:chOff x="3309854" y="3645491"/>
              <a:chExt cx="2722375" cy="2016691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309854" y="3645491"/>
                <a:ext cx="2722375" cy="2016691"/>
              </a:xfrm>
              <a:prstGeom prst="rect">
                <a:avLst/>
              </a:prstGeom>
              <a:gradFill flip="none" rotWithShape="1">
                <a:gsLst>
                  <a:gs pos="64000">
                    <a:srgbClr val="ECECEC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  <a:effectLst>
                <a:outerShdw blurRad="127000" dist="381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Picture 5" descr="C:\Users\Administrator\Desktop\t01d9ff32d2070703f7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2937" y="3760731"/>
                <a:ext cx="2436208" cy="178621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3" name="图片 107374285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83747" y="4299046"/>
              <a:ext cx="2527740" cy="1875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5" name="图片 4" descr="2015092411530555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43498" y="4271749"/>
            <a:ext cx="2606723" cy="189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组合 47"/>
          <p:cNvGrpSpPr/>
          <p:nvPr/>
        </p:nvGrpSpPr>
        <p:grpSpPr>
          <a:xfrm>
            <a:off x="2711561" y="4187049"/>
            <a:ext cx="2722375" cy="2016691"/>
            <a:chOff x="2929925" y="2194474"/>
            <a:chExt cx="2722375" cy="2016691"/>
          </a:xfrm>
        </p:grpSpPr>
        <p:sp>
          <p:nvSpPr>
            <p:cNvPr id="3" name="矩形 2"/>
            <p:cNvSpPr/>
            <p:nvPr/>
          </p:nvSpPr>
          <p:spPr>
            <a:xfrm>
              <a:off x="2929925" y="2194474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7" name="图片 46" descr="6191499_476246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95303" y="2301069"/>
              <a:ext cx="2575116" cy="18205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  <p:bldP spid="22" grpId="0"/>
      <p:bldP spid="23" grpId="0"/>
      <p:bldP spid="27" grpId="0"/>
      <p:bldP spid="28" grpId="0"/>
      <p:bldP spid="34" grpId="0"/>
      <p:bldP spid="41" grpId="0" bldLvl="0" animBg="1"/>
      <p:bldP spid="4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92" y="900754"/>
            <a:ext cx="3951886" cy="2511187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42" y="3724509"/>
            <a:ext cx="4020128" cy="2771825"/>
          </a:xfrm>
          <a:prstGeom prst="rect">
            <a:avLst/>
          </a:prstGeom>
        </p:spPr>
      </p:pic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0652" y="817185"/>
            <a:ext cx="4405103" cy="260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微信图片_201804201808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60358" y="3737993"/>
            <a:ext cx="4271749" cy="271057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320426" y="4205288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</a:t>
            </a: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成果及</a:t>
            </a:r>
            <a:endParaRPr kumimoji="0" lang="en-US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毕业生成就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41361" y="3684588"/>
            <a:ext cx="1605280" cy="5486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</a:p>
        </p:txBody>
      </p:sp>
      <p:grpSp>
        <p:nvGrpSpPr>
          <p:cNvPr id="2" name="组合 35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754063" y="2401888"/>
            <a:ext cx="709613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 flipV="1">
            <a:off x="2606675" y="3013075"/>
            <a:ext cx="1844675" cy="15906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>
            <a:off x="379413" y="397827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rot="10800000">
            <a:off x="4224338" y="3952875"/>
            <a:ext cx="1333500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>
            <a:off x="3709988" y="40306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flipV="1">
            <a:off x="3709988" y="476408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等腰三角形 72"/>
          <p:cNvSpPr/>
          <p:nvPr/>
        </p:nvSpPr>
        <p:spPr>
          <a:xfrm>
            <a:off x="4960938" y="48355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等腰三角形 73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929573" y="307022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实际出发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贴合岗位</a:t>
            </a:r>
          </a:p>
        </p:txBody>
      </p:sp>
      <p:sp>
        <p:nvSpPr>
          <p:cNvPr id="78" name="等腰三角形 77"/>
          <p:cNvSpPr/>
          <p:nvPr/>
        </p:nvSpPr>
        <p:spPr>
          <a:xfrm rot="18000000" flipV="1">
            <a:off x="4540250" y="5583238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9" name="等腰三角形 78"/>
          <p:cNvSpPr/>
          <p:nvPr/>
        </p:nvSpPr>
        <p:spPr>
          <a:xfrm>
            <a:off x="2276475" y="47625"/>
            <a:ext cx="1552575" cy="1338263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0" name="等腰三角形 79"/>
          <p:cNvSpPr/>
          <p:nvPr/>
        </p:nvSpPr>
        <p:spPr>
          <a:xfrm flipV="1">
            <a:off x="3413125" y="482600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500"/>
                            </p:stCondLst>
                            <p:childTnLst>
                              <p:par>
                                <p:cTn id="1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6" grpId="0"/>
      <p:bldP spid="77" grpId="0"/>
      <p:bldP spid="78" grpId="0" bldLvl="0" animBg="1"/>
      <p:bldP spid="79" grpId="0" bldLvl="0" animBg="1"/>
      <p:bldP spid="80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7513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专业特色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 Placeholder 5"/>
          <p:cNvSpPr txBox="1"/>
          <p:nvPr/>
        </p:nvSpPr>
        <p:spPr>
          <a:xfrm>
            <a:off x="5536565" y="2637155"/>
            <a:ext cx="2400935" cy="2400935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13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Right Arrow 12"/>
          <p:cNvSpPr/>
          <p:nvPr/>
        </p:nvSpPr>
        <p:spPr>
          <a:xfrm rot="16200000" flipV="1">
            <a:off x="5254625" y="3343910"/>
            <a:ext cx="1054100" cy="711835"/>
          </a:xfrm>
          <a:prstGeom prst="rightArrow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13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81020" y="2154555"/>
            <a:ext cx="1732915" cy="1659890"/>
            <a:chOff x="5379" y="2741"/>
            <a:chExt cx="2729" cy="2614"/>
          </a:xfrm>
        </p:grpSpPr>
        <p:sp>
          <p:nvSpPr>
            <p:cNvPr id="62" name="Text Placeholder 3"/>
            <p:cNvSpPr txBox="1"/>
            <p:nvPr/>
          </p:nvSpPr>
          <p:spPr>
            <a:xfrm>
              <a:off x="5492" y="2741"/>
              <a:ext cx="2617" cy="2615"/>
            </a:xfrm>
            <a:prstGeom prst="ellipse">
              <a:avLst/>
            </a:prstGeom>
            <a:solidFill>
              <a:srgbClr val="152F47"/>
            </a:solidFill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Right Arrow 10"/>
            <p:cNvSpPr/>
            <p:nvPr/>
          </p:nvSpPr>
          <p:spPr>
            <a:xfrm rot="5400000" flipV="1">
              <a:off x="5198" y="3682"/>
              <a:ext cx="1108" cy="746"/>
            </a:xfrm>
            <a:prstGeom prst="rightArrow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6000" y="3717"/>
              <a:ext cx="210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b="1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应用技术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897620" y="2148205"/>
            <a:ext cx="1779905" cy="1659890"/>
            <a:chOff x="13270" y="2723"/>
            <a:chExt cx="2803" cy="2614"/>
          </a:xfrm>
        </p:grpSpPr>
        <p:sp>
          <p:nvSpPr>
            <p:cNvPr id="5" name="Text Placeholder 3"/>
            <p:cNvSpPr txBox="1"/>
            <p:nvPr/>
          </p:nvSpPr>
          <p:spPr>
            <a:xfrm>
              <a:off x="13356" y="2723"/>
              <a:ext cx="2617" cy="2615"/>
            </a:xfrm>
            <a:prstGeom prst="ellipse">
              <a:avLst/>
            </a:prstGeom>
            <a:solidFill>
              <a:srgbClr val="152F47"/>
            </a:solidFill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Right Arrow 11"/>
            <p:cNvSpPr/>
            <p:nvPr/>
          </p:nvSpPr>
          <p:spPr>
            <a:xfrm rot="5400000" flipV="1">
              <a:off x="13087" y="3663"/>
              <a:ext cx="1121" cy="755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4025" y="3709"/>
              <a:ext cx="204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b="1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艺术素养</a:t>
              </a: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6235700" y="3277553"/>
            <a:ext cx="1374775" cy="1173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rtl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技 艺双 修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28802 0.126667 " pathEditMode="relative" rAng="0" ptsTypes="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115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49375 0.127593 " pathEditMode="relative" rAng="0" ptsTypes="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4" grpId="0" build="p" animBg="1"/>
      <p:bldP spid="67" grpId="0" bldLvl="0" animBg="1"/>
      <p:bldP spid="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7513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专业特色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8"/>
          <p:cNvSpPr txBox="1">
            <a:spLocks noChangeArrowheads="1"/>
          </p:cNvSpPr>
          <p:nvPr/>
        </p:nvSpPr>
        <p:spPr bwMode="auto">
          <a:xfrm>
            <a:off x="2096211" y="1344778"/>
            <a:ext cx="9429750" cy="36471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1" indent="304800">
              <a:lnSpc>
                <a:spcPct val="150000"/>
              </a:lnSpc>
            </a:pP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</a:t>
            </a:r>
            <a:endParaRPr lang="en-US" altLang="zh-CN" sz="2200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建立理论与实践、</a:t>
            </a:r>
            <a:r>
              <a:rPr lang="zh-CN" altLang="en-US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技术与艺术相互融合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的教学课程体系。</a:t>
            </a:r>
            <a:endParaRPr lang="en-US" altLang="zh-CN" sz="2200" b="1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不断</a:t>
            </a:r>
            <a:r>
              <a:rPr lang="zh-CN" altLang="zh-CN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细化专业指向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，贴近岗位实际，对教学计划、教学内容、教学方法进行改革和调整，实现了学校与企业、学生与岗位的良好对接。</a:t>
            </a:r>
            <a:endParaRPr lang="en-US" altLang="zh-CN" sz="2200" b="1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重视</a:t>
            </a:r>
            <a:r>
              <a:rPr lang="zh-CN" altLang="zh-CN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专业技能训练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，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大多数课程都</a:t>
            </a:r>
            <a:r>
              <a:rPr lang="zh-CN" altLang="en-US" sz="2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“以实战为目的”，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强调专业技能的提高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。</a:t>
            </a:r>
            <a:endParaRPr lang="zh-CN" altLang="zh-CN" sz="2200" b="1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根据教学内容，开展</a:t>
            </a:r>
            <a:r>
              <a:rPr lang="zh-CN" altLang="en-US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户外教学、微课教学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，优化教学效果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9147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专业成果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23"/>
          <p:cNvSpPr>
            <a:spLocks noChangeArrowheads="1"/>
          </p:cNvSpPr>
          <p:nvPr/>
        </p:nvSpPr>
        <p:spPr bwMode="gray">
          <a:xfrm rot="-3600000">
            <a:off x="3592263" y="2863436"/>
            <a:ext cx="2278063" cy="266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algn="ctr" defTabSz="801370" eaLnBrk="0" hangingPunct="0"/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双证书</a:t>
            </a:r>
            <a:endParaRPr lang="zh-CN" altLang="zh-CN" b="1" noProof="1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0970" y="4507292"/>
            <a:ext cx="2808287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15"/>
          <p:cNvSpPr>
            <a:spLocks noChangeAspect="1"/>
          </p:cNvSpPr>
          <p:nvPr/>
        </p:nvSpPr>
        <p:spPr bwMode="auto">
          <a:xfrm>
            <a:off x="4705895" y="2270504"/>
            <a:ext cx="2773362" cy="2184400"/>
          </a:xfrm>
          <a:custGeom>
            <a:avLst/>
            <a:gdLst>
              <a:gd name="T0" fmla="*/ 2147483647 w 365"/>
              <a:gd name="T1" fmla="*/ 2147483647 h 316"/>
              <a:gd name="T2" fmla="*/ 2147483647 w 365"/>
              <a:gd name="T3" fmla="*/ 2147483647 h 316"/>
              <a:gd name="T4" fmla="*/ 2147483647 w 365"/>
              <a:gd name="T5" fmla="*/ 2147483647 h 316"/>
              <a:gd name="T6" fmla="*/ 2147483647 w 365"/>
              <a:gd name="T7" fmla="*/ 2147483647 h 316"/>
              <a:gd name="T8" fmla="*/ 2147483647 w 365"/>
              <a:gd name="T9" fmla="*/ 2147483647 h 316"/>
              <a:gd name="T10" fmla="*/ 2147483647 w 365"/>
              <a:gd name="T11" fmla="*/ 2147483647 h 316"/>
              <a:gd name="T12" fmla="*/ 2147483647 w 365"/>
              <a:gd name="T13" fmla="*/ 2147483647 h 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16"/>
              <a:gd name="T23" fmla="*/ 365 w 365"/>
              <a:gd name="T24" fmla="*/ 316 h 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16">
                <a:moveTo>
                  <a:pt x="26" y="316"/>
                </a:moveTo>
                <a:cubicBezTo>
                  <a:pt x="7" y="316"/>
                  <a:pt x="0" y="303"/>
                  <a:pt x="9" y="287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75" y="0"/>
                  <a:pt x="190" y="0"/>
                  <a:pt x="200" y="16"/>
                </a:cubicBezTo>
                <a:cubicBezTo>
                  <a:pt x="356" y="287"/>
                  <a:pt x="356" y="287"/>
                  <a:pt x="356" y="287"/>
                </a:cubicBezTo>
                <a:cubicBezTo>
                  <a:pt x="365" y="303"/>
                  <a:pt x="358" y="316"/>
                  <a:pt x="339" y="316"/>
                </a:cubicBezTo>
                <a:lnTo>
                  <a:pt x="26" y="3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0" name="Freeform 16"/>
          <p:cNvSpPr>
            <a:spLocks noChangeAspect="1"/>
          </p:cNvSpPr>
          <p:nvPr/>
        </p:nvSpPr>
        <p:spPr bwMode="auto">
          <a:xfrm>
            <a:off x="4705895" y="2270504"/>
            <a:ext cx="2773362" cy="2184400"/>
          </a:xfrm>
          <a:custGeom>
            <a:avLst/>
            <a:gdLst>
              <a:gd name="T0" fmla="*/ 1176 w 365"/>
              <a:gd name="T1" fmla="*/ 14209 h 316"/>
              <a:gd name="T2" fmla="*/ 403 w 365"/>
              <a:gd name="T3" fmla="*/ 12908 h 316"/>
              <a:gd name="T4" fmla="*/ 7443 w 365"/>
              <a:gd name="T5" fmla="*/ 718 h 316"/>
              <a:gd name="T6" fmla="*/ 9029 w 365"/>
              <a:gd name="T7" fmla="*/ 718 h 316"/>
              <a:gd name="T8" fmla="*/ 16069 w 365"/>
              <a:gd name="T9" fmla="*/ 12908 h 316"/>
              <a:gd name="T10" fmla="*/ 15296 w 365"/>
              <a:gd name="T11" fmla="*/ 14209 h 316"/>
              <a:gd name="T12" fmla="*/ 1176 w 365"/>
              <a:gd name="T13" fmla="*/ 14209 h 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16"/>
              <a:gd name="T23" fmla="*/ 365 w 365"/>
              <a:gd name="T24" fmla="*/ 316 h 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16">
                <a:moveTo>
                  <a:pt x="26" y="316"/>
                </a:moveTo>
                <a:cubicBezTo>
                  <a:pt x="7" y="316"/>
                  <a:pt x="0" y="303"/>
                  <a:pt x="9" y="287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75" y="0"/>
                  <a:pt x="190" y="0"/>
                  <a:pt x="200" y="16"/>
                </a:cubicBezTo>
                <a:cubicBezTo>
                  <a:pt x="356" y="287"/>
                  <a:pt x="356" y="287"/>
                  <a:pt x="356" y="287"/>
                </a:cubicBezTo>
                <a:cubicBezTo>
                  <a:pt x="365" y="303"/>
                  <a:pt x="358" y="316"/>
                  <a:pt x="339" y="316"/>
                </a:cubicBezTo>
                <a:lnTo>
                  <a:pt x="26" y="316"/>
                </a:lnTo>
                <a:close/>
              </a:path>
            </a:pathLst>
          </a:custGeom>
          <a:gradFill>
            <a:gsLst>
              <a:gs pos="33000">
                <a:srgbClr val="2676FF">
                  <a:lumMod val="20000"/>
                  <a:lumOff val="80000"/>
                </a:srgbClr>
              </a:gs>
              <a:gs pos="100000">
                <a:srgbClr val="2676FF">
                  <a:lumMod val="60000"/>
                  <a:lumOff val="4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182880" indent="-18288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Freeform 17"/>
          <p:cNvSpPr>
            <a:spLocks noChangeAspect="1"/>
          </p:cNvSpPr>
          <p:nvPr/>
        </p:nvSpPr>
        <p:spPr bwMode="auto">
          <a:xfrm>
            <a:off x="5009107" y="2567367"/>
            <a:ext cx="2163763" cy="1714500"/>
          </a:xfrm>
          <a:custGeom>
            <a:avLst/>
            <a:gdLst>
              <a:gd name="T0" fmla="*/ 2147483647 w 285"/>
              <a:gd name="T1" fmla="*/ 2147483647 h 248"/>
              <a:gd name="T2" fmla="*/ 2147483647 w 285"/>
              <a:gd name="T3" fmla="*/ 2147483647 h 248"/>
              <a:gd name="T4" fmla="*/ 2147483647 w 285"/>
              <a:gd name="T5" fmla="*/ 2147483647 h 248"/>
              <a:gd name="T6" fmla="*/ 2147483647 w 285"/>
              <a:gd name="T7" fmla="*/ 2147483647 h 248"/>
              <a:gd name="T8" fmla="*/ 2147483647 w 285"/>
              <a:gd name="T9" fmla="*/ 2147483647 h 248"/>
              <a:gd name="T10" fmla="*/ 2147483647 w 285"/>
              <a:gd name="T11" fmla="*/ 2147483647 h 248"/>
              <a:gd name="T12" fmla="*/ 2147483647 w 285"/>
              <a:gd name="T13" fmla="*/ 2147483647 h 2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5"/>
              <a:gd name="T22" fmla="*/ 0 h 248"/>
              <a:gd name="T23" fmla="*/ 285 w 285"/>
              <a:gd name="T24" fmla="*/ 248 h 2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5" h="248">
                <a:moveTo>
                  <a:pt x="8" y="248"/>
                </a:moveTo>
                <a:cubicBezTo>
                  <a:pt x="2" y="248"/>
                  <a:pt x="0" y="243"/>
                  <a:pt x="3" y="238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0"/>
                  <a:pt x="145" y="0"/>
                  <a:pt x="148" y="5"/>
                </a:cubicBezTo>
                <a:cubicBezTo>
                  <a:pt x="282" y="238"/>
                  <a:pt x="282" y="238"/>
                  <a:pt x="282" y="238"/>
                </a:cubicBezTo>
                <a:cubicBezTo>
                  <a:pt x="285" y="243"/>
                  <a:pt x="283" y="248"/>
                  <a:pt x="277" y="248"/>
                </a:cubicBezTo>
                <a:lnTo>
                  <a:pt x="8" y="2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2" name="Freeform 18"/>
          <p:cNvSpPr>
            <a:spLocks noChangeAspect="1"/>
          </p:cNvSpPr>
          <p:nvPr/>
        </p:nvSpPr>
        <p:spPr bwMode="auto">
          <a:xfrm>
            <a:off x="5009107" y="2568954"/>
            <a:ext cx="2163763" cy="1714500"/>
          </a:xfrm>
          <a:custGeom>
            <a:avLst/>
            <a:gdLst/>
            <a:ahLst/>
            <a:cxnLst>
              <a:cxn ang="0">
                <a:pos x="8" y="248"/>
              </a:cxn>
              <a:cxn ang="0">
                <a:pos x="3" y="238"/>
              </a:cxn>
              <a:cxn ang="0">
                <a:pos x="137" y="5"/>
              </a:cxn>
              <a:cxn ang="0">
                <a:pos x="148" y="5"/>
              </a:cxn>
              <a:cxn ang="0">
                <a:pos x="282" y="238"/>
              </a:cxn>
              <a:cxn ang="0">
                <a:pos x="277" y="248"/>
              </a:cxn>
              <a:cxn ang="0">
                <a:pos x="8" y="248"/>
              </a:cxn>
            </a:cxnLst>
            <a:rect l="0" t="0" r="r" b="b"/>
            <a:pathLst>
              <a:path w="285" h="248">
                <a:moveTo>
                  <a:pt x="8" y="248"/>
                </a:moveTo>
                <a:cubicBezTo>
                  <a:pt x="2" y="248"/>
                  <a:pt x="0" y="243"/>
                  <a:pt x="3" y="238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0"/>
                  <a:pt x="145" y="0"/>
                  <a:pt x="148" y="5"/>
                </a:cubicBezTo>
                <a:cubicBezTo>
                  <a:pt x="282" y="238"/>
                  <a:pt x="282" y="238"/>
                  <a:pt x="282" y="238"/>
                </a:cubicBezTo>
                <a:cubicBezTo>
                  <a:pt x="285" y="243"/>
                  <a:pt x="283" y="248"/>
                  <a:pt x="277" y="248"/>
                </a:cubicBezTo>
                <a:lnTo>
                  <a:pt x="8" y="248"/>
                </a:lnTo>
                <a:close/>
              </a:path>
            </a:pathLst>
          </a:custGeom>
          <a:gradFill rotWithShape="1">
            <a:gsLst>
              <a:gs pos="0">
                <a:sysClr val="window" lastClr="FFFFFF">
                  <a:gamma/>
                  <a:shade val="76863"/>
                  <a:invGamma/>
                </a:sysClr>
              </a:gs>
              <a:gs pos="50000">
                <a:sysClr val="window" lastClr="FFFFFF"/>
              </a:gs>
              <a:gs pos="100000">
                <a:sysClr val="window" lastClr="FFFFFF">
                  <a:gamma/>
                  <a:shade val="76863"/>
                  <a:invGamma/>
                </a:sysClr>
              </a:gs>
            </a:gsLst>
            <a:lin ang="5400000" scaled="1"/>
          </a:gradFill>
          <a:ln w="9525">
            <a:solidFill>
              <a:srgbClr val="C0C0C0"/>
            </a:solidFill>
            <a:miter lim="800000"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noProof="1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602832" y="3384929"/>
            <a:ext cx="1084263" cy="70802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技能型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人才</a:t>
            </a: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 flipV="1">
            <a:off x="4886870" y="3153154"/>
            <a:ext cx="630237" cy="331788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V="1">
            <a:off x="6687095" y="3226179"/>
            <a:ext cx="630237" cy="331788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6110832" y="4161217"/>
            <a:ext cx="0" cy="666750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gray">
          <a:xfrm flipH="1">
            <a:off x="4670970" y="5026404"/>
            <a:ext cx="2952750" cy="71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algn="ctr" defTabSz="801370" eaLnBrk="0" hangingPunct="0"/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就业率</a:t>
            </a:r>
            <a:endParaRPr lang="zh-CN" altLang="zh-CN" b="1" noProof="1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23" name="文本框 27"/>
          <p:cNvSpPr txBox="1"/>
          <p:nvPr/>
        </p:nvSpPr>
        <p:spPr bwMode="auto">
          <a:xfrm>
            <a:off x="1542457" y="1563616"/>
            <a:ext cx="3548063" cy="1662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  12多媒体获得相关职业资格证书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76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人，通过率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93.5%</a:t>
            </a:r>
            <a:endParaRPr lang="en-US" altLang="zh-CN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>
              <a:lnSpc>
                <a:spcPct val="150000"/>
              </a:lnSpc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  13多媒体获得相关职业资格证书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80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人，通过率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91%</a:t>
            </a:r>
            <a:endParaRPr lang="zh-CN" altLang="en-US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" name="文本框 44"/>
          <p:cNvSpPr txBox="1"/>
          <p:nvPr/>
        </p:nvSpPr>
        <p:spPr bwMode="auto">
          <a:xfrm>
            <a:off x="7769225" y="4566906"/>
            <a:ext cx="442277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2015届学生初次就业率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9</a:t>
            </a:r>
            <a:r>
              <a:rPr lang="en-US" altLang="zh-CN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en-US" altLang="zh-CN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65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%</a:t>
            </a:r>
            <a:endParaRPr lang="en-US" altLang="zh-CN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2015届毕业生平均薪酬为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2711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元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2014届学生的就业率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100%</a:t>
            </a:r>
            <a:endParaRPr lang="en-US" altLang="zh-CN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2014届毕业生平均薪酬为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2290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元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文本框 48"/>
          <p:cNvSpPr txBox="1"/>
          <p:nvPr/>
        </p:nvSpPr>
        <p:spPr bwMode="auto">
          <a:xfrm>
            <a:off x="7655304" y="1918458"/>
            <a:ext cx="2954338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第三届、第四届、全国大学生广告艺术大赛全国二三等奖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第七届科技公益广告大赛全国二三等奖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23" descr="第四届全国广告大赛获奖证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950" y="828438"/>
            <a:ext cx="4457700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-2147482622" descr="IMGP65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4837" y="460138"/>
            <a:ext cx="458311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-2147482619" descr="大广赛获奖证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8100" y="3328751"/>
            <a:ext cx="58039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1"/>
          <p:cNvSpPr>
            <a:spLocks noChangeArrowheads="1"/>
          </p:cNvSpPr>
          <p:nvPr/>
        </p:nvSpPr>
        <p:spPr bwMode="auto">
          <a:xfrm>
            <a:off x="8466351" y="1816337"/>
            <a:ext cx="233203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门微课资源教学库</a:t>
            </a:r>
            <a:endParaRPr lang="zh-CN" altLang="en-US" dirty="0"/>
          </a:p>
        </p:txBody>
      </p:sp>
      <p:sp>
        <p:nvSpPr>
          <p:cNvPr id="3" name="矩形 22"/>
          <p:cNvSpPr>
            <a:spLocks noChangeArrowheads="1"/>
          </p:cNvSpPr>
          <p:nvPr/>
        </p:nvSpPr>
        <p:spPr bwMode="auto">
          <a:xfrm>
            <a:off x="3400639" y="1840789"/>
            <a:ext cx="17922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</a:t>
            </a:r>
            <a:r>
              <a:rPr lang="en-US" altLang="zh-CN" sz="4000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门网络课程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59664" y="1828089"/>
            <a:ext cx="24018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</a:t>
            </a: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6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门专业课程标准</a:t>
            </a:r>
            <a:endParaRPr lang="zh-CN" altLang="en-US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5" name="矩形 25"/>
          <p:cNvSpPr>
            <a:spLocks noChangeArrowheads="1"/>
          </p:cNvSpPr>
          <p:nvPr/>
        </p:nvSpPr>
        <p:spPr bwMode="auto">
          <a:xfrm>
            <a:off x="3647270" y="481292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网络课程</a:t>
            </a:r>
            <a:endParaRPr lang="zh-CN" alt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矩形 29"/>
          <p:cNvSpPr>
            <a:spLocks noChangeArrowheads="1"/>
          </p:cNvSpPr>
          <p:nvPr/>
        </p:nvSpPr>
        <p:spPr bwMode="auto">
          <a:xfrm>
            <a:off x="6276478" y="4853864"/>
            <a:ext cx="15696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精品在线课程</a:t>
            </a:r>
          </a:p>
        </p:txBody>
      </p:sp>
      <p:sp>
        <p:nvSpPr>
          <p:cNvPr id="7" name="矩形 31"/>
          <p:cNvSpPr>
            <a:spLocks noChangeArrowheads="1"/>
          </p:cNvSpPr>
          <p:nvPr/>
        </p:nvSpPr>
        <p:spPr bwMode="auto">
          <a:xfrm>
            <a:off x="9192003" y="4867512"/>
            <a:ext cx="133882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微视频资源</a:t>
            </a:r>
          </a:p>
        </p:txBody>
      </p:sp>
      <p:pic>
        <p:nvPicPr>
          <p:cNvPr id="8" name="Picture 12" descr="C:\Users\Administrator\Desktop\截图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214" y="3037764"/>
            <a:ext cx="2281237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C:\Users\Administrator\Desktop\截图04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426" y="3042527"/>
            <a:ext cx="228282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Administrator\Desktop\QQ截图20151214202509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2822" y="3044587"/>
            <a:ext cx="2290070" cy="1472400"/>
          </a:xfrm>
          <a:prstGeom prst="rect">
            <a:avLst/>
          </a:prstGeom>
          <a:noFill/>
        </p:spPr>
      </p:pic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5896928" y="515938"/>
            <a:ext cx="169147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专业成果</a:t>
            </a:r>
          </a:p>
        </p:txBody>
      </p:sp>
      <p:grpSp>
        <p:nvGrpSpPr>
          <p:cNvPr id="1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7320424" y="4205288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保障条件与</a:t>
            </a:r>
            <a:endParaRPr lang="en-US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专业展望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41361" y="3684588"/>
            <a:ext cx="1605280" cy="5486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第六部分</a:t>
            </a:r>
          </a:p>
        </p:txBody>
      </p:sp>
      <p:grpSp>
        <p:nvGrpSpPr>
          <p:cNvPr id="2" name="组合 44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46" name="椭圆 4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1397000" y="256222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4175125" y="13604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3600000">
            <a:off x="1772444" y="3145631"/>
            <a:ext cx="709613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2185988" y="2830513"/>
            <a:ext cx="1651000" cy="142398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2451100" y="4362450"/>
            <a:ext cx="1606550" cy="138430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017588" y="587533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>
            <a:off x="4135438" y="338772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1609725" y="1116013"/>
            <a:ext cx="711200" cy="6111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>
            <a:off x="2024063" y="182245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3600000">
            <a:off x="2121694" y="575469"/>
            <a:ext cx="711200" cy="611188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 rot="3600000">
            <a:off x="4269581" y="1947069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rot="3600000">
            <a:off x="1137444" y="3958431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rot="10800000">
            <a:off x="4883150" y="4121150"/>
            <a:ext cx="754063" cy="6492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>
            <a:off x="3505200" y="2709863"/>
            <a:ext cx="709613" cy="6111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flipV="1">
            <a:off x="3522663" y="3429000"/>
            <a:ext cx="709613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rot="3600000">
            <a:off x="2108994" y="2388394"/>
            <a:ext cx="709613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等腰三角形 72"/>
          <p:cNvSpPr/>
          <p:nvPr/>
        </p:nvSpPr>
        <p:spPr>
          <a:xfrm rot="3600000">
            <a:off x="2246313" y="5224463"/>
            <a:ext cx="681038" cy="58896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等腰三角形 73"/>
          <p:cNvSpPr/>
          <p:nvPr/>
        </p:nvSpPr>
        <p:spPr>
          <a:xfrm>
            <a:off x="4338638" y="4235450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等腰三角形 74"/>
          <p:cNvSpPr/>
          <p:nvPr/>
        </p:nvSpPr>
        <p:spPr>
          <a:xfrm flipV="1">
            <a:off x="2457450" y="1577975"/>
            <a:ext cx="1828800" cy="1576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780031" y="15868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专业前景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2403475" y="3835083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发展趋势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2654618" y="436657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区域优势</a:t>
            </a:r>
          </a:p>
        </p:txBody>
      </p:sp>
      <p:sp>
        <p:nvSpPr>
          <p:cNvPr id="79" name="等腰三角形 78"/>
          <p:cNvSpPr/>
          <p:nvPr/>
        </p:nvSpPr>
        <p:spPr>
          <a:xfrm rot="18000000" flipV="1">
            <a:off x="3398044" y="5493544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0" name="等腰三角形 79"/>
          <p:cNvSpPr/>
          <p:nvPr/>
        </p:nvSpPr>
        <p:spPr>
          <a:xfrm>
            <a:off x="1079500" y="3355975"/>
            <a:ext cx="711200" cy="6111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" name="等腰三角形 80"/>
          <p:cNvSpPr/>
          <p:nvPr/>
        </p:nvSpPr>
        <p:spPr>
          <a:xfrm>
            <a:off x="1797050" y="4364038"/>
            <a:ext cx="969963" cy="8905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3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 animBg="1"/>
      <p:bldP spid="80" grpId="0" animBg="1"/>
      <p:bldP spid="8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787580" y="1426949"/>
            <a:ext cx="1643062" cy="500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430642" y="1426949"/>
            <a:ext cx="1643063" cy="500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64142" y="1426949"/>
            <a:ext cx="2830513" cy="50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5" name="직사각형 5"/>
          <p:cNvSpPr/>
          <p:nvPr/>
        </p:nvSpPr>
        <p:spPr>
          <a:xfrm>
            <a:off x="8594655" y="1426949"/>
            <a:ext cx="2408237" cy="5000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6" name="타원 7"/>
          <p:cNvSpPr/>
          <p:nvPr/>
        </p:nvSpPr>
        <p:spPr>
          <a:xfrm>
            <a:off x="4805292" y="1855574"/>
            <a:ext cx="142875" cy="142875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7" name="타원 9"/>
          <p:cNvSpPr/>
          <p:nvPr/>
        </p:nvSpPr>
        <p:spPr>
          <a:xfrm>
            <a:off x="7788205" y="1855574"/>
            <a:ext cx="142875" cy="142875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8" name="직사각형 22"/>
          <p:cNvSpPr/>
          <p:nvPr/>
        </p:nvSpPr>
        <p:spPr>
          <a:xfrm>
            <a:off x="3111430" y="1411074"/>
            <a:ext cx="1500187" cy="50006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校内学习</a:t>
            </a:r>
            <a:endParaRPr lang="ko-KR" altLang="en-US" sz="2000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9" name="직사각형 24"/>
          <p:cNvSpPr/>
          <p:nvPr/>
        </p:nvSpPr>
        <p:spPr>
          <a:xfrm>
            <a:off x="5765730" y="1396787"/>
            <a:ext cx="1500187" cy="50006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企业培训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0" name="직사각형 25"/>
          <p:cNvSpPr/>
          <p:nvPr/>
        </p:nvSpPr>
        <p:spPr>
          <a:xfrm>
            <a:off x="7788205" y="1426949"/>
            <a:ext cx="1500187" cy="50006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1" name="직사각형 26"/>
          <p:cNvSpPr/>
          <p:nvPr/>
        </p:nvSpPr>
        <p:spPr>
          <a:xfrm>
            <a:off x="9067730" y="1425362"/>
            <a:ext cx="1500187" cy="50006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校外研讨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4748142" y="1571412"/>
            <a:ext cx="768350" cy="188912"/>
          </a:xfrm>
          <a:prstGeom prst="rightArrow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7613580" y="1579349"/>
            <a:ext cx="769937" cy="188913"/>
          </a:xfrm>
          <a:prstGeom prst="rightArrow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图片 2" descr="20130701_0909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1955" y="2184187"/>
            <a:ext cx="24479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직선 연결선 15"/>
          <p:cNvCxnSpPr/>
          <p:nvPr/>
        </p:nvCxnSpPr>
        <p:spPr>
          <a:xfrm rot="5400000" flipH="1" flipV="1">
            <a:off x="3812311" y="3031118"/>
            <a:ext cx="2143125" cy="158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rot="5400000" flipH="1" flipV="1">
            <a:off x="6795223" y="3067631"/>
            <a:ext cx="2143125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684692" y="3968537"/>
            <a:ext cx="3081337" cy="6168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参加佛山</a:t>
            </a:r>
            <a:r>
              <a:rPr lang="en-US" altLang="zh-CN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“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大数据时代传统媒体转型</a:t>
            </a:r>
            <a:endParaRPr lang="en-US" altLang="zh-CN" sz="12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与战略战术研讨会</a:t>
            </a:r>
          </a:p>
        </p:txBody>
      </p:sp>
      <p:sp>
        <p:nvSpPr>
          <p:cNvPr id="18" name="矩形 17"/>
          <p:cNvSpPr/>
          <p:nvPr/>
        </p:nvSpPr>
        <p:spPr>
          <a:xfrm>
            <a:off x="5412357" y="3999193"/>
            <a:ext cx="2325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参加</a:t>
            </a:r>
            <a:r>
              <a:rPr lang="en-US" altLang="zh-CN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“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广东省艺术教育发展与人才培养研讨会</a:t>
            </a:r>
            <a:endParaRPr lang="zh-CN" altLang="en-US" sz="1200" dirty="0"/>
          </a:p>
        </p:txBody>
      </p:sp>
      <p:sp>
        <p:nvSpPr>
          <p:cNvPr id="19" name="矩形 18"/>
          <p:cNvSpPr/>
          <p:nvPr/>
        </p:nvSpPr>
        <p:spPr>
          <a:xfrm>
            <a:off x="2882830" y="2461999"/>
            <a:ext cx="13398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教研室例会</a:t>
            </a:r>
          </a:p>
        </p:txBody>
      </p:sp>
      <p:sp>
        <p:nvSpPr>
          <p:cNvPr id="20" name="矩形 19"/>
          <p:cNvSpPr/>
          <p:nvPr/>
        </p:nvSpPr>
        <p:spPr>
          <a:xfrm>
            <a:off x="2882830" y="307159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专业技术研修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5796092" y="515424"/>
            <a:ext cx="1691471" cy="54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师资培训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172296" y="570216"/>
            <a:ext cx="263341" cy="395013"/>
            <a:chOff x="5284519" y="1508166"/>
            <a:chExt cx="213756" cy="42751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2912399" y="361978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企业培训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图片 25" descr="7008a6598ae5b993721fddb0cb5b468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20919" y="4697389"/>
            <a:ext cx="2472519" cy="162259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8928789" y="6393134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参加杭州时光坐标公司培训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8" name="图片 27" descr="725A92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4845" y="4749420"/>
            <a:ext cx="2364474" cy="157631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5409938" y="6409057"/>
            <a:ext cx="2492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参加高职院校影视专业建设研讨会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" name="图片 29" descr="725A93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72016" y="2210939"/>
            <a:ext cx="2477067" cy="1651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41190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行业发展和</a:t>
            </a:r>
            <a:endParaRPr lang="en-US" altLang="zh-CN" kern="10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人才需求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16788" y="2465388"/>
            <a:ext cx="13388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职业能力与</a:t>
            </a:r>
            <a:endParaRPr lang="en-US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人才培养</a:t>
            </a:r>
            <a:endParaRPr lang="zh-CN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17916" y="2465388"/>
            <a:ext cx="1097280" cy="659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课程体系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构建</a:t>
            </a:r>
          </a:p>
        </p:txBody>
      </p:sp>
      <p:sp>
        <p:nvSpPr>
          <p:cNvPr id="12" name="矩形 11"/>
          <p:cNvSpPr/>
          <p:nvPr/>
        </p:nvSpPr>
        <p:spPr>
          <a:xfrm>
            <a:off x="6268431" y="2465388"/>
            <a:ext cx="1569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en-US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怎样学习”</a:t>
            </a:r>
            <a:endParaRPr lang="zh-CN" altLang="zh-CN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88335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专业特色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endParaRPr kumimoji="0" lang="en-US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毕业生成就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544562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保障条件与</a:t>
            </a:r>
            <a:endParaRPr lang="en-US" altLang="zh-CN" kern="10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专业前景</a:t>
            </a: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 flipH="1">
            <a:off x="4440238" y="5338763"/>
            <a:ext cx="3311525" cy="6461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 </a:t>
            </a: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 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CONTENTS</a:t>
            </a:r>
            <a:endParaRPr kumimoji="0" lang="en-US" altLang="ko-KR" sz="2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306888" y="5338763"/>
            <a:ext cx="3548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854950" y="5338763"/>
            <a:ext cx="0" cy="6715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4306888" y="6010275"/>
            <a:ext cx="3548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4306888" y="5338763"/>
            <a:ext cx="0" cy="6715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4"/>
          <p:cNvGrpSpPr/>
          <p:nvPr/>
        </p:nvGrpSpPr>
        <p:grpSpPr>
          <a:xfrm>
            <a:off x="1816100" y="1446213"/>
            <a:ext cx="989013" cy="850900"/>
            <a:chOff x="1816562" y="1445477"/>
            <a:chExt cx="988080" cy="851793"/>
          </a:xfrm>
        </p:grpSpPr>
        <p:sp>
          <p:nvSpPr>
            <p:cNvPr id="39" name="等腰三角形 38"/>
            <p:cNvSpPr/>
            <p:nvPr/>
          </p:nvSpPr>
          <p:spPr>
            <a:xfrm>
              <a:off x="1816562" y="1445477"/>
              <a:ext cx="988080" cy="85179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4" name="文本框 1"/>
            <p:cNvSpPr txBox="1"/>
            <p:nvPr/>
          </p:nvSpPr>
          <p:spPr>
            <a:xfrm>
              <a:off x="2104455" y="1712494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4" name="组合 2"/>
          <p:cNvGrpSpPr/>
          <p:nvPr/>
        </p:nvGrpSpPr>
        <p:grpSpPr>
          <a:xfrm>
            <a:off x="3397250" y="1446213"/>
            <a:ext cx="987425" cy="850900"/>
            <a:chOff x="3397245" y="1445477"/>
            <a:chExt cx="988080" cy="851793"/>
          </a:xfrm>
        </p:grpSpPr>
        <p:sp>
          <p:nvSpPr>
            <p:cNvPr id="38" name="等腰三角形 37"/>
            <p:cNvSpPr/>
            <p:nvPr/>
          </p:nvSpPr>
          <p:spPr>
            <a:xfrm>
              <a:off x="3397245" y="1445477"/>
              <a:ext cx="988080" cy="851793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2" name="文本框 36"/>
            <p:cNvSpPr txBox="1"/>
            <p:nvPr/>
          </p:nvSpPr>
          <p:spPr>
            <a:xfrm>
              <a:off x="3679671" y="1712494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4978400" y="1446213"/>
            <a:ext cx="987425" cy="850900"/>
            <a:chOff x="4977928" y="1445477"/>
            <a:chExt cx="988080" cy="851793"/>
          </a:xfrm>
        </p:grpSpPr>
        <p:sp>
          <p:nvSpPr>
            <p:cNvPr id="42" name="等腰三角形 41"/>
            <p:cNvSpPr/>
            <p:nvPr/>
          </p:nvSpPr>
          <p:spPr>
            <a:xfrm>
              <a:off x="4977928" y="1445477"/>
              <a:ext cx="988080" cy="851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0" name="文本框 22"/>
            <p:cNvSpPr txBox="1"/>
            <p:nvPr/>
          </p:nvSpPr>
          <p:spPr>
            <a:xfrm>
              <a:off x="5265821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6557963" y="1446213"/>
            <a:ext cx="989012" cy="850900"/>
            <a:chOff x="6558611" y="1445477"/>
            <a:chExt cx="988080" cy="851793"/>
          </a:xfrm>
        </p:grpSpPr>
        <p:sp>
          <p:nvSpPr>
            <p:cNvPr id="43" name="等腰三角形 42"/>
            <p:cNvSpPr/>
            <p:nvPr/>
          </p:nvSpPr>
          <p:spPr>
            <a:xfrm>
              <a:off x="6558611" y="1445477"/>
              <a:ext cx="988080" cy="851793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8" name="文本框 24"/>
            <p:cNvSpPr txBox="1"/>
            <p:nvPr/>
          </p:nvSpPr>
          <p:spPr>
            <a:xfrm>
              <a:off x="6846504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9" name="组合 6"/>
          <p:cNvGrpSpPr/>
          <p:nvPr/>
        </p:nvGrpSpPr>
        <p:grpSpPr>
          <a:xfrm>
            <a:off x="8139113" y="1446213"/>
            <a:ext cx="989012" cy="850900"/>
            <a:chOff x="8139294" y="1445477"/>
            <a:chExt cx="988080" cy="851793"/>
          </a:xfrm>
        </p:grpSpPr>
        <p:sp>
          <p:nvSpPr>
            <p:cNvPr id="44" name="等腰三角形 43"/>
            <p:cNvSpPr/>
            <p:nvPr/>
          </p:nvSpPr>
          <p:spPr>
            <a:xfrm>
              <a:off x="8139294" y="1445477"/>
              <a:ext cx="988080" cy="85179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6" name="文本框 25"/>
            <p:cNvSpPr txBox="1"/>
            <p:nvPr/>
          </p:nvSpPr>
          <p:spPr>
            <a:xfrm>
              <a:off x="8427187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11" name="组合 8"/>
          <p:cNvGrpSpPr/>
          <p:nvPr/>
        </p:nvGrpSpPr>
        <p:grpSpPr>
          <a:xfrm>
            <a:off x="9720263" y="1446213"/>
            <a:ext cx="987425" cy="850900"/>
            <a:chOff x="9719979" y="1445476"/>
            <a:chExt cx="988080" cy="851793"/>
          </a:xfrm>
        </p:grpSpPr>
        <p:sp>
          <p:nvSpPr>
            <p:cNvPr id="45" name="等腰三角形 44"/>
            <p:cNvSpPr/>
            <p:nvPr/>
          </p:nvSpPr>
          <p:spPr>
            <a:xfrm>
              <a:off x="9719979" y="1445476"/>
              <a:ext cx="988080" cy="851793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4" name="文本框 26"/>
            <p:cNvSpPr txBox="1"/>
            <p:nvPr/>
          </p:nvSpPr>
          <p:spPr>
            <a:xfrm>
              <a:off x="10007872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6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26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1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24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 bwMode="auto">
          <a:xfrm>
            <a:off x="5696518" y="3105956"/>
            <a:ext cx="0" cy="39846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 bwMode="auto">
          <a:xfrm>
            <a:off x="3743893" y="2726544"/>
            <a:ext cx="0" cy="763587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 bwMode="auto">
          <a:xfrm>
            <a:off x="10665393" y="3091669"/>
            <a:ext cx="0" cy="39846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 bwMode="auto">
          <a:xfrm>
            <a:off x="3743893" y="3091669"/>
            <a:ext cx="6900863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3"/>
          <p:cNvSpPr>
            <a:spLocks noChangeArrowheads="1"/>
          </p:cNvSpPr>
          <p:nvPr/>
        </p:nvSpPr>
        <p:spPr bwMode="auto">
          <a:xfrm>
            <a:off x="4432868" y="1896281"/>
            <a:ext cx="6724650" cy="779463"/>
          </a:xfrm>
          <a:prstGeom prst="roundRect">
            <a:avLst>
              <a:gd name="adj" fmla="val 1025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  <a:defRPr/>
            </a:pPr>
            <a:endParaRPr lang="zh-CN" altLang="en-US" sz="140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AutoShape 24"/>
          <p:cNvSpPr>
            <a:spLocks noChangeArrowheads="1"/>
          </p:cNvSpPr>
          <p:nvPr/>
        </p:nvSpPr>
        <p:spPr bwMode="auto">
          <a:xfrm>
            <a:off x="2585018" y="1815319"/>
            <a:ext cx="2171700" cy="941387"/>
          </a:xfrm>
          <a:prstGeom prst="roundRect">
            <a:avLst>
              <a:gd name="adj" fmla="val 7287"/>
            </a:avLst>
          </a:prstGeom>
          <a:solidFill>
            <a:srgbClr val="FEAE44"/>
          </a:solidFill>
          <a:ln w="9525" algn="ctr">
            <a:noFill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CN" altLang="zh-CN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4859906" y="2053444"/>
            <a:ext cx="60436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zh-CN" sz="2400" b="1" dirty="0"/>
              <a:t>“任务为驱动”“以实战为目的”</a:t>
            </a:r>
            <a:r>
              <a:rPr lang="zh-CN" altLang="zh-CN" sz="24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案例教学</a:t>
            </a:r>
          </a:p>
        </p:txBody>
      </p:sp>
      <p:sp>
        <p:nvSpPr>
          <p:cNvPr id="9" name="矩形 8"/>
          <p:cNvSpPr/>
          <p:nvPr/>
        </p:nvSpPr>
        <p:spPr>
          <a:xfrm>
            <a:off x="3207318" y="2048681"/>
            <a:ext cx="80010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kern="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思路</a:t>
            </a:r>
          </a:p>
        </p:txBody>
      </p:sp>
      <p:grpSp>
        <p:nvGrpSpPr>
          <p:cNvPr id="10" name="组合 84"/>
          <p:cNvGrpSpPr/>
          <p:nvPr/>
        </p:nvGrpSpPr>
        <p:grpSpPr bwMode="auto">
          <a:xfrm>
            <a:off x="4688456" y="3490131"/>
            <a:ext cx="2178050" cy="2405063"/>
            <a:chOff x="2799640" y="3121641"/>
            <a:chExt cx="2177150" cy="2405702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>
              <a:off x="2799640" y="3121641"/>
              <a:ext cx="2177150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itchFamily="34" charset="-122"/>
                <a:cs typeface="Arial" pitchFamily="34" charset="0"/>
              </a:endParaRPr>
            </a:p>
          </p:txBody>
        </p:sp>
        <p:pic>
          <p:nvPicPr>
            <p:cNvPr id="12" name="Picture 2" descr="C:\Users\Administrator\Desktop\截图01.pn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4784" y="3156828"/>
              <a:ext cx="1839600" cy="1742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矩形 12"/>
            <p:cNvSpPr/>
            <p:nvPr/>
          </p:nvSpPr>
          <p:spPr>
            <a:xfrm>
              <a:off x="3020211" y="4588881"/>
              <a:ext cx="1756637" cy="3366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288388" y="5004916"/>
              <a:ext cx="1210761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网络课程</a:t>
              </a:r>
            </a:p>
          </p:txBody>
        </p:sp>
      </p:grpSp>
      <p:grpSp>
        <p:nvGrpSpPr>
          <p:cNvPr id="15" name="组合 85"/>
          <p:cNvGrpSpPr/>
          <p:nvPr/>
        </p:nvGrpSpPr>
        <p:grpSpPr bwMode="auto">
          <a:xfrm>
            <a:off x="7050656" y="3490131"/>
            <a:ext cx="2370137" cy="2405063"/>
            <a:chOff x="5236618" y="3080698"/>
            <a:chExt cx="2370138" cy="2405702"/>
          </a:xfrm>
        </p:grpSpPr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5290948" y="3080698"/>
              <a:ext cx="2212071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itchFamily="34" charset="-122"/>
                <a:cs typeface="Arial" pitchFamily="34" charset="0"/>
              </a:endParaRPr>
            </a:p>
          </p:txBody>
        </p:sp>
        <p:pic>
          <p:nvPicPr>
            <p:cNvPr id="17" name="Picture 3" descr="C:\Users\Administrator\Desktop\截图02.pn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4883" y="3166282"/>
              <a:ext cx="1839600" cy="161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矩形 17"/>
            <p:cNvSpPr/>
            <p:nvPr/>
          </p:nvSpPr>
          <p:spPr>
            <a:xfrm>
              <a:off x="5236618" y="4589224"/>
              <a:ext cx="2370138" cy="779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54155" y="5005259"/>
              <a:ext cx="1211264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微课资源</a:t>
              </a:r>
            </a:p>
          </p:txBody>
        </p:sp>
      </p:grpSp>
      <p:cxnSp>
        <p:nvCxnSpPr>
          <p:cNvPr id="20" name="直接箭头连接符 19"/>
          <p:cNvCxnSpPr/>
          <p:nvPr/>
        </p:nvCxnSpPr>
        <p:spPr bwMode="auto">
          <a:xfrm>
            <a:off x="8114281" y="3093256"/>
            <a:ext cx="0" cy="39846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0" descr="C:\Users\Administrator\Desktop\20631431-1_b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81849">
            <a:off x="2772508" y="3633338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5" descr="20150716101904c9dc5_5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86941" y="3664282"/>
            <a:ext cx="1517870" cy="85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3" descr="17b1OOOPIC9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809026" y="3650633"/>
            <a:ext cx="900753" cy="138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5796092" y="515424"/>
            <a:ext cx="1691471" cy="54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教学资源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172296" y="570216"/>
            <a:ext cx="263341" cy="395013"/>
            <a:chOff x="5284519" y="1508166"/>
            <a:chExt cx="213756" cy="42751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27"/>
          <p:cNvSpPr/>
          <p:nvPr/>
        </p:nvSpPr>
        <p:spPr bwMode="auto">
          <a:xfrm>
            <a:off x="2900842" y="537518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校本教材</a:t>
            </a:r>
          </a:p>
        </p:txBody>
      </p:sp>
      <p:grpSp>
        <p:nvGrpSpPr>
          <p:cNvPr id="29" name="组合 87"/>
          <p:cNvGrpSpPr/>
          <p:nvPr/>
        </p:nvGrpSpPr>
        <p:grpSpPr bwMode="auto">
          <a:xfrm>
            <a:off x="9579237" y="3503777"/>
            <a:ext cx="2386012" cy="2405063"/>
            <a:chOff x="7695228" y="3096620"/>
            <a:chExt cx="2386985" cy="2405702"/>
          </a:xfrm>
        </p:grpSpPr>
        <p:sp>
          <p:nvSpPr>
            <p:cNvPr id="30" name="AutoShape 6"/>
            <p:cNvSpPr>
              <a:spLocks noChangeArrowheads="1"/>
            </p:cNvSpPr>
            <p:nvPr/>
          </p:nvSpPr>
          <p:spPr bwMode="auto">
            <a:xfrm>
              <a:off x="7695228" y="3096620"/>
              <a:ext cx="2212071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715873" y="4589266"/>
              <a:ext cx="2366340" cy="779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243138" y="5005302"/>
              <a:ext cx="1210168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市场成品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890" y="1283624"/>
            <a:ext cx="337026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3" descr="be4e6af8-bda3-47d2-90ad-257ba2fe1f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3115" y="1256636"/>
            <a:ext cx="344646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307402" y="3461674"/>
            <a:ext cx="858837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图形图像处理实验室                    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    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动画设计实验室（校外）</a:t>
            </a:r>
          </a:p>
        </p:txBody>
      </p:sp>
      <p:pic>
        <p:nvPicPr>
          <p:cNvPr id="5" name="图片 107374285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1040" y="4009361"/>
            <a:ext cx="23447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2" descr="0130000024783712238590367516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1352" y="4009361"/>
            <a:ext cx="23447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07374285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1665" y="4009361"/>
            <a:ext cx="23447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073742851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433565" y="4009361"/>
            <a:ext cx="234315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419864" y="5577811"/>
            <a:ext cx="2933701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         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录音室（校外）</a:t>
            </a: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6699890" y="5577811"/>
            <a:ext cx="28257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影视后期编辑室 （校外）</a:t>
            </a:r>
          </a:p>
        </p:txBody>
      </p:sp>
      <p:sp>
        <p:nvSpPr>
          <p:cNvPr id="11" name="矩形 10"/>
          <p:cNvSpPr/>
          <p:nvPr/>
        </p:nvSpPr>
        <p:spPr>
          <a:xfrm>
            <a:off x="9749477" y="5577811"/>
            <a:ext cx="18002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演播厅（校外）</a:t>
            </a:r>
          </a:p>
        </p:txBody>
      </p:sp>
      <p:sp>
        <p:nvSpPr>
          <p:cNvPr id="12" name="矩形 11"/>
          <p:cNvSpPr/>
          <p:nvPr/>
        </p:nvSpPr>
        <p:spPr>
          <a:xfrm>
            <a:off x="4713927" y="5577811"/>
            <a:ext cx="18002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摄影棚（校外）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>
          <a:xfrm>
            <a:off x="5035868" y="569913"/>
            <a:ext cx="261937" cy="395287"/>
            <a:chOff x="5284519" y="1508166"/>
            <a:chExt cx="213756" cy="427512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5647690" y="508953"/>
            <a:ext cx="167513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校企合作</a:t>
            </a:r>
          </a:p>
        </p:txBody>
      </p:sp>
      <p:sp>
        <p:nvSpPr>
          <p:cNvPr id="6" name="文本框 8"/>
          <p:cNvSpPr txBox="1"/>
          <p:nvPr/>
        </p:nvSpPr>
        <p:spPr>
          <a:xfrm>
            <a:off x="2625887" y="4098234"/>
            <a:ext cx="25622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排版</a:t>
            </a:r>
            <a:r>
              <a:rPr lang="en-US" altLang="zh-CN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包装</a:t>
            </a:r>
            <a:r>
              <a:rPr lang="en-US" altLang="zh-CN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平面设计师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电影电视短片编辑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影视后期剪辑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影视后期特效合成</a:t>
            </a:r>
          </a:p>
        </p:txBody>
      </p:sp>
      <p:sp>
        <p:nvSpPr>
          <p:cNvPr id="7" name="文本框 9"/>
          <p:cNvSpPr txBox="1"/>
          <p:nvPr/>
        </p:nvSpPr>
        <p:spPr>
          <a:xfrm>
            <a:off x="8810416" y="4070558"/>
            <a:ext cx="286702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音视频编辑人员</a:t>
            </a:r>
          </a:p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影片剪辑师</a:t>
            </a:r>
          </a:p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影视后期制作与特效合成</a:t>
            </a:r>
          </a:p>
        </p:txBody>
      </p:sp>
      <p:sp>
        <p:nvSpPr>
          <p:cNvPr id="8" name="文本框 12"/>
          <p:cNvSpPr txBox="1"/>
          <p:nvPr/>
        </p:nvSpPr>
        <p:spPr>
          <a:xfrm>
            <a:off x="5654107" y="4106327"/>
            <a:ext cx="305308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音视频编辑人员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影片剪辑师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影视后期制作与特效合成</a:t>
            </a:r>
          </a:p>
        </p:txBody>
      </p:sp>
      <p:pic>
        <p:nvPicPr>
          <p:cNvPr id="9" name="图片 2" descr="QQ截图2015110621252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0719" y="1815152"/>
            <a:ext cx="2805113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图片 4" descr="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3580" y="1828800"/>
            <a:ext cx="2803525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图片 5" descr="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4918" y="1815153"/>
            <a:ext cx="2803525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626293" y="3558226"/>
            <a:ext cx="226215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广东圆规广告限公司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75218" y="3558228"/>
            <a:ext cx="29543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广东网特数码科技有限公司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5230" y="3571875"/>
            <a:ext cx="18002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广东网传智播客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肘形连接符 46"/>
          <p:cNvCxnSpPr>
            <a:stCxn id="48" idx="6"/>
            <a:endCxn id="73" idx="2"/>
          </p:cNvCxnSpPr>
          <p:nvPr/>
        </p:nvCxnSpPr>
        <p:spPr>
          <a:xfrm>
            <a:off x="5545138" y="2355850"/>
            <a:ext cx="5359400" cy="109696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4"/>
          <p:cNvGrpSpPr/>
          <p:nvPr/>
        </p:nvGrpSpPr>
        <p:grpSpPr>
          <a:xfrm>
            <a:off x="4787900" y="1978025"/>
            <a:ext cx="757238" cy="755650"/>
            <a:chOff x="4534974" y="2492893"/>
            <a:chExt cx="756000" cy="756000"/>
          </a:xfrm>
        </p:grpSpPr>
        <p:sp>
          <p:nvSpPr>
            <p:cNvPr id="48" name="椭圆 4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FCB8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40995" name="组合 4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50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9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1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9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53" name="肘形连接符 52"/>
          <p:cNvCxnSpPr>
            <a:stCxn id="54" idx="6"/>
            <a:endCxn id="75" idx="2"/>
          </p:cNvCxnSpPr>
          <p:nvPr/>
        </p:nvCxnSpPr>
        <p:spPr>
          <a:xfrm>
            <a:off x="5545138" y="4541838"/>
            <a:ext cx="2890838" cy="53181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2"/>
          <p:cNvGrpSpPr/>
          <p:nvPr/>
        </p:nvGrpSpPr>
        <p:grpSpPr>
          <a:xfrm>
            <a:off x="4787900" y="4164013"/>
            <a:ext cx="757238" cy="757237"/>
            <a:chOff x="4534974" y="4368345"/>
            <a:chExt cx="756000" cy="756000"/>
          </a:xfrm>
        </p:grpSpPr>
        <p:sp>
          <p:nvSpPr>
            <p:cNvPr id="54" name="椭圆 5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57" name="肘形连接符 56"/>
          <p:cNvCxnSpPr>
            <a:stCxn id="58" idx="6"/>
            <a:endCxn id="74" idx="2"/>
          </p:cNvCxnSpPr>
          <p:nvPr/>
        </p:nvCxnSpPr>
        <p:spPr>
          <a:xfrm>
            <a:off x="5545138" y="3449638"/>
            <a:ext cx="4125913" cy="98425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3"/>
          <p:cNvGrpSpPr/>
          <p:nvPr/>
        </p:nvGrpSpPr>
        <p:grpSpPr>
          <a:xfrm>
            <a:off x="4787900" y="3071813"/>
            <a:ext cx="757238" cy="755650"/>
            <a:chOff x="4534974" y="3430619"/>
            <a:chExt cx="756000" cy="756000"/>
          </a:xfrm>
        </p:grpSpPr>
        <p:sp>
          <p:nvSpPr>
            <p:cNvPr id="58" name="椭圆 5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0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6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64" name="直接连接符 63"/>
          <p:cNvCxnSpPr>
            <a:endCxn id="65" idx="6"/>
          </p:cNvCxnSpPr>
          <p:nvPr/>
        </p:nvCxnSpPr>
        <p:spPr>
          <a:xfrm flipH="1" flipV="1">
            <a:off x="5545138" y="5635625"/>
            <a:ext cx="12795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1"/>
          <p:cNvGrpSpPr/>
          <p:nvPr/>
        </p:nvGrpSpPr>
        <p:grpSpPr>
          <a:xfrm>
            <a:off x="4787900" y="5257800"/>
            <a:ext cx="757238" cy="755650"/>
            <a:chOff x="4534974" y="5306072"/>
            <a:chExt cx="756000" cy="756000"/>
          </a:xfrm>
        </p:grpSpPr>
        <p:sp>
          <p:nvSpPr>
            <p:cNvPr id="65" name="椭圆 6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2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7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8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69" name="任意多边形 68"/>
          <p:cNvSpPr/>
          <p:nvPr/>
        </p:nvSpPr>
        <p:spPr>
          <a:xfrm>
            <a:off x="10458450" y="2271713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任意多边形 69"/>
          <p:cNvSpPr/>
          <p:nvPr/>
        </p:nvSpPr>
        <p:spPr>
          <a:xfrm>
            <a:off x="9223375" y="4049713"/>
            <a:ext cx="1181100" cy="1920875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任意多边形 70"/>
          <p:cNvSpPr/>
          <p:nvPr/>
        </p:nvSpPr>
        <p:spPr>
          <a:xfrm>
            <a:off x="7989888" y="4808538"/>
            <a:ext cx="1181100" cy="1162050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6000750" y="5348288"/>
            <a:ext cx="1936750" cy="62230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0904538" y="3308350"/>
            <a:ext cx="287338" cy="288925"/>
          </a:xfrm>
          <a:prstGeom prst="ellipse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9671050" y="4291013"/>
            <a:ext cx="287338" cy="287338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8435975" y="4930775"/>
            <a:ext cx="288925" cy="287338"/>
          </a:xfrm>
          <a:prstGeom prst="ellips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824663" y="5497513"/>
            <a:ext cx="287338" cy="287338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328228" y="1898650"/>
            <a:ext cx="24168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虚拟现实技术方向</a:t>
            </a:r>
          </a:p>
        </p:txBody>
      </p:sp>
      <p:sp>
        <p:nvSpPr>
          <p:cNvPr id="79" name="矩形 78"/>
          <p:cNvSpPr/>
          <p:nvPr/>
        </p:nvSpPr>
        <p:spPr>
          <a:xfrm>
            <a:off x="1961515" y="2279650"/>
            <a:ext cx="27838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三维模型制作、场景制作、场景漫游、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VR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游戏体验、交互设计</a:t>
            </a:r>
          </a:p>
        </p:txBody>
      </p:sp>
      <p:sp>
        <p:nvSpPr>
          <p:cNvPr id="80" name="矩形 79"/>
          <p:cNvSpPr/>
          <p:nvPr/>
        </p:nvSpPr>
        <p:spPr>
          <a:xfrm>
            <a:off x="2607628" y="3000375"/>
            <a:ext cx="21374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软件开发与设计</a:t>
            </a:r>
          </a:p>
        </p:txBody>
      </p:sp>
      <p:sp>
        <p:nvSpPr>
          <p:cNvPr id="81" name="矩形 80"/>
          <p:cNvSpPr/>
          <p:nvPr/>
        </p:nvSpPr>
        <p:spPr>
          <a:xfrm>
            <a:off x="2181225" y="3381375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应用软件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、游戏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开发设计、软件编程与交互设计</a:t>
            </a:r>
          </a:p>
        </p:txBody>
      </p:sp>
      <p:sp>
        <p:nvSpPr>
          <p:cNvPr id="82" name="矩形 81"/>
          <p:cNvSpPr/>
          <p:nvPr/>
        </p:nvSpPr>
        <p:spPr>
          <a:xfrm>
            <a:off x="3445828" y="4103688"/>
            <a:ext cx="12992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影视方向</a:t>
            </a:r>
          </a:p>
        </p:txBody>
      </p:sp>
      <p:sp>
        <p:nvSpPr>
          <p:cNvPr id="83" name="矩形 82"/>
          <p:cNvSpPr/>
          <p:nvPr/>
        </p:nvSpPr>
        <p:spPr>
          <a:xfrm>
            <a:off x="2181225" y="4483100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数码摄影摄像、音视频编辑、影视后期制作、影视特效合成</a:t>
            </a:r>
          </a:p>
        </p:txBody>
      </p:sp>
      <p:sp>
        <p:nvSpPr>
          <p:cNvPr id="84" name="矩形 83"/>
          <p:cNvSpPr/>
          <p:nvPr/>
        </p:nvSpPr>
        <p:spPr>
          <a:xfrm>
            <a:off x="3445828" y="5205413"/>
            <a:ext cx="12992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视觉方向</a:t>
            </a:r>
          </a:p>
        </p:txBody>
      </p:sp>
      <p:sp>
        <p:nvSpPr>
          <p:cNvPr id="85" name="矩形 84"/>
          <p:cNvSpPr/>
          <p:nvPr/>
        </p:nvSpPr>
        <p:spPr>
          <a:xfrm>
            <a:off x="2181225" y="5584825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平面设计、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界面设计、网页设计、图形创意、印刷品设计</a:t>
            </a:r>
          </a:p>
        </p:txBody>
      </p:sp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5419408" y="515938"/>
            <a:ext cx="316865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未来的无限种可能</a:t>
            </a:r>
          </a:p>
        </p:txBody>
      </p:sp>
      <p:grpSp>
        <p:nvGrpSpPr>
          <p:cNvPr id="7" name="组合 49"/>
          <p:cNvGrpSpPr/>
          <p:nvPr/>
        </p:nvGrpSpPr>
        <p:grpSpPr>
          <a:xfrm>
            <a:off x="4797108" y="569913"/>
            <a:ext cx="261937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ldLvl="0" animBg="1"/>
      <p:bldP spid="73" grpId="1" bldLvl="0" animBg="1"/>
      <p:bldP spid="74" grpId="0" bldLvl="0" animBg="1"/>
      <p:bldP spid="74" grpId="1" bldLvl="0" animBg="1"/>
      <p:bldP spid="75" grpId="0" bldLvl="0" animBg="1"/>
      <p:bldP spid="75" grpId="1" bldLvl="0" animBg="1"/>
      <p:bldP spid="76" grpId="0" bldLvl="0" animBg="1"/>
      <p:bldP spid="76" grpId="1" bldLvl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66672" y="4205288"/>
            <a:ext cx="2954656" cy="9233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调研分析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grpSp>
        <p:nvGrpSpPr>
          <p:cNvPr id="2" name="组合 43"/>
          <p:cNvGrpSpPr/>
          <p:nvPr/>
        </p:nvGrpSpPr>
        <p:grpSpPr>
          <a:xfrm>
            <a:off x="8124825" y="1433513"/>
            <a:ext cx="2038350" cy="203676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75" y="158908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4408488" y="129857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3600000">
            <a:off x="2341563" y="4494213"/>
            <a:ext cx="709613" cy="611188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2124075" y="2151063"/>
            <a:ext cx="1952625" cy="16843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595313" y="3138488"/>
            <a:ext cx="1617663" cy="1393825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1831975" y="477837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408113" y="5497513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2509838" y="355600"/>
            <a:ext cx="1809750" cy="15605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1422400" y="86360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3137694" y="1245394"/>
            <a:ext cx="1809750" cy="15605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4451350" y="1898650"/>
            <a:ext cx="711200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478756" y="4493419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10800000">
            <a:off x="617538" y="4652963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97773" y="33394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专业简介</a:t>
            </a:r>
          </a:p>
        </p:txBody>
      </p:sp>
      <p:sp>
        <p:nvSpPr>
          <p:cNvPr id="31" name="等腰三角形 30"/>
          <p:cNvSpPr/>
          <p:nvPr/>
        </p:nvSpPr>
        <p:spPr>
          <a:xfrm>
            <a:off x="1492250" y="2298700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 flipV="1">
            <a:off x="1492250" y="304323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 rot="3600000">
            <a:off x="3998913" y="2638425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7944" y="5577681"/>
            <a:ext cx="1689100" cy="14557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4625975" y="4449763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608263" y="3916363"/>
            <a:ext cx="1965325" cy="16938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001804" y="3971925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整体思路</a:t>
            </a:r>
          </a:p>
        </p:txBody>
      </p:sp>
      <p:sp>
        <p:nvSpPr>
          <p:cNvPr id="36" name="等腰三角形 35"/>
          <p:cNvSpPr/>
          <p:nvPr/>
        </p:nvSpPr>
        <p:spPr>
          <a:xfrm>
            <a:off x="3711575" y="5110163"/>
            <a:ext cx="711200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60" grpId="0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516" y="1419736"/>
            <a:ext cx="6202391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这是一个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“自媒体”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高度繁荣的时代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2288790" y="2718548"/>
            <a:ext cx="6200117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这是一个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荧屏节目百花齐放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的时代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1"/>
          <p:cNvSpPr/>
          <p:nvPr/>
        </p:nvSpPr>
        <p:spPr>
          <a:xfrm>
            <a:off x="1949865" y="4044652"/>
            <a:ext cx="7030356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这是一个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“互联网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影视”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深度融合的时代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5253965" y="4869311"/>
            <a:ext cx="245659" cy="900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Rectangle 1"/>
          <p:cNvSpPr/>
          <p:nvPr/>
        </p:nvSpPr>
        <p:spPr>
          <a:xfrm>
            <a:off x="1938488" y="5821135"/>
            <a:ext cx="7328329" cy="79120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影视制作前所未有的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“近距离”、“高需求”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3758607" y="570529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行业发展热点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12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图片 14" descr="u=2448178945,2137518140&amp;fm=27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3684" y="2475913"/>
            <a:ext cx="1614766" cy="1266483"/>
          </a:xfrm>
          <a:prstGeom prst="rect">
            <a:avLst/>
          </a:prstGeom>
        </p:spPr>
      </p:pic>
      <p:pic>
        <p:nvPicPr>
          <p:cNvPr id="16" name="图片 15" descr="u=2582251646,3887831851&amp;fm=27&amp;gp=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7858" y="2552131"/>
            <a:ext cx="2156291" cy="121367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840860" y="1553161"/>
            <a:ext cx="2328888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人人皆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“导演“</a:t>
            </a:r>
          </a:p>
        </p:txBody>
      </p:sp>
      <p:pic>
        <p:nvPicPr>
          <p:cNvPr id="18" name="图片 17" descr="u=2714335941,2055165373&amp;fm=11&amp;gp=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04973" y="4056850"/>
            <a:ext cx="2887027" cy="1560555"/>
          </a:xfrm>
          <a:prstGeom prst="rect">
            <a:avLst/>
          </a:prstGeom>
        </p:spPr>
      </p:pic>
      <p:pic>
        <p:nvPicPr>
          <p:cNvPr id="19" name="图片 18" descr="u=14549107,4230004919&amp;fm=27&amp;gp=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81189" y="4051495"/>
            <a:ext cx="1510811" cy="1510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animBg="1"/>
      <p:bldP spid="6" grpId="0" bldLvl="0" animBg="1"/>
      <p:bldP spid="11" grpId="0"/>
      <p:bldP spid="1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697760" y="1897163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院校调研</a:t>
            </a:r>
          </a:p>
        </p:txBody>
      </p:sp>
      <p:sp>
        <p:nvSpPr>
          <p:cNvPr id="7" name="矩形 6"/>
          <p:cNvSpPr/>
          <p:nvPr/>
        </p:nvSpPr>
        <p:spPr>
          <a:xfrm>
            <a:off x="6928642" y="1902972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企业调研</a:t>
            </a:r>
          </a:p>
        </p:txBody>
      </p:sp>
      <p:sp>
        <p:nvSpPr>
          <p:cNvPr id="8" name="圆角矩形 7">
            <a:hlinkClick r:id="rId2" action="ppaction://hlinkfile"/>
          </p:cNvPr>
          <p:cNvSpPr/>
          <p:nvPr/>
        </p:nvSpPr>
        <p:spPr>
          <a:xfrm>
            <a:off x="4218902" y="1958440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8">
            <a:hlinkClick r:id="rId3" action="ppaction://hlinkfile"/>
          </p:cNvPr>
          <p:cNvSpPr/>
          <p:nvPr/>
        </p:nvSpPr>
        <p:spPr>
          <a:xfrm>
            <a:off x="4394797" y="1958440"/>
            <a:ext cx="2213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2" action="ppaction://hlinkfile"/>
              </a:rPr>
              <a:t>院校专业开设情况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218902" y="2463265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94797" y="2438500"/>
            <a:ext cx="2213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 action="ppaction://hlinkfile"/>
              </a:rPr>
              <a:t>专业开设情况分析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449784" y="2447484"/>
            <a:ext cx="3257550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25679" y="2421449"/>
            <a:ext cx="274945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企业对不同岗位的需求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8449784" y="1954724"/>
            <a:ext cx="3291840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25679" y="1928689"/>
            <a:ext cx="3005933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对不同学历毕业生的要求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02217" y="2336265"/>
            <a:ext cx="1006475" cy="35560"/>
            <a:chOff x="6393" y="5986"/>
            <a:chExt cx="1585" cy="56"/>
          </a:xfrm>
        </p:grpSpPr>
        <p:sp>
          <p:nvSpPr>
            <p:cNvPr id="17" name="矩形 16"/>
            <p:cNvSpPr/>
            <p:nvPr/>
          </p:nvSpPr>
          <p:spPr>
            <a:xfrm flipV="1">
              <a:off x="6393" y="5986"/>
              <a:ext cx="567" cy="57"/>
            </a:xfrm>
            <a:prstGeom prst="rect">
              <a:avLst/>
            </a:pr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flipV="1">
              <a:off x="6958" y="5986"/>
              <a:ext cx="1020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33099" y="2309054"/>
            <a:ext cx="1006475" cy="35560"/>
            <a:chOff x="6393" y="8009"/>
            <a:chExt cx="1585" cy="56"/>
          </a:xfrm>
        </p:grpSpPr>
        <p:sp>
          <p:nvSpPr>
            <p:cNvPr id="20" name="矩形 19"/>
            <p:cNvSpPr/>
            <p:nvPr/>
          </p:nvSpPr>
          <p:spPr>
            <a:xfrm flipV="1">
              <a:off x="6393" y="8009"/>
              <a:ext cx="567" cy="5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flipV="1">
              <a:off x="6958" y="8009"/>
              <a:ext cx="1020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2" name="等腰三角形 21"/>
          <p:cNvSpPr/>
          <p:nvPr/>
        </p:nvSpPr>
        <p:spPr>
          <a:xfrm rot="16200000" flipV="1">
            <a:off x="3878481" y="2056314"/>
            <a:ext cx="180000" cy="14400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16200000" flipV="1">
            <a:off x="8109363" y="2039263"/>
            <a:ext cx="180000" cy="14400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449784" y="2926274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625679" y="2916749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珠三角薪资待遇</a:t>
            </a:r>
          </a:p>
        </p:txBody>
      </p:sp>
      <p:sp>
        <p:nvSpPr>
          <p:cNvPr id="65" name="下箭头 64"/>
          <p:cNvSpPr/>
          <p:nvPr/>
        </p:nvSpPr>
        <p:spPr>
          <a:xfrm>
            <a:off x="6359857" y="3234496"/>
            <a:ext cx="245659" cy="900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425589" y="4383331"/>
            <a:ext cx="7410733" cy="584767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本校专业建设定位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“影视制作”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20"/>
          <p:cNvSpPr txBox="1"/>
          <p:nvPr/>
        </p:nvSpPr>
        <p:spPr>
          <a:xfrm>
            <a:off x="2497674" y="2838254"/>
            <a:ext cx="6004881" cy="339406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■</a:t>
            </a:r>
            <a:r>
              <a:rPr kumimoji="0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《国家中长期科技发展规划纲要（2006-2020年）》把“数字媒体的内容平台”列为重点领域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</a:p>
          <a:p>
            <a:pPr algn="just" rtl="0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zh-CN" sz="28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■ 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国家863计划率先支持了网络游戏引擎、协同式动画制作、三维运动捕</a:t>
            </a: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捉、人机交互等关键技术研发以及数字媒体公共服务平台的建设。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广州国家广电总局命名的15个国家级“动画产业基地之一。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8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■ 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务院发布的《“十三五”国家战略性新兴产业发展规划》中，对未来我国战略性新兴产业的发展做出重要部署，其中，推进数字文化创意产业是一个重要方向，新业态、新技术变革给相关行业带来了巨大的人才需求空间。</a:t>
            </a:r>
          </a:p>
        </p:txBody>
      </p:sp>
      <p:grpSp>
        <p:nvGrpSpPr>
          <p:cNvPr id="2" name="组合 2"/>
          <p:cNvGrpSpPr/>
          <p:nvPr/>
        </p:nvGrpSpPr>
        <p:grpSpPr>
          <a:xfrm>
            <a:off x="2569428" y="1568479"/>
            <a:ext cx="2555875" cy="397510"/>
            <a:chOff x="7210" y="2599"/>
            <a:chExt cx="4025" cy="626"/>
          </a:xfrm>
        </p:grpSpPr>
        <p:sp>
          <p:nvSpPr>
            <p:cNvPr id="101" name="圆角矩形 100"/>
            <p:cNvSpPr/>
            <p:nvPr/>
          </p:nvSpPr>
          <p:spPr>
            <a:xfrm>
              <a:off x="7210" y="2622"/>
              <a:ext cx="4025" cy="57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487" y="2599"/>
              <a:ext cx="1886" cy="626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国家政策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2569428" y="2056159"/>
            <a:ext cx="2555875" cy="400050"/>
            <a:chOff x="7210" y="3367"/>
            <a:chExt cx="4025" cy="630"/>
          </a:xfrm>
        </p:grpSpPr>
        <p:sp>
          <p:nvSpPr>
            <p:cNvPr id="109" name="圆角矩形 108"/>
            <p:cNvSpPr/>
            <p:nvPr/>
          </p:nvSpPr>
          <p:spPr>
            <a:xfrm>
              <a:off x="7210" y="3387"/>
              <a:ext cx="4025" cy="57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487" y="3367"/>
              <a:ext cx="2310" cy="630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珠三角情况</a:t>
              </a:r>
            </a:p>
          </p:txBody>
        </p:sp>
      </p:grpSp>
      <p:pic>
        <p:nvPicPr>
          <p:cNvPr id="34" name="图片 33" descr="timgI3H73DP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31605" y="1410335"/>
            <a:ext cx="2606675" cy="1586230"/>
          </a:xfrm>
          <a:prstGeom prst="rect">
            <a:avLst/>
          </a:prstGeom>
        </p:spPr>
      </p:pic>
      <p:pic>
        <p:nvPicPr>
          <p:cNvPr id="35" name="图片 34" descr="timg (2)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31605" y="4838700"/>
            <a:ext cx="2620645" cy="1670685"/>
          </a:xfrm>
          <a:prstGeom prst="rect">
            <a:avLst/>
          </a:prstGeom>
        </p:spPr>
      </p:pic>
      <p:pic>
        <p:nvPicPr>
          <p:cNvPr id="39" name="图片 38" descr="caef76094b36acaf87116e6f7cd98d1000e99cb4"/>
          <p:cNvPicPr>
            <a:picLocks noChangeAspect="1"/>
          </p:cNvPicPr>
          <p:nvPr/>
        </p:nvPicPr>
        <p:blipFill>
          <a:blip r:embed="rId5" cstate="print"/>
          <a:srcRect b="13898"/>
          <a:stretch>
            <a:fillRect/>
          </a:stretch>
        </p:blipFill>
        <p:spPr>
          <a:xfrm>
            <a:off x="9031605" y="3085465"/>
            <a:ext cx="2621280" cy="1692910"/>
          </a:xfrm>
          <a:prstGeom prst="rect">
            <a:avLst/>
          </a:prstGeom>
        </p:spPr>
      </p:pic>
      <p:pic>
        <p:nvPicPr>
          <p:cNvPr id="42" name="图片 41" descr="changsha2"/>
          <p:cNvPicPr>
            <a:picLocks noChangeAspect="1"/>
          </p:cNvPicPr>
          <p:nvPr/>
        </p:nvPicPr>
        <p:blipFill>
          <a:blip r:embed="rId6" cstate="print"/>
          <a:srcRect l="22284" t="13318"/>
          <a:stretch>
            <a:fillRect/>
          </a:stretch>
        </p:blipFill>
        <p:spPr>
          <a:xfrm>
            <a:off x="9031605" y="4838700"/>
            <a:ext cx="2621915" cy="1632585"/>
          </a:xfrm>
          <a:prstGeom prst="rect">
            <a:avLst/>
          </a:prstGeom>
        </p:spPr>
      </p:pic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494696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行业发展背景</a:t>
            </a:r>
          </a:p>
        </p:txBody>
      </p:sp>
      <p:grpSp>
        <p:nvGrpSpPr>
          <p:cNvPr id="7" name="组合 15"/>
          <p:cNvGrpSpPr/>
          <p:nvPr/>
        </p:nvGrpSpPr>
        <p:grpSpPr>
          <a:xfrm>
            <a:off x="4324668" y="569913"/>
            <a:ext cx="261937" cy="395287"/>
            <a:chOff x="5284519" y="1508166"/>
            <a:chExt cx="213756" cy="427512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1"/>
          <p:cNvGrpSpPr/>
          <p:nvPr/>
        </p:nvGrpSpPr>
        <p:grpSpPr bwMode="auto">
          <a:xfrm>
            <a:off x="2647665" y="1639131"/>
            <a:ext cx="8394255" cy="4508500"/>
            <a:chOff x="482600" y="1038225"/>
            <a:chExt cx="9237663" cy="5000478"/>
          </a:xfrm>
        </p:grpSpPr>
        <p:sp>
          <p:nvSpPr>
            <p:cNvPr id="4" name="六边形 3"/>
            <p:cNvSpPr/>
            <p:nvPr/>
          </p:nvSpPr>
          <p:spPr>
            <a:xfrm>
              <a:off x="3148346" y="2055928"/>
              <a:ext cx="3784103" cy="2959789"/>
            </a:xfrm>
            <a:prstGeom prst="hexago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 bwMode="auto">
            <a:xfrm>
              <a:off x="2818044" y="1041746"/>
              <a:ext cx="1667663" cy="1510708"/>
            </a:xfrm>
            <a:prstGeom prst="ellipse">
              <a:avLst/>
            </a:prstGeom>
            <a:blipFill rotWithShape="1">
              <a:blip r:embed="rId2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" name="任意多边形 5"/>
            <p:cNvSpPr/>
            <p:nvPr/>
          </p:nvSpPr>
          <p:spPr bwMode="auto">
            <a:xfrm>
              <a:off x="2893439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3006532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影视制作</a:t>
              </a: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 bwMode="auto">
            <a:xfrm>
              <a:off x="1830731" y="2779588"/>
              <a:ext cx="1665867" cy="1510708"/>
            </a:xfrm>
            <a:prstGeom prst="ellipse">
              <a:avLst/>
            </a:prstGeom>
            <a:blipFill rotWithShape="1">
              <a:blip r:embed="rId3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9" name="组合 1"/>
            <p:cNvGrpSpPr/>
            <p:nvPr/>
          </p:nvGrpSpPr>
          <p:grpSpPr bwMode="auto">
            <a:xfrm>
              <a:off x="1906589" y="3828722"/>
              <a:ext cx="1514472" cy="444964"/>
              <a:chOff x="3032867" y="1581500"/>
              <a:chExt cx="1373757" cy="445170"/>
            </a:xfrm>
          </p:grpSpPr>
          <p:sp>
            <p:nvSpPr>
              <p:cNvPr id="35" name="任意多边形 34"/>
              <p:cNvSpPr/>
              <p:nvPr/>
            </p:nvSpPr>
            <p:spPr>
              <a:xfrm>
                <a:off x="3034075" y="1583524"/>
                <a:ext cx="1371049" cy="44390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 b="1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3136659" y="1581762"/>
                <a:ext cx="1164252" cy="3804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sz="1600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动画</a:t>
                </a:r>
              </a:p>
            </p:txBody>
          </p:sp>
        </p:grpSp>
        <p:sp>
          <p:nvSpPr>
            <p:cNvPr id="10" name="椭圆 9"/>
            <p:cNvSpPr>
              <a:spLocks noChangeAspect="1"/>
            </p:cNvSpPr>
            <p:nvPr/>
          </p:nvSpPr>
          <p:spPr bwMode="auto">
            <a:xfrm>
              <a:off x="6589582" y="2779588"/>
              <a:ext cx="1665867" cy="1510708"/>
            </a:xfrm>
            <a:prstGeom prst="ellipse">
              <a:avLst/>
            </a:prstGeom>
            <a:blipFill rotWithShape="1">
              <a:blip r:embed="rId4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11" name="组合 19"/>
            <p:cNvGrpSpPr/>
            <p:nvPr/>
          </p:nvGrpSpPr>
          <p:grpSpPr bwMode="auto">
            <a:xfrm>
              <a:off x="6665842" y="3803262"/>
              <a:ext cx="1513029" cy="471099"/>
              <a:chOff x="3032867" y="1581500"/>
              <a:chExt cx="1373757" cy="471317"/>
            </a:xfrm>
          </p:grpSpPr>
          <p:sp>
            <p:nvSpPr>
              <p:cNvPr id="33" name="任意多边形 20"/>
              <p:cNvSpPr/>
              <p:nvPr/>
            </p:nvSpPr>
            <p:spPr>
              <a:xfrm>
                <a:off x="3033711" y="1608996"/>
                <a:ext cx="1370727" cy="443910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136394" y="1580811"/>
                <a:ext cx="1163732" cy="3822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1600" b="1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媒体展示</a:t>
                </a:r>
                <a:endParaRPr lang="en-US" alt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12" name="椭圆 11"/>
            <p:cNvSpPr>
              <a:spLocks noChangeAspect="1"/>
            </p:cNvSpPr>
            <p:nvPr/>
          </p:nvSpPr>
          <p:spPr bwMode="auto">
            <a:xfrm>
              <a:off x="2818044" y="4527995"/>
              <a:ext cx="1667663" cy="1510708"/>
            </a:xfrm>
            <a:prstGeom prst="ellipse">
              <a:avLst/>
            </a:prstGeom>
            <a:blipFill rotWithShape="1">
              <a:blip r:embed="rId5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2895235" y="5586194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>
              <a:off x="3006532" y="5566827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游戏设计</a:t>
              </a:r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 bwMode="auto">
            <a:xfrm>
              <a:off x="5604063" y="4527995"/>
              <a:ext cx="1667663" cy="1510708"/>
            </a:xfrm>
            <a:prstGeom prst="ellipse">
              <a:avLst/>
            </a:prstGeom>
            <a:blipFill rotWithShape="1">
              <a:blip r:embed="rId6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 bwMode="auto">
            <a:xfrm>
              <a:off x="5681254" y="5580913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5792551" y="5552741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平面设计</a:t>
              </a: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 bwMode="auto">
            <a:xfrm>
              <a:off x="5604063" y="1041746"/>
              <a:ext cx="1667663" cy="1510708"/>
            </a:xfrm>
            <a:prstGeom prst="ellipse">
              <a:avLst/>
            </a:prstGeom>
            <a:blipFill rotWithShape="1">
              <a:blip r:embed="rId7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5679458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5792551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网站服务</a:t>
              </a:r>
              <a:endParaRPr lang="en-US" altLang="zh-CN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1" name="文本框 50"/>
            <p:cNvSpPr txBox="1">
              <a:spLocks noChangeArrowheads="1"/>
            </p:cNvSpPr>
            <p:nvPr/>
          </p:nvSpPr>
          <p:spPr bwMode="auto">
            <a:xfrm>
              <a:off x="482600" y="3197225"/>
              <a:ext cx="1381125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每年20万人才缺口</a:t>
              </a:r>
            </a:p>
          </p:txBody>
        </p:sp>
        <p:grpSp>
          <p:nvGrpSpPr>
            <p:cNvPr id="22" name="组合 68"/>
            <p:cNvGrpSpPr/>
            <p:nvPr/>
          </p:nvGrpSpPr>
          <p:grpSpPr bwMode="auto">
            <a:xfrm>
              <a:off x="1260475" y="1038225"/>
              <a:ext cx="1382713" cy="928688"/>
              <a:chOff x="1143627" y="932369"/>
              <a:chExt cx="1253070" cy="927959"/>
            </a:xfrm>
          </p:grpSpPr>
          <p:sp>
            <p:nvSpPr>
              <p:cNvPr id="31" name="文本框 59"/>
              <p:cNvSpPr txBox="1">
                <a:spLocks noChangeArrowheads="1"/>
              </p:cNvSpPr>
              <p:nvPr/>
            </p:nvSpPr>
            <p:spPr bwMode="auto">
              <a:xfrm>
                <a:off x="1475286" y="932369"/>
                <a:ext cx="921411" cy="37518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/>
                <a:endParaRPr lang="zh-CN" altLang="en-US" sz="160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2" name="文本框 60"/>
              <p:cNvSpPr txBox="1">
                <a:spLocks noChangeArrowheads="1"/>
              </p:cNvSpPr>
              <p:nvPr/>
            </p:nvSpPr>
            <p:spPr bwMode="auto">
              <a:xfrm>
                <a:off x="1143627" y="1214273"/>
                <a:ext cx="1253070" cy="646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急需约</a:t>
                </a:r>
                <a:r>
                  <a:rPr lang="en-US" altLang="zh-CN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20</a:t>
                </a:r>
                <a:r>
                  <a:rPr lang="zh-CN" altLang="en-US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0万</a:t>
                </a: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从业人员</a:t>
                </a:r>
                <a:endParaRPr lang="en-US" altLang="zh-CN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23" name="文本框 64"/>
            <p:cNvSpPr txBox="1">
              <a:spLocks noChangeArrowheads="1"/>
            </p:cNvSpPr>
            <p:nvPr/>
          </p:nvSpPr>
          <p:spPr bwMode="auto">
            <a:xfrm>
              <a:off x="679450" y="4953000"/>
              <a:ext cx="1963738" cy="9216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人才缺口达</a:t>
              </a:r>
              <a:r>
                <a:rPr lang="zh-CN" altLang="en-US" sz="1600" b="1">
                  <a:solidFill>
                    <a:srgbClr val="FF93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80万</a:t>
              </a:r>
              <a:r>
                <a:rPr lang="zh-CN" altLang="en-US" sz="16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。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被国家紧缺人才办公室列为紧缺人才项目</a:t>
              </a:r>
            </a:p>
          </p:txBody>
        </p:sp>
        <p:sp>
          <p:nvSpPr>
            <p:cNvPr id="24" name="椭圆 23"/>
            <p:cNvSpPr/>
            <p:nvPr/>
          </p:nvSpPr>
          <p:spPr bwMode="auto">
            <a:xfrm>
              <a:off x="3742529" y="2353491"/>
              <a:ext cx="2610098" cy="2364663"/>
            </a:xfrm>
            <a:prstGeom prst="ellipse">
              <a:avLst/>
            </a:prstGeom>
            <a:blipFill rotWithShape="1">
              <a:blip r:embed="rId8" cstate="print"/>
              <a:srcRect/>
              <a:stretch>
                <a:fillRect/>
              </a:stretch>
            </a:blipFill>
            <a:ln w="25400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5" name="组合 30"/>
            <p:cNvGrpSpPr/>
            <p:nvPr/>
          </p:nvGrpSpPr>
          <p:grpSpPr bwMode="auto">
            <a:xfrm>
              <a:off x="3879448" y="4028824"/>
              <a:ext cx="2318310" cy="678845"/>
              <a:chOff x="2909543" y="1569882"/>
              <a:chExt cx="1620406" cy="523526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2909201" y="1569206"/>
                <a:ext cx="1621090" cy="524141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994521" y="1580069"/>
                <a:ext cx="1444175" cy="3815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b="1" dirty="0">
                    <a:solidFill>
                      <a:srgbClr val="FF9300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数媒人才</a:t>
                </a:r>
              </a:p>
            </p:txBody>
          </p:sp>
        </p:grpSp>
        <p:sp>
          <p:nvSpPr>
            <p:cNvPr id="26" name="文本框 5"/>
            <p:cNvSpPr txBox="1">
              <a:spLocks noChangeArrowheads="1"/>
            </p:cNvSpPr>
            <p:nvPr/>
          </p:nvSpPr>
          <p:spPr bwMode="auto">
            <a:xfrm>
              <a:off x="7462838" y="1431925"/>
              <a:ext cx="1382712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5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27" name="文本框 35"/>
            <p:cNvSpPr txBox="1">
              <a:spLocks noChangeArrowheads="1"/>
            </p:cNvSpPr>
            <p:nvPr/>
          </p:nvSpPr>
          <p:spPr bwMode="auto">
            <a:xfrm>
              <a:off x="8339138" y="318611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28" name="文本框 40"/>
            <p:cNvSpPr txBox="1">
              <a:spLocks noChangeArrowheads="1"/>
            </p:cNvSpPr>
            <p:nvPr/>
          </p:nvSpPr>
          <p:spPr bwMode="auto">
            <a:xfrm>
              <a:off x="7483475" y="513556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10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</p:grp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3758607" y="570529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就业岗位人才缺口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8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4086462" y="6338887"/>
            <a:ext cx="6203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400" dirty="0"/>
              <a:t>数据来源：国际数字媒体技术与产业发展报告</a:t>
            </a:r>
          </a:p>
          <a:p>
            <a:pPr eaLnBrk="0" hangingPunct="0"/>
            <a:r>
              <a:rPr lang="zh-CN" altLang="en-US" sz="1400" dirty="0"/>
              <a:t>                     中华英才网、智联招聘网以及51job等著名人才招聘网站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theme/theme1.xml><?xml version="1.0" encoding="utf-8"?>
<a:theme xmlns:a="http://schemas.openxmlformats.org/drawingml/2006/main" name="Office 主题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2692</Words>
  <Application>Microsoft Office PowerPoint</Application>
  <PresentationFormat>宽屏</PresentationFormat>
  <Paragraphs>526</Paragraphs>
  <Slides>43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3" baseType="lpstr">
      <vt:lpstr>Arial Unicode MS</vt:lpstr>
      <vt:lpstr>微软雅黑</vt:lpstr>
      <vt:lpstr>Arial</vt:lpstr>
      <vt:lpstr>Calibri</vt:lpstr>
      <vt:lpstr>Calibri Light</vt:lpstr>
      <vt:lpstr>Gill Sans Ultra Bold</vt:lpstr>
      <vt:lpstr>Impact</vt:lpstr>
      <vt:lpstr>Verdana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周宇</cp:lastModifiedBy>
  <cp:revision>864</cp:revision>
  <dcterms:created xsi:type="dcterms:W3CDTF">2014-06-18T03:33:00Z</dcterms:created>
  <dcterms:modified xsi:type="dcterms:W3CDTF">2022-10-18T12:37:55Z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